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4" r:id="rId2"/>
  </p:sldMasterIdLst>
  <p:notesMasterIdLst>
    <p:notesMasterId r:id="rId31"/>
  </p:notesMasterIdLst>
  <p:sldIdLst>
    <p:sldId id="256" r:id="rId3"/>
    <p:sldId id="268" r:id="rId4"/>
    <p:sldId id="267" r:id="rId5"/>
    <p:sldId id="2147470479" r:id="rId6"/>
    <p:sldId id="2147470480" r:id="rId7"/>
    <p:sldId id="2147470481" r:id="rId8"/>
    <p:sldId id="2147470482" r:id="rId9"/>
    <p:sldId id="2147470483" r:id="rId10"/>
    <p:sldId id="2147470492" r:id="rId11"/>
    <p:sldId id="2147470493" r:id="rId12"/>
    <p:sldId id="2147470494" r:id="rId13"/>
    <p:sldId id="2147470495" r:id="rId14"/>
    <p:sldId id="2147470487" r:id="rId15"/>
    <p:sldId id="2147470484" r:id="rId16"/>
    <p:sldId id="2147470502" r:id="rId17"/>
    <p:sldId id="2147470499" r:id="rId18"/>
    <p:sldId id="2147470503" r:id="rId19"/>
    <p:sldId id="2147470496" r:id="rId20"/>
    <p:sldId id="2147470504" r:id="rId21"/>
    <p:sldId id="2147470497" r:id="rId22"/>
    <p:sldId id="2147470505" r:id="rId23"/>
    <p:sldId id="2147470498" r:id="rId24"/>
    <p:sldId id="2147470506" r:id="rId25"/>
    <p:sldId id="2147470507" r:id="rId26"/>
    <p:sldId id="2147470508" r:id="rId27"/>
    <p:sldId id="2147470509" r:id="rId28"/>
    <p:sldId id="2147470501" r:id="rId29"/>
    <p:sldId id="21474705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p:scale>
          <a:sx n="92" d="100"/>
          <a:sy n="92" d="100"/>
        </p:scale>
        <p:origin x="1768"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1D162-69CA-2B47-8CBF-74B2DD73C84B}" type="doc">
      <dgm:prSet loTypeId="urn:microsoft.com/office/officeart/2005/8/layout/venn2" loCatId="" qsTypeId="urn:microsoft.com/office/officeart/2005/8/quickstyle/simple1" qsCatId="simple" csTypeId="urn:microsoft.com/office/officeart/2005/8/colors/accent2_3" csCatId="accent2" phldr="1"/>
      <dgm:spPr/>
      <dgm:t>
        <a:bodyPr/>
        <a:lstStyle/>
        <a:p>
          <a:endParaRPr lang="en-US"/>
        </a:p>
      </dgm:t>
    </dgm:pt>
    <dgm:pt modelId="{021CEB55-E40C-8D42-BBF6-53D6F3154951}">
      <dgm:prSet phldrT="[Text]" custT="1"/>
      <dgm:spPr>
        <a:solidFill>
          <a:srgbClr val="004B6A"/>
        </a:solidFill>
      </dgm:spPr>
      <dgm:t>
        <a:bodyPr/>
        <a:lstStyle/>
        <a:p>
          <a:r>
            <a:rPr lang="en-US" sz="1200" dirty="0">
              <a:latin typeface="Coolvetica Rg" panose="020B0603030602020004" pitchFamily="34" charset="0"/>
            </a:rPr>
            <a:t>COMPANY VISION</a:t>
          </a:r>
        </a:p>
      </dgm:t>
    </dgm:pt>
    <dgm:pt modelId="{D593229F-3432-CE44-88C0-DD75912CD655}" type="parTrans" cxnId="{DBFC4AB2-E328-A54F-9007-392AE80473B4}">
      <dgm:prSet/>
      <dgm:spPr/>
      <dgm:t>
        <a:bodyPr/>
        <a:lstStyle/>
        <a:p>
          <a:endParaRPr lang="en-US"/>
        </a:p>
      </dgm:t>
    </dgm:pt>
    <dgm:pt modelId="{739095E6-3DDC-C54A-81FE-167989D91A14}" type="sibTrans" cxnId="{DBFC4AB2-E328-A54F-9007-392AE80473B4}">
      <dgm:prSet/>
      <dgm:spPr/>
      <dgm:t>
        <a:bodyPr/>
        <a:lstStyle/>
        <a:p>
          <a:endParaRPr lang="en-US"/>
        </a:p>
      </dgm:t>
    </dgm:pt>
    <dgm:pt modelId="{F4B11357-F4EE-DE47-BF14-F05655091ED3}">
      <dgm:prSet phldrT="[Text]" custT="1"/>
      <dgm:spPr>
        <a:solidFill>
          <a:srgbClr val="015981"/>
        </a:solidFill>
      </dgm:spPr>
      <dgm:t>
        <a:bodyPr/>
        <a:lstStyle/>
        <a:p>
          <a:r>
            <a:rPr lang="en-US" sz="1200" dirty="0">
              <a:latin typeface="Coolvetica Rg" panose="020B0603030602020004" pitchFamily="34" charset="0"/>
            </a:rPr>
            <a:t>BUSINESS STRATEGY</a:t>
          </a:r>
        </a:p>
      </dgm:t>
    </dgm:pt>
    <dgm:pt modelId="{F76748DA-5A90-0E41-AE46-1E9249CD10A5}" type="parTrans" cxnId="{C9AEEE93-205F-7846-AA37-67B2AEF4BBF7}">
      <dgm:prSet/>
      <dgm:spPr/>
      <dgm:t>
        <a:bodyPr/>
        <a:lstStyle/>
        <a:p>
          <a:endParaRPr lang="en-US"/>
        </a:p>
      </dgm:t>
    </dgm:pt>
    <dgm:pt modelId="{7521DC53-5306-B84F-8EBE-AF578542076F}" type="sibTrans" cxnId="{C9AEEE93-205F-7846-AA37-67B2AEF4BBF7}">
      <dgm:prSet/>
      <dgm:spPr/>
      <dgm:t>
        <a:bodyPr/>
        <a:lstStyle/>
        <a:p>
          <a:endParaRPr lang="en-US"/>
        </a:p>
      </dgm:t>
    </dgm:pt>
    <dgm:pt modelId="{8D22794D-A5A1-F24A-8EF1-07CBF189CA30}">
      <dgm:prSet phldrT="[Text]" custT="1"/>
      <dgm:spPr>
        <a:solidFill>
          <a:srgbClr val="5C89A2"/>
        </a:solidFill>
      </dgm:spPr>
      <dgm:t>
        <a:bodyPr/>
        <a:lstStyle/>
        <a:p>
          <a:r>
            <a:rPr lang="en-US" sz="1200" dirty="0">
              <a:latin typeface="Coolvetica Rg" panose="020B0603030602020004" pitchFamily="34" charset="0"/>
            </a:rPr>
            <a:t>PRODUCT VISION</a:t>
          </a:r>
        </a:p>
      </dgm:t>
    </dgm:pt>
    <dgm:pt modelId="{A3AAAA81-5A77-A446-A5DD-55F5EC399C9F}" type="parTrans" cxnId="{C7C294BA-6018-CD43-A1CF-6AF610BA8419}">
      <dgm:prSet/>
      <dgm:spPr/>
      <dgm:t>
        <a:bodyPr/>
        <a:lstStyle/>
        <a:p>
          <a:endParaRPr lang="en-US"/>
        </a:p>
      </dgm:t>
    </dgm:pt>
    <dgm:pt modelId="{3A9923CB-D413-2D48-8B0F-C56DAE4EC5A8}" type="sibTrans" cxnId="{C7C294BA-6018-CD43-A1CF-6AF610BA8419}">
      <dgm:prSet/>
      <dgm:spPr/>
      <dgm:t>
        <a:bodyPr/>
        <a:lstStyle/>
        <a:p>
          <a:endParaRPr lang="en-US"/>
        </a:p>
      </dgm:t>
    </dgm:pt>
    <dgm:pt modelId="{C7F82849-E227-3B49-85A8-1DE57B31DB54}">
      <dgm:prSet phldrT="[Text]" custT="1"/>
      <dgm:spPr>
        <a:solidFill>
          <a:srgbClr val="837269"/>
        </a:solidFill>
      </dgm:spPr>
      <dgm:t>
        <a:bodyPr/>
        <a:lstStyle/>
        <a:p>
          <a:r>
            <a:rPr lang="en-US" sz="1200" dirty="0">
              <a:latin typeface="Coolvetica Rg" panose="020B0603030602020004" pitchFamily="34" charset="0"/>
            </a:rPr>
            <a:t>PRODUCT STRATEGY</a:t>
          </a:r>
        </a:p>
      </dgm:t>
    </dgm:pt>
    <dgm:pt modelId="{54E93731-3C6D-B04C-A0D9-F245DCBE8F1C}" type="parTrans" cxnId="{97592208-D3C2-EF41-934A-B07BB72B6BD2}">
      <dgm:prSet/>
      <dgm:spPr/>
      <dgm:t>
        <a:bodyPr/>
        <a:lstStyle/>
        <a:p>
          <a:endParaRPr lang="en-US"/>
        </a:p>
      </dgm:t>
    </dgm:pt>
    <dgm:pt modelId="{042E0177-7D2C-E647-A216-25AD6E1A23CC}" type="sibTrans" cxnId="{97592208-D3C2-EF41-934A-B07BB72B6BD2}">
      <dgm:prSet/>
      <dgm:spPr/>
      <dgm:t>
        <a:bodyPr/>
        <a:lstStyle/>
        <a:p>
          <a:endParaRPr lang="en-US"/>
        </a:p>
      </dgm:t>
    </dgm:pt>
    <dgm:pt modelId="{E1808AEF-1BC2-1F4F-8EFE-7006BECD6333}">
      <dgm:prSet phldrT="[Text]" custT="1"/>
      <dgm:spPr>
        <a:solidFill>
          <a:srgbClr val="9F9696"/>
        </a:solidFill>
      </dgm:spPr>
      <dgm:t>
        <a:bodyPr/>
        <a:lstStyle/>
        <a:p>
          <a:r>
            <a:rPr lang="en-US" sz="1200" dirty="0">
              <a:latin typeface="Coolvetica Rg" panose="020B0603030602020004" pitchFamily="34" charset="0"/>
            </a:rPr>
            <a:t>RELEASE PLAN</a:t>
          </a:r>
        </a:p>
      </dgm:t>
    </dgm:pt>
    <dgm:pt modelId="{643DF6AB-8D42-2C4B-B498-A562DBF6266A}" type="parTrans" cxnId="{93C86DB7-6D29-5845-83C6-C690D069ADA8}">
      <dgm:prSet/>
      <dgm:spPr/>
      <dgm:t>
        <a:bodyPr/>
        <a:lstStyle/>
        <a:p>
          <a:endParaRPr lang="en-US"/>
        </a:p>
      </dgm:t>
    </dgm:pt>
    <dgm:pt modelId="{9514CA35-5777-0E4A-A771-DB3EE295E0F8}" type="sibTrans" cxnId="{93C86DB7-6D29-5845-83C6-C690D069ADA8}">
      <dgm:prSet/>
      <dgm:spPr/>
      <dgm:t>
        <a:bodyPr/>
        <a:lstStyle/>
        <a:p>
          <a:endParaRPr lang="en-US"/>
        </a:p>
      </dgm:t>
    </dgm:pt>
    <dgm:pt modelId="{F5CFFCF1-E16B-2843-855C-B94C225691AD}">
      <dgm:prSet phldrT="[Text]" custT="1"/>
      <dgm:spPr>
        <a:solidFill>
          <a:srgbClr val="7D909C"/>
        </a:solidFill>
      </dgm:spPr>
      <dgm:t>
        <a:bodyPr/>
        <a:lstStyle/>
        <a:p>
          <a:r>
            <a:rPr lang="en-US" sz="1200" dirty="0">
              <a:latin typeface="Coolvetica Rg" panose="020B0603030602020004" pitchFamily="34" charset="0"/>
            </a:rPr>
            <a:t>SPRINT PLAN</a:t>
          </a:r>
        </a:p>
      </dgm:t>
    </dgm:pt>
    <dgm:pt modelId="{66302D96-F70A-A742-BF1B-75ADD5A60DC5}" type="parTrans" cxnId="{60A9EB24-88A8-1F47-8693-DB075D8D4EA8}">
      <dgm:prSet/>
      <dgm:spPr/>
      <dgm:t>
        <a:bodyPr/>
        <a:lstStyle/>
        <a:p>
          <a:endParaRPr lang="en-US"/>
        </a:p>
      </dgm:t>
    </dgm:pt>
    <dgm:pt modelId="{E565830E-C040-654C-8357-7B27B50A21CA}" type="sibTrans" cxnId="{60A9EB24-88A8-1F47-8693-DB075D8D4EA8}">
      <dgm:prSet/>
      <dgm:spPr/>
      <dgm:t>
        <a:bodyPr/>
        <a:lstStyle/>
        <a:p>
          <a:endParaRPr lang="en-US"/>
        </a:p>
      </dgm:t>
    </dgm:pt>
    <dgm:pt modelId="{DE2FBDAB-4B3B-0D46-8F28-2529E075D1C7}">
      <dgm:prSet phldrT="[Text]" custT="1"/>
      <dgm:spPr>
        <a:solidFill>
          <a:srgbClr val="8AAA79"/>
        </a:solidFill>
      </dgm:spPr>
      <dgm:t>
        <a:bodyPr/>
        <a:lstStyle/>
        <a:p>
          <a:r>
            <a:rPr lang="en-US" sz="1200" dirty="0">
              <a:latin typeface="Coolvetica Rg" panose="020B0603030602020004" pitchFamily="34" charset="0"/>
            </a:rPr>
            <a:t>DAILY PLAN</a:t>
          </a:r>
        </a:p>
      </dgm:t>
    </dgm:pt>
    <dgm:pt modelId="{09E9CBEA-FC89-2C49-90D6-8796658B04DC}" type="parTrans" cxnId="{0C05A26E-42B0-3741-B31B-4A47B7910D60}">
      <dgm:prSet/>
      <dgm:spPr/>
      <dgm:t>
        <a:bodyPr/>
        <a:lstStyle/>
        <a:p>
          <a:endParaRPr lang="en-US"/>
        </a:p>
      </dgm:t>
    </dgm:pt>
    <dgm:pt modelId="{9B795FF1-2BF2-6B4E-BFAB-75834213615E}" type="sibTrans" cxnId="{0C05A26E-42B0-3741-B31B-4A47B7910D60}">
      <dgm:prSet/>
      <dgm:spPr/>
      <dgm:t>
        <a:bodyPr/>
        <a:lstStyle/>
        <a:p>
          <a:endParaRPr lang="en-US"/>
        </a:p>
      </dgm:t>
    </dgm:pt>
    <dgm:pt modelId="{F2C56DA6-4876-5C4A-A975-5FC7D22EDFCD}" type="pres">
      <dgm:prSet presAssocID="{4731D162-69CA-2B47-8CBF-74B2DD73C84B}" presName="Name0" presStyleCnt="0">
        <dgm:presLayoutVars>
          <dgm:chMax val="7"/>
          <dgm:resizeHandles val="exact"/>
        </dgm:presLayoutVars>
      </dgm:prSet>
      <dgm:spPr/>
    </dgm:pt>
    <dgm:pt modelId="{75A86225-9579-FB45-B1DC-4F3DC1AA5736}" type="pres">
      <dgm:prSet presAssocID="{4731D162-69CA-2B47-8CBF-74B2DD73C84B}" presName="comp1" presStyleCnt="0"/>
      <dgm:spPr/>
    </dgm:pt>
    <dgm:pt modelId="{D8769DDC-CE12-DF4E-925C-30B79FE7A8F6}" type="pres">
      <dgm:prSet presAssocID="{4731D162-69CA-2B47-8CBF-74B2DD73C84B}" presName="circle1" presStyleLbl="node1" presStyleIdx="0" presStyleCnt="7"/>
      <dgm:spPr/>
    </dgm:pt>
    <dgm:pt modelId="{F15A71A5-01FD-4B4C-B05D-02CC1E874990}" type="pres">
      <dgm:prSet presAssocID="{4731D162-69CA-2B47-8CBF-74B2DD73C84B}" presName="c1text" presStyleLbl="node1" presStyleIdx="0" presStyleCnt="7">
        <dgm:presLayoutVars>
          <dgm:bulletEnabled val="1"/>
        </dgm:presLayoutVars>
      </dgm:prSet>
      <dgm:spPr/>
    </dgm:pt>
    <dgm:pt modelId="{ED5880D2-30CD-1F47-93F7-AF96246DD398}" type="pres">
      <dgm:prSet presAssocID="{4731D162-69CA-2B47-8CBF-74B2DD73C84B}" presName="comp2" presStyleCnt="0"/>
      <dgm:spPr/>
    </dgm:pt>
    <dgm:pt modelId="{8001406C-5AC2-9F47-915D-1C69DBA7E6F4}" type="pres">
      <dgm:prSet presAssocID="{4731D162-69CA-2B47-8CBF-74B2DD73C84B}" presName="circle2" presStyleLbl="node1" presStyleIdx="1" presStyleCnt="7"/>
      <dgm:spPr/>
    </dgm:pt>
    <dgm:pt modelId="{A3F73753-CD90-B34A-9282-DBBF88E8D9E8}" type="pres">
      <dgm:prSet presAssocID="{4731D162-69CA-2B47-8CBF-74B2DD73C84B}" presName="c2text" presStyleLbl="node1" presStyleIdx="1" presStyleCnt="7">
        <dgm:presLayoutVars>
          <dgm:bulletEnabled val="1"/>
        </dgm:presLayoutVars>
      </dgm:prSet>
      <dgm:spPr/>
    </dgm:pt>
    <dgm:pt modelId="{0B1979B7-1FEC-B34E-8510-0B4347A21DE7}" type="pres">
      <dgm:prSet presAssocID="{4731D162-69CA-2B47-8CBF-74B2DD73C84B}" presName="comp3" presStyleCnt="0"/>
      <dgm:spPr/>
    </dgm:pt>
    <dgm:pt modelId="{9DC6E210-63EB-5249-8C81-24953225F468}" type="pres">
      <dgm:prSet presAssocID="{4731D162-69CA-2B47-8CBF-74B2DD73C84B}" presName="circle3" presStyleLbl="node1" presStyleIdx="2" presStyleCnt="7"/>
      <dgm:spPr/>
    </dgm:pt>
    <dgm:pt modelId="{4902D4F1-B084-4F4B-85DA-3B4B7B9483C4}" type="pres">
      <dgm:prSet presAssocID="{4731D162-69CA-2B47-8CBF-74B2DD73C84B}" presName="c3text" presStyleLbl="node1" presStyleIdx="2" presStyleCnt="7">
        <dgm:presLayoutVars>
          <dgm:bulletEnabled val="1"/>
        </dgm:presLayoutVars>
      </dgm:prSet>
      <dgm:spPr/>
    </dgm:pt>
    <dgm:pt modelId="{3FFCF4E7-37B5-3E47-BB29-974E156B4FEA}" type="pres">
      <dgm:prSet presAssocID="{4731D162-69CA-2B47-8CBF-74B2DD73C84B}" presName="comp4" presStyleCnt="0"/>
      <dgm:spPr/>
    </dgm:pt>
    <dgm:pt modelId="{EBAAEF1E-BA02-C046-8FFD-CE4ECACA608C}" type="pres">
      <dgm:prSet presAssocID="{4731D162-69CA-2B47-8CBF-74B2DD73C84B}" presName="circle4" presStyleLbl="node1" presStyleIdx="3" presStyleCnt="7"/>
      <dgm:spPr/>
    </dgm:pt>
    <dgm:pt modelId="{7EFF2053-EA91-894B-807E-445BBBD0BE84}" type="pres">
      <dgm:prSet presAssocID="{4731D162-69CA-2B47-8CBF-74B2DD73C84B}" presName="c4text" presStyleLbl="node1" presStyleIdx="3" presStyleCnt="7">
        <dgm:presLayoutVars>
          <dgm:bulletEnabled val="1"/>
        </dgm:presLayoutVars>
      </dgm:prSet>
      <dgm:spPr/>
    </dgm:pt>
    <dgm:pt modelId="{926AEC66-4A01-764E-B58D-A49BA53C9688}" type="pres">
      <dgm:prSet presAssocID="{4731D162-69CA-2B47-8CBF-74B2DD73C84B}" presName="comp5" presStyleCnt="0"/>
      <dgm:spPr/>
    </dgm:pt>
    <dgm:pt modelId="{C6945555-1628-9C4B-9813-7F075987D53E}" type="pres">
      <dgm:prSet presAssocID="{4731D162-69CA-2B47-8CBF-74B2DD73C84B}" presName="circle5" presStyleLbl="node1" presStyleIdx="4" presStyleCnt="7"/>
      <dgm:spPr/>
    </dgm:pt>
    <dgm:pt modelId="{9732EF89-14E8-7D49-BF70-5C1FC71167C0}" type="pres">
      <dgm:prSet presAssocID="{4731D162-69CA-2B47-8CBF-74B2DD73C84B}" presName="c5text" presStyleLbl="node1" presStyleIdx="4" presStyleCnt="7">
        <dgm:presLayoutVars>
          <dgm:bulletEnabled val="1"/>
        </dgm:presLayoutVars>
      </dgm:prSet>
      <dgm:spPr/>
    </dgm:pt>
    <dgm:pt modelId="{F871828A-4B17-8047-83A9-47C8553F3DEF}" type="pres">
      <dgm:prSet presAssocID="{4731D162-69CA-2B47-8CBF-74B2DD73C84B}" presName="comp6" presStyleCnt="0"/>
      <dgm:spPr/>
    </dgm:pt>
    <dgm:pt modelId="{FD72B7A0-A0A4-7541-8AF4-1085672C7878}" type="pres">
      <dgm:prSet presAssocID="{4731D162-69CA-2B47-8CBF-74B2DD73C84B}" presName="circle6" presStyleLbl="node1" presStyleIdx="5" presStyleCnt="7"/>
      <dgm:spPr/>
    </dgm:pt>
    <dgm:pt modelId="{5F65C990-47AB-BF47-8A2A-CA42EECB3F59}" type="pres">
      <dgm:prSet presAssocID="{4731D162-69CA-2B47-8CBF-74B2DD73C84B}" presName="c6text" presStyleLbl="node1" presStyleIdx="5" presStyleCnt="7">
        <dgm:presLayoutVars>
          <dgm:bulletEnabled val="1"/>
        </dgm:presLayoutVars>
      </dgm:prSet>
      <dgm:spPr/>
    </dgm:pt>
    <dgm:pt modelId="{A4DB9BCA-A6E6-1449-BED6-CD0A155563B8}" type="pres">
      <dgm:prSet presAssocID="{4731D162-69CA-2B47-8CBF-74B2DD73C84B}" presName="comp7" presStyleCnt="0"/>
      <dgm:spPr/>
    </dgm:pt>
    <dgm:pt modelId="{77B4A206-34F0-5C49-8FFF-595141590E2D}" type="pres">
      <dgm:prSet presAssocID="{4731D162-69CA-2B47-8CBF-74B2DD73C84B}" presName="circle7" presStyleLbl="node1" presStyleIdx="6" presStyleCnt="7"/>
      <dgm:spPr/>
    </dgm:pt>
    <dgm:pt modelId="{A0553DC3-FA80-194A-AC8C-B9A65A328922}" type="pres">
      <dgm:prSet presAssocID="{4731D162-69CA-2B47-8CBF-74B2DD73C84B}" presName="c7text" presStyleLbl="node1" presStyleIdx="6" presStyleCnt="7">
        <dgm:presLayoutVars>
          <dgm:bulletEnabled val="1"/>
        </dgm:presLayoutVars>
      </dgm:prSet>
      <dgm:spPr/>
    </dgm:pt>
  </dgm:ptLst>
  <dgm:cxnLst>
    <dgm:cxn modelId="{97592208-D3C2-EF41-934A-B07BB72B6BD2}" srcId="{4731D162-69CA-2B47-8CBF-74B2DD73C84B}" destId="{C7F82849-E227-3B49-85A8-1DE57B31DB54}" srcOrd="3" destOrd="0" parTransId="{54E93731-3C6D-B04C-A0D9-F245DCBE8F1C}" sibTransId="{042E0177-7D2C-E647-A216-25AD6E1A23CC}"/>
    <dgm:cxn modelId="{1D78A50B-9018-E048-BCE1-D19A8C62325E}" type="presOf" srcId="{F4B11357-F4EE-DE47-BF14-F05655091ED3}" destId="{8001406C-5AC2-9F47-915D-1C69DBA7E6F4}" srcOrd="0" destOrd="0" presId="urn:microsoft.com/office/officeart/2005/8/layout/venn2"/>
    <dgm:cxn modelId="{54B64310-6AAB-1247-9245-A9B41B4E66B8}" type="presOf" srcId="{F5CFFCF1-E16B-2843-855C-B94C225691AD}" destId="{5F65C990-47AB-BF47-8A2A-CA42EECB3F59}" srcOrd="1" destOrd="0" presId="urn:microsoft.com/office/officeart/2005/8/layout/venn2"/>
    <dgm:cxn modelId="{60A9EB24-88A8-1F47-8693-DB075D8D4EA8}" srcId="{4731D162-69CA-2B47-8CBF-74B2DD73C84B}" destId="{F5CFFCF1-E16B-2843-855C-B94C225691AD}" srcOrd="5" destOrd="0" parTransId="{66302D96-F70A-A742-BF1B-75ADD5A60DC5}" sibTransId="{E565830E-C040-654C-8357-7B27B50A21CA}"/>
    <dgm:cxn modelId="{0323E02D-B137-D94C-8EDF-EED2D1D99446}" type="presOf" srcId="{C7F82849-E227-3B49-85A8-1DE57B31DB54}" destId="{EBAAEF1E-BA02-C046-8FFD-CE4ECACA608C}" srcOrd="0" destOrd="0" presId="urn:microsoft.com/office/officeart/2005/8/layout/venn2"/>
    <dgm:cxn modelId="{75C6A62E-BFFC-C342-9DBE-C506823C4129}" type="presOf" srcId="{021CEB55-E40C-8D42-BBF6-53D6F3154951}" destId="{D8769DDC-CE12-DF4E-925C-30B79FE7A8F6}" srcOrd="0" destOrd="0" presId="urn:microsoft.com/office/officeart/2005/8/layout/venn2"/>
    <dgm:cxn modelId="{7F6D9153-13FC-234F-BF86-1CFF3A08E848}" type="presOf" srcId="{E1808AEF-1BC2-1F4F-8EFE-7006BECD6333}" destId="{9732EF89-14E8-7D49-BF70-5C1FC71167C0}" srcOrd="1" destOrd="0" presId="urn:microsoft.com/office/officeart/2005/8/layout/venn2"/>
    <dgm:cxn modelId="{0C05A26E-42B0-3741-B31B-4A47B7910D60}" srcId="{4731D162-69CA-2B47-8CBF-74B2DD73C84B}" destId="{DE2FBDAB-4B3B-0D46-8F28-2529E075D1C7}" srcOrd="6" destOrd="0" parTransId="{09E9CBEA-FC89-2C49-90D6-8796658B04DC}" sibTransId="{9B795FF1-2BF2-6B4E-BFAB-75834213615E}"/>
    <dgm:cxn modelId="{1E9AEF76-84BF-8C41-B279-7384609858F9}" type="presOf" srcId="{8D22794D-A5A1-F24A-8EF1-07CBF189CA30}" destId="{4902D4F1-B084-4F4B-85DA-3B4B7B9483C4}" srcOrd="1" destOrd="0" presId="urn:microsoft.com/office/officeart/2005/8/layout/venn2"/>
    <dgm:cxn modelId="{D6233978-BA4C-A24F-9E16-0487F35C2E9B}" type="presOf" srcId="{C7F82849-E227-3B49-85A8-1DE57B31DB54}" destId="{7EFF2053-EA91-894B-807E-445BBBD0BE84}" srcOrd="1" destOrd="0" presId="urn:microsoft.com/office/officeart/2005/8/layout/venn2"/>
    <dgm:cxn modelId="{80AA777E-865A-F84A-9E9D-2573CB05E6F1}" type="presOf" srcId="{021CEB55-E40C-8D42-BBF6-53D6F3154951}" destId="{F15A71A5-01FD-4B4C-B05D-02CC1E874990}" srcOrd="1" destOrd="0" presId="urn:microsoft.com/office/officeart/2005/8/layout/venn2"/>
    <dgm:cxn modelId="{C9AEEE93-205F-7846-AA37-67B2AEF4BBF7}" srcId="{4731D162-69CA-2B47-8CBF-74B2DD73C84B}" destId="{F4B11357-F4EE-DE47-BF14-F05655091ED3}" srcOrd="1" destOrd="0" parTransId="{F76748DA-5A90-0E41-AE46-1E9249CD10A5}" sibTransId="{7521DC53-5306-B84F-8EBE-AF578542076F}"/>
    <dgm:cxn modelId="{44AA6D9A-F5E6-064D-845F-0B44E3E49D61}" type="presOf" srcId="{F5CFFCF1-E16B-2843-855C-B94C225691AD}" destId="{FD72B7A0-A0A4-7541-8AF4-1085672C7878}" srcOrd="0" destOrd="0" presId="urn:microsoft.com/office/officeart/2005/8/layout/venn2"/>
    <dgm:cxn modelId="{F9DA919A-EDD7-694B-B9F9-7E723D816527}" type="presOf" srcId="{4731D162-69CA-2B47-8CBF-74B2DD73C84B}" destId="{F2C56DA6-4876-5C4A-A975-5FC7D22EDFCD}" srcOrd="0" destOrd="0" presId="urn:microsoft.com/office/officeart/2005/8/layout/venn2"/>
    <dgm:cxn modelId="{DBFC4AB2-E328-A54F-9007-392AE80473B4}" srcId="{4731D162-69CA-2B47-8CBF-74B2DD73C84B}" destId="{021CEB55-E40C-8D42-BBF6-53D6F3154951}" srcOrd="0" destOrd="0" parTransId="{D593229F-3432-CE44-88C0-DD75912CD655}" sibTransId="{739095E6-3DDC-C54A-81FE-167989D91A14}"/>
    <dgm:cxn modelId="{93C86DB7-6D29-5845-83C6-C690D069ADA8}" srcId="{4731D162-69CA-2B47-8CBF-74B2DD73C84B}" destId="{E1808AEF-1BC2-1F4F-8EFE-7006BECD6333}" srcOrd="4" destOrd="0" parTransId="{643DF6AB-8D42-2C4B-B498-A562DBF6266A}" sibTransId="{9514CA35-5777-0E4A-A771-DB3EE295E0F8}"/>
    <dgm:cxn modelId="{C7C294BA-6018-CD43-A1CF-6AF610BA8419}" srcId="{4731D162-69CA-2B47-8CBF-74B2DD73C84B}" destId="{8D22794D-A5A1-F24A-8EF1-07CBF189CA30}" srcOrd="2" destOrd="0" parTransId="{A3AAAA81-5A77-A446-A5DD-55F5EC399C9F}" sibTransId="{3A9923CB-D413-2D48-8B0F-C56DAE4EC5A8}"/>
    <dgm:cxn modelId="{9F7768C7-B8B4-0E4B-989B-6807B154FBE3}" type="presOf" srcId="{DE2FBDAB-4B3B-0D46-8F28-2529E075D1C7}" destId="{77B4A206-34F0-5C49-8FFF-595141590E2D}" srcOrd="0" destOrd="0" presId="urn:microsoft.com/office/officeart/2005/8/layout/venn2"/>
    <dgm:cxn modelId="{AB2402E4-D1AD-2245-82F1-616AF6B6BC85}" type="presOf" srcId="{8D22794D-A5A1-F24A-8EF1-07CBF189CA30}" destId="{9DC6E210-63EB-5249-8C81-24953225F468}" srcOrd="0" destOrd="0" presId="urn:microsoft.com/office/officeart/2005/8/layout/venn2"/>
    <dgm:cxn modelId="{5B8044EE-9AA9-7343-AAFD-CB0667A8CB9D}" type="presOf" srcId="{E1808AEF-1BC2-1F4F-8EFE-7006BECD6333}" destId="{C6945555-1628-9C4B-9813-7F075987D53E}" srcOrd="0" destOrd="0" presId="urn:microsoft.com/office/officeart/2005/8/layout/venn2"/>
    <dgm:cxn modelId="{254299F0-09C1-FB4E-B8E4-DD4D4BAEF50F}" type="presOf" srcId="{DE2FBDAB-4B3B-0D46-8F28-2529E075D1C7}" destId="{A0553DC3-FA80-194A-AC8C-B9A65A328922}" srcOrd="1" destOrd="0" presId="urn:microsoft.com/office/officeart/2005/8/layout/venn2"/>
    <dgm:cxn modelId="{AE6151F3-C4A2-CB44-BB07-D86455918E63}" type="presOf" srcId="{F4B11357-F4EE-DE47-BF14-F05655091ED3}" destId="{A3F73753-CD90-B34A-9282-DBBF88E8D9E8}" srcOrd="1" destOrd="0" presId="urn:microsoft.com/office/officeart/2005/8/layout/venn2"/>
    <dgm:cxn modelId="{62A612B1-1FC5-514B-B294-E95B9822C2EB}" type="presParOf" srcId="{F2C56DA6-4876-5C4A-A975-5FC7D22EDFCD}" destId="{75A86225-9579-FB45-B1DC-4F3DC1AA5736}" srcOrd="0" destOrd="0" presId="urn:microsoft.com/office/officeart/2005/8/layout/venn2"/>
    <dgm:cxn modelId="{6B71D922-F0FC-3242-8685-EB7FD206F989}" type="presParOf" srcId="{75A86225-9579-FB45-B1DC-4F3DC1AA5736}" destId="{D8769DDC-CE12-DF4E-925C-30B79FE7A8F6}" srcOrd="0" destOrd="0" presId="urn:microsoft.com/office/officeart/2005/8/layout/venn2"/>
    <dgm:cxn modelId="{49B754CF-69E1-4449-9C16-074ABED44D33}" type="presParOf" srcId="{75A86225-9579-FB45-B1DC-4F3DC1AA5736}" destId="{F15A71A5-01FD-4B4C-B05D-02CC1E874990}" srcOrd="1" destOrd="0" presId="urn:microsoft.com/office/officeart/2005/8/layout/venn2"/>
    <dgm:cxn modelId="{BD9A6ECB-DA94-8347-AD3B-30773F0C6AAF}" type="presParOf" srcId="{F2C56DA6-4876-5C4A-A975-5FC7D22EDFCD}" destId="{ED5880D2-30CD-1F47-93F7-AF96246DD398}" srcOrd="1" destOrd="0" presId="urn:microsoft.com/office/officeart/2005/8/layout/venn2"/>
    <dgm:cxn modelId="{6082F943-2B7F-7849-A80B-F33115388D4C}" type="presParOf" srcId="{ED5880D2-30CD-1F47-93F7-AF96246DD398}" destId="{8001406C-5AC2-9F47-915D-1C69DBA7E6F4}" srcOrd="0" destOrd="0" presId="urn:microsoft.com/office/officeart/2005/8/layout/venn2"/>
    <dgm:cxn modelId="{BA2B5100-3992-1D4F-B672-5D5F4128403A}" type="presParOf" srcId="{ED5880D2-30CD-1F47-93F7-AF96246DD398}" destId="{A3F73753-CD90-B34A-9282-DBBF88E8D9E8}" srcOrd="1" destOrd="0" presId="urn:microsoft.com/office/officeart/2005/8/layout/venn2"/>
    <dgm:cxn modelId="{A13BB544-524C-E54B-8793-51563F364BE7}" type="presParOf" srcId="{F2C56DA6-4876-5C4A-A975-5FC7D22EDFCD}" destId="{0B1979B7-1FEC-B34E-8510-0B4347A21DE7}" srcOrd="2" destOrd="0" presId="urn:microsoft.com/office/officeart/2005/8/layout/venn2"/>
    <dgm:cxn modelId="{FB301DA1-0FBA-4941-92BA-2BAF50BC5FF2}" type="presParOf" srcId="{0B1979B7-1FEC-B34E-8510-0B4347A21DE7}" destId="{9DC6E210-63EB-5249-8C81-24953225F468}" srcOrd="0" destOrd="0" presId="urn:microsoft.com/office/officeart/2005/8/layout/venn2"/>
    <dgm:cxn modelId="{D00A6BB0-4366-EE4D-A415-343AEF30A84C}" type="presParOf" srcId="{0B1979B7-1FEC-B34E-8510-0B4347A21DE7}" destId="{4902D4F1-B084-4F4B-85DA-3B4B7B9483C4}" srcOrd="1" destOrd="0" presId="urn:microsoft.com/office/officeart/2005/8/layout/venn2"/>
    <dgm:cxn modelId="{1AA9F48D-9DB3-CF48-B6F9-5523AA1F6854}" type="presParOf" srcId="{F2C56DA6-4876-5C4A-A975-5FC7D22EDFCD}" destId="{3FFCF4E7-37B5-3E47-BB29-974E156B4FEA}" srcOrd="3" destOrd="0" presId="urn:microsoft.com/office/officeart/2005/8/layout/venn2"/>
    <dgm:cxn modelId="{04030D9A-7251-124E-AF85-E8082289E957}" type="presParOf" srcId="{3FFCF4E7-37B5-3E47-BB29-974E156B4FEA}" destId="{EBAAEF1E-BA02-C046-8FFD-CE4ECACA608C}" srcOrd="0" destOrd="0" presId="urn:microsoft.com/office/officeart/2005/8/layout/venn2"/>
    <dgm:cxn modelId="{24403D2A-3D70-6943-B97F-3B8908C5CCBF}" type="presParOf" srcId="{3FFCF4E7-37B5-3E47-BB29-974E156B4FEA}" destId="{7EFF2053-EA91-894B-807E-445BBBD0BE84}" srcOrd="1" destOrd="0" presId="urn:microsoft.com/office/officeart/2005/8/layout/venn2"/>
    <dgm:cxn modelId="{9801F456-4CAF-DC4B-AB8C-2F2EEFF05579}" type="presParOf" srcId="{F2C56DA6-4876-5C4A-A975-5FC7D22EDFCD}" destId="{926AEC66-4A01-764E-B58D-A49BA53C9688}" srcOrd="4" destOrd="0" presId="urn:microsoft.com/office/officeart/2005/8/layout/venn2"/>
    <dgm:cxn modelId="{885B0CF6-AC3E-2345-B6AE-6E51E52C7866}" type="presParOf" srcId="{926AEC66-4A01-764E-B58D-A49BA53C9688}" destId="{C6945555-1628-9C4B-9813-7F075987D53E}" srcOrd="0" destOrd="0" presId="urn:microsoft.com/office/officeart/2005/8/layout/venn2"/>
    <dgm:cxn modelId="{578075DE-5A78-9E44-AED8-E08782F54B0A}" type="presParOf" srcId="{926AEC66-4A01-764E-B58D-A49BA53C9688}" destId="{9732EF89-14E8-7D49-BF70-5C1FC71167C0}" srcOrd="1" destOrd="0" presId="urn:microsoft.com/office/officeart/2005/8/layout/venn2"/>
    <dgm:cxn modelId="{037D783B-B009-1647-B80C-07269795C84D}" type="presParOf" srcId="{F2C56DA6-4876-5C4A-A975-5FC7D22EDFCD}" destId="{F871828A-4B17-8047-83A9-47C8553F3DEF}" srcOrd="5" destOrd="0" presId="urn:microsoft.com/office/officeart/2005/8/layout/venn2"/>
    <dgm:cxn modelId="{AE13A9F7-C175-414A-83FE-3360F9FD78E8}" type="presParOf" srcId="{F871828A-4B17-8047-83A9-47C8553F3DEF}" destId="{FD72B7A0-A0A4-7541-8AF4-1085672C7878}" srcOrd="0" destOrd="0" presId="urn:microsoft.com/office/officeart/2005/8/layout/venn2"/>
    <dgm:cxn modelId="{CF525526-C993-764E-98BA-B449313EC302}" type="presParOf" srcId="{F871828A-4B17-8047-83A9-47C8553F3DEF}" destId="{5F65C990-47AB-BF47-8A2A-CA42EECB3F59}" srcOrd="1" destOrd="0" presId="urn:microsoft.com/office/officeart/2005/8/layout/venn2"/>
    <dgm:cxn modelId="{10800725-B945-E64E-A183-2B7C042D5B62}" type="presParOf" srcId="{F2C56DA6-4876-5C4A-A975-5FC7D22EDFCD}" destId="{A4DB9BCA-A6E6-1449-BED6-CD0A155563B8}" srcOrd="6" destOrd="0" presId="urn:microsoft.com/office/officeart/2005/8/layout/venn2"/>
    <dgm:cxn modelId="{1339B87A-676A-3241-8D60-A486A7108669}" type="presParOf" srcId="{A4DB9BCA-A6E6-1449-BED6-CD0A155563B8}" destId="{77B4A206-34F0-5C49-8FFF-595141590E2D}" srcOrd="0" destOrd="0" presId="urn:microsoft.com/office/officeart/2005/8/layout/venn2"/>
    <dgm:cxn modelId="{6E933FEC-E806-A74A-A490-9E14E8F0B02A}" type="presParOf" srcId="{A4DB9BCA-A6E6-1449-BED6-CD0A155563B8}" destId="{A0553DC3-FA80-194A-AC8C-B9A65A32892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769DDC-CE12-DF4E-925C-30B79FE7A8F6}">
      <dsp:nvSpPr>
        <dsp:cNvPr id="0" name=""/>
        <dsp:cNvSpPr/>
      </dsp:nvSpPr>
      <dsp:spPr>
        <a:xfrm>
          <a:off x="1354666" y="0"/>
          <a:ext cx="5418667" cy="5418667"/>
        </a:xfrm>
        <a:prstGeom prst="ellipse">
          <a:avLst/>
        </a:prstGeom>
        <a:solidFill>
          <a:srgbClr val="004B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oolvetica Rg" panose="020B0603030602020004" pitchFamily="34" charset="0"/>
            </a:rPr>
            <a:t>COMPANY VISION</a:t>
          </a:r>
        </a:p>
      </dsp:txBody>
      <dsp:txXfrm>
        <a:off x="3047999" y="270933"/>
        <a:ext cx="2032000" cy="541866"/>
      </dsp:txXfrm>
    </dsp:sp>
    <dsp:sp modelId="{8001406C-5AC2-9F47-915D-1C69DBA7E6F4}">
      <dsp:nvSpPr>
        <dsp:cNvPr id="0" name=""/>
        <dsp:cNvSpPr/>
      </dsp:nvSpPr>
      <dsp:spPr>
        <a:xfrm>
          <a:off x="1761066" y="812800"/>
          <a:ext cx="4605866" cy="4605866"/>
        </a:xfrm>
        <a:prstGeom prst="ellipse">
          <a:avLst/>
        </a:prstGeom>
        <a:solidFill>
          <a:srgbClr val="0159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oolvetica Rg" panose="020B0603030602020004" pitchFamily="34" charset="0"/>
            </a:rPr>
            <a:t>BUSINESS STRATEGY</a:t>
          </a:r>
        </a:p>
      </dsp:txBody>
      <dsp:txXfrm>
        <a:off x="3070859" y="1077637"/>
        <a:ext cx="1986280" cy="529674"/>
      </dsp:txXfrm>
    </dsp:sp>
    <dsp:sp modelId="{9DC6E210-63EB-5249-8C81-24953225F468}">
      <dsp:nvSpPr>
        <dsp:cNvPr id="0" name=""/>
        <dsp:cNvSpPr/>
      </dsp:nvSpPr>
      <dsp:spPr>
        <a:xfrm>
          <a:off x="2167466" y="1625600"/>
          <a:ext cx="3793066" cy="3793066"/>
        </a:xfrm>
        <a:prstGeom prst="ellipse">
          <a:avLst/>
        </a:prstGeom>
        <a:solidFill>
          <a:srgbClr val="5C89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oolvetica Rg" panose="020B0603030602020004" pitchFamily="34" charset="0"/>
            </a:rPr>
            <a:t>PRODUCT VISION</a:t>
          </a:r>
        </a:p>
      </dsp:txBody>
      <dsp:txXfrm>
        <a:off x="3082543" y="1887321"/>
        <a:ext cx="1962912" cy="523443"/>
      </dsp:txXfrm>
    </dsp:sp>
    <dsp:sp modelId="{EBAAEF1E-BA02-C046-8FFD-CE4ECACA608C}">
      <dsp:nvSpPr>
        <dsp:cNvPr id="0" name=""/>
        <dsp:cNvSpPr/>
      </dsp:nvSpPr>
      <dsp:spPr>
        <a:xfrm>
          <a:off x="2573866" y="2438400"/>
          <a:ext cx="2980266" cy="2980266"/>
        </a:xfrm>
        <a:prstGeom prst="ellipse">
          <a:avLst/>
        </a:prstGeom>
        <a:solidFill>
          <a:srgbClr val="83726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oolvetica Rg" panose="020B0603030602020004" pitchFamily="34" charset="0"/>
            </a:rPr>
            <a:t>PRODUCT STRATEGY</a:t>
          </a:r>
        </a:p>
      </dsp:txBody>
      <dsp:txXfrm>
        <a:off x="3259327" y="2706624"/>
        <a:ext cx="1609344" cy="536448"/>
      </dsp:txXfrm>
    </dsp:sp>
    <dsp:sp modelId="{C6945555-1628-9C4B-9813-7F075987D53E}">
      <dsp:nvSpPr>
        <dsp:cNvPr id="0" name=""/>
        <dsp:cNvSpPr/>
      </dsp:nvSpPr>
      <dsp:spPr>
        <a:xfrm>
          <a:off x="2980266" y="3251200"/>
          <a:ext cx="2167466" cy="2167466"/>
        </a:xfrm>
        <a:prstGeom prst="ellipse">
          <a:avLst/>
        </a:prstGeom>
        <a:solidFill>
          <a:srgbClr val="9F969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oolvetica Rg" panose="020B0603030602020004" pitchFamily="34" charset="0"/>
            </a:rPr>
            <a:t>RELEASE PLAN</a:t>
          </a:r>
        </a:p>
      </dsp:txBody>
      <dsp:txXfrm>
        <a:off x="3359573" y="3522133"/>
        <a:ext cx="1408853" cy="541866"/>
      </dsp:txXfrm>
    </dsp:sp>
    <dsp:sp modelId="{FD72B7A0-A0A4-7541-8AF4-1085672C7878}">
      <dsp:nvSpPr>
        <dsp:cNvPr id="0" name=""/>
        <dsp:cNvSpPr/>
      </dsp:nvSpPr>
      <dsp:spPr>
        <a:xfrm>
          <a:off x="3386666" y="4064000"/>
          <a:ext cx="1354666" cy="1354666"/>
        </a:xfrm>
        <a:prstGeom prst="ellipse">
          <a:avLst/>
        </a:prstGeom>
        <a:solidFill>
          <a:srgbClr val="7D90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oolvetica Rg" panose="020B0603030602020004" pitchFamily="34" charset="0"/>
            </a:rPr>
            <a:t>SPRINT PLAN</a:t>
          </a:r>
        </a:p>
      </dsp:txBody>
      <dsp:txXfrm>
        <a:off x="3603413" y="4266522"/>
        <a:ext cx="921173" cy="326474"/>
      </dsp:txXfrm>
    </dsp:sp>
    <dsp:sp modelId="{77B4A206-34F0-5C49-8FFF-595141590E2D}">
      <dsp:nvSpPr>
        <dsp:cNvPr id="0" name=""/>
        <dsp:cNvSpPr/>
      </dsp:nvSpPr>
      <dsp:spPr>
        <a:xfrm>
          <a:off x="3657599" y="4605866"/>
          <a:ext cx="812800" cy="812800"/>
        </a:xfrm>
        <a:prstGeom prst="ellipse">
          <a:avLst/>
        </a:prstGeom>
        <a:solidFill>
          <a:srgbClr val="8AAA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Coolvetica Rg" panose="020B0603030602020004" pitchFamily="34" charset="0"/>
            </a:rPr>
            <a:t>DAILY PLAN</a:t>
          </a:r>
        </a:p>
      </dsp:txBody>
      <dsp:txXfrm>
        <a:off x="3776631" y="4809066"/>
        <a:ext cx="574736" cy="40640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C1E8F-BECF-7F48-8D67-D39C8820CCCC}" type="datetimeFigureOut">
              <a:rPr lang="en-US" smtClean="0"/>
              <a:t>11/26/24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E4465-8747-1843-AA05-8D62C9C36EC8}" type="slidenum">
              <a:rPr lang="en-US" smtClean="0"/>
              <a:t>‹#›</a:t>
            </a:fld>
            <a:endParaRPr lang="en-US"/>
          </a:p>
        </p:txBody>
      </p:sp>
    </p:spTree>
    <p:extLst>
      <p:ext uri="{BB962C8B-B14F-4D97-AF65-F5344CB8AC3E}">
        <p14:creationId xmlns:p14="http://schemas.microsoft.com/office/powerpoint/2010/main" val="149038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r Dafoe" panose="02000000000000000000" pitchFamily="2" charset="77"/>
            </a:endParaRPr>
          </a:p>
        </p:txBody>
      </p:sp>
      <p:sp>
        <p:nvSpPr>
          <p:cNvPr id="4" name="Slide Number Placeholder 3"/>
          <p:cNvSpPr>
            <a:spLocks noGrp="1"/>
          </p:cNvSpPr>
          <p:nvPr>
            <p:ph type="sldNum" sz="quarter" idx="5"/>
          </p:nvPr>
        </p:nvSpPr>
        <p:spPr/>
        <p:txBody>
          <a:bodyPr/>
          <a:lstStyle/>
          <a:p>
            <a:fld id="{AC09E606-C9BC-4C38-A8DA-D97FECF1F3F1}" type="slidenum">
              <a:rPr lang="en-US" smtClean="0"/>
              <a:t>6</a:t>
            </a:fld>
            <a:endParaRPr lang="en-US"/>
          </a:p>
        </p:txBody>
      </p:sp>
    </p:spTree>
    <p:extLst>
      <p:ext uri="{BB962C8B-B14F-4D97-AF65-F5344CB8AC3E}">
        <p14:creationId xmlns:p14="http://schemas.microsoft.com/office/powerpoint/2010/main" val="1665613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General Use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656382"/>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amp;A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DCF8A6-0C8C-C464-DD71-947551492DE4}"/>
              </a:ext>
            </a:extLst>
          </p:cNvPr>
          <p:cNvGrpSpPr/>
          <p:nvPr/>
        </p:nvGrpSpPr>
        <p:grpSpPr>
          <a:xfrm>
            <a:off x="0" y="0"/>
            <a:ext cx="12192000" cy="6858001"/>
            <a:chOff x="-1866154" y="-1336079"/>
            <a:chExt cx="15555346" cy="10468704"/>
          </a:xfrm>
        </p:grpSpPr>
        <p:grpSp>
          <p:nvGrpSpPr>
            <p:cNvPr id="4" name="Group 3">
              <a:extLst>
                <a:ext uri="{FF2B5EF4-FFF2-40B4-BE49-F238E27FC236}">
                  <a16:creationId xmlns:a16="http://schemas.microsoft.com/office/drawing/2014/main" id="{03D3D6F2-0360-038A-2CCA-6EA47F51D7C8}"/>
                </a:ext>
              </a:extLst>
            </p:cNvPr>
            <p:cNvGrpSpPr/>
            <p:nvPr/>
          </p:nvGrpSpPr>
          <p:grpSpPr>
            <a:xfrm>
              <a:off x="-1855608" y="-1336079"/>
              <a:ext cx="15544800" cy="5234778"/>
              <a:chOff x="-66937" y="-42237"/>
              <a:chExt cx="15544800" cy="5234778"/>
            </a:xfrm>
          </p:grpSpPr>
          <p:pic>
            <p:nvPicPr>
              <p:cNvPr id="8" name="Picture 7" descr="A black background with a black square&#10;&#10;Description automatically generated with medium confidence">
                <a:extLst>
                  <a:ext uri="{FF2B5EF4-FFF2-40B4-BE49-F238E27FC236}">
                    <a16:creationId xmlns:a16="http://schemas.microsoft.com/office/drawing/2014/main" id="{82CF788D-4FFE-C75F-4A1D-881DB966C562}"/>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6937" y="-42237"/>
                <a:ext cx="7772400" cy="5234778"/>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72756022-6984-7F7E-670F-DB2AFE2D2680}"/>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7705463" y="-42237"/>
                <a:ext cx="7772400" cy="5234778"/>
              </a:xfrm>
              <a:prstGeom prst="rect">
                <a:avLst/>
              </a:prstGeom>
            </p:spPr>
          </p:pic>
        </p:grpSp>
        <p:grpSp>
          <p:nvGrpSpPr>
            <p:cNvPr id="5" name="Group 4">
              <a:extLst>
                <a:ext uri="{FF2B5EF4-FFF2-40B4-BE49-F238E27FC236}">
                  <a16:creationId xmlns:a16="http://schemas.microsoft.com/office/drawing/2014/main" id="{844D3D10-371C-660B-8938-0358D02C30D0}"/>
                </a:ext>
              </a:extLst>
            </p:cNvPr>
            <p:cNvGrpSpPr/>
            <p:nvPr/>
          </p:nvGrpSpPr>
          <p:grpSpPr>
            <a:xfrm>
              <a:off x="-1866154" y="3897846"/>
              <a:ext cx="15544800" cy="5234779"/>
              <a:chOff x="-66937" y="-42238"/>
              <a:chExt cx="15544800" cy="5234779"/>
            </a:xfrm>
          </p:grpSpPr>
          <p:pic>
            <p:nvPicPr>
              <p:cNvPr id="6" name="Picture 5" descr="A black background with a black square&#10;&#10;Description automatically generated with medium confidence">
                <a:extLst>
                  <a:ext uri="{FF2B5EF4-FFF2-40B4-BE49-F238E27FC236}">
                    <a16:creationId xmlns:a16="http://schemas.microsoft.com/office/drawing/2014/main" id="{315E0EB3-1DFB-BC43-8E17-FD063075E987}"/>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6937" y="-42238"/>
                <a:ext cx="7772400" cy="5234777"/>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644E3982-09AB-EA12-578E-FAD67654E3E5}"/>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7705463" y="-42237"/>
                <a:ext cx="7772400" cy="5234778"/>
              </a:xfrm>
              <a:prstGeom prst="rect">
                <a:avLst/>
              </a:prstGeom>
            </p:spPr>
          </p:pic>
        </p:grpSp>
      </p:grpSp>
      <p:grpSp>
        <p:nvGrpSpPr>
          <p:cNvPr id="3" name="Group 2">
            <a:extLst>
              <a:ext uri="{FF2B5EF4-FFF2-40B4-BE49-F238E27FC236}">
                <a16:creationId xmlns:a16="http://schemas.microsoft.com/office/drawing/2014/main" id="{C4475FB5-3D83-4956-9A5A-17510F345996}"/>
              </a:ext>
            </a:extLst>
          </p:cNvPr>
          <p:cNvGrpSpPr/>
          <p:nvPr/>
        </p:nvGrpSpPr>
        <p:grpSpPr>
          <a:xfrm>
            <a:off x="1798" y="2151728"/>
            <a:ext cx="12188405" cy="2610772"/>
            <a:chOff x="1799" y="1808828"/>
            <a:chExt cx="12188404" cy="2610772"/>
          </a:xfrm>
        </p:grpSpPr>
        <p:sp>
          <p:nvSpPr>
            <p:cNvPr id="25" name="TextBox 24">
              <a:extLst>
                <a:ext uri="{FF2B5EF4-FFF2-40B4-BE49-F238E27FC236}">
                  <a16:creationId xmlns:a16="http://schemas.microsoft.com/office/drawing/2014/main" id="{1423644B-A396-4779-A2F4-C6E3BB24C011}"/>
                </a:ext>
              </a:extLst>
            </p:cNvPr>
            <p:cNvSpPr txBox="1"/>
            <p:nvPr/>
          </p:nvSpPr>
          <p:spPr>
            <a:xfrm>
              <a:off x="1799" y="1808828"/>
              <a:ext cx="12188404" cy="255454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a:noFill/>
                  </a:ln>
                  <a:solidFill>
                    <a:schemeClr val="tx1"/>
                  </a:solidFill>
                  <a:effectLst/>
                  <a:uLnTx/>
                  <a:uFillTx/>
                  <a:latin typeface="BUTLERSTENCIL-BLACK" panose="02000503090000020003" pitchFamily="2" charset="77"/>
                  <a:ea typeface="+mn-ea"/>
                  <a:cs typeface="+mn-cs"/>
                </a:rPr>
                <a:t>Q&amp;A</a:t>
              </a:r>
            </a:p>
          </p:txBody>
        </p:sp>
        <p:cxnSp>
          <p:nvCxnSpPr>
            <p:cNvPr id="26" name="Straight Connector 25">
              <a:extLst>
                <a:ext uri="{FF2B5EF4-FFF2-40B4-BE49-F238E27FC236}">
                  <a16:creationId xmlns:a16="http://schemas.microsoft.com/office/drawing/2014/main" id="{271C1937-5F54-4741-9615-32DB07D08683}"/>
                </a:ext>
              </a:extLst>
            </p:cNvPr>
            <p:cNvCxnSpPr>
              <a:cxnSpLocks/>
            </p:cNvCxnSpPr>
            <p:nvPr/>
          </p:nvCxnSpPr>
          <p:spPr>
            <a:xfrm>
              <a:off x="2720788" y="4419600"/>
              <a:ext cx="67468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2223537"/>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Q&amp;A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76EAF83-992B-DE10-8337-FC662ADBB0A5}"/>
              </a:ext>
            </a:extLst>
          </p:cNvPr>
          <p:cNvGrpSpPr/>
          <p:nvPr/>
        </p:nvGrpSpPr>
        <p:grpSpPr>
          <a:xfrm>
            <a:off x="0" y="-1"/>
            <a:ext cx="12192000" cy="6858001"/>
            <a:chOff x="-1528384" y="-1631091"/>
            <a:chExt cx="15544800" cy="10469556"/>
          </a:xfrm>
        </p:grpSpPr>
        <p:pic>
          <p:nvPicPr>
            <p:cNvPr id="4" name="Picture 3" descr="A black background with a black square&#10;&#10;Description automatically generated with medium confidence">
              <a:extLst>
                <a:ext uri="{FF2B5EF4-FFF2-40B4-BE49-F238E27FC236}">
                  <a16:creationId xmlns:a16="http://schemas.microsoft.com/office/drawing/2014/main" id="{621F9840-F24D-C6A6-259E-51B33D90A5F8}"/>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528384" y="-1631091"/>
              <a:ext cx="7772400" cy="523477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F0A97396-77B3-FF08-3638-3D505B11F0BD}"/>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244016" y="-1631091"/>
              <a:ext cx="7772400" cy="523477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B8E8A16F-CC5F-37A1-A452-78206B3B8CA9}"/>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528384" y="3603687"/>
              <a:ext cx="7772400" cy="5234778"/>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5103DBFD-4EF0-A257-C0D3-FF7D2C218911}"/>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244016" y="3603687"/>
              <a:ext cx="7772400" cy="5234778"/>
            </a:xfrm>
            <a:prstGeom prst="rect">
              <a:avLst/>
            </a:prstGeom>
          </p:spPr>
        </p:pic>
      </p:grpSp>
      <p:grpSp>
        <p:nvGrpSpPr>
          <p:cNvPr id="3" name="Group 2">
            <a:extLst>
              <a:ext uri="{FF2B5EF4-FFF2-40B4-BE49-F238E27FC236}">
                <a16:creationId xmlns:a16="http://schemas.microsoft.com/office/drawing/2014/main" id="{C4475FB5-3D83-4956-9A5A-17510F345996}"/>
              </a:ext>
            </a:extLst>
          </p:cNvPr>
          <p:cNvGrpSpPr/>
          <p:nvPr/>
        </p:nvGrpSpPr>
        <p:grpSpPr>
          <a:xfrm>
            <a:off x="1798" y="2305616"/>
            <a:ext cx="12188405" cy="2456884"/>
            <a:chOff x="1799" y="1962716"/>
            <a:chExt cx="12188404" cy="2456884"/>
          </a:xfrm>
        </p:grpSpPr>
        <p:sp>
          <p:nvSpPr>
            <p:cNvPr id="25" name="TextBox 24">
              <a:extLst>
                <a:ext uri="{FF2B5EF4-FFF2-40B4-BE49-F238E27FC236}">
                  <a16:creationId xmlns:a16="http://schemas.microsoft.com/office/drawing/2014/main" id="{1423644B-A396-4779-A2F4-C6E3BB24C011}"/>
                </a:ext>
              </a:extLst>
            </p:cNvPr>
            <p:cNvSpPr txBox="1"/>
            <p:nvPr/>
          </p:nvSpPr>
          <p:spPr>
            <a:xfrm>
              <a:off x="1799" y="1962716"/>
              <a:ext cx="12188404" cy="224676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0" b="1" i="0" u="none" strike="noStrike" kern="1200" cap="none" spc="0" normalizeH="0" baseline="0" noProof="0" dirty="0">
                  <a:ln>
                    <a:noFill/>
                  </a:ln>
                  <a:solidFill>
                    <a:schemeClr val="tx1"/>
                  </a:solidFill>
                  <a:effectLst/>
                  <a:uLnTx/>
                  <a:uFillTx/>
                  <a:latin typeface="BUTLERSTENCIL-BLACK" panose="02000503090000020003" pitchFamily="2" charset="77"/>
                  <a:ea typeface="+mn-ea"/>
                  <a:cs typeface="+mn-cs"/>
                </a:rPr>
                <a:t>APPENDIX</a:t>
              </a:r>
            </a:p>
          </p:txBody>
        </p:sp>
        <p:cxnSp>
          <p:nvCxnSpPr>
            <p:cNvPr id="26" name="Straight Connector 25">
              <a:extLst>
                <a:ext uri="{FF2B5EF4-FFF2-40B4-BE49-F238E27FC236}">
                  <a16:creationId xmlns:a16="http://schemas.microsoft.com/office/drawing/2014/main" id="{271C1937-5F54-4741-9615-32DB07D08683}"/>
                </a:ext>
              </a:extLst>
            </p:cNvPr>
            <p:cNvCxnSpPr>
              <a:cxnSpLocks/>
            </p:cNvCxnSpPr>
            <p:nvPr/>
          </p:nvCxnSpPr>
          <p:spPr>
            <a:xfrm>
              <a:off x="1066801" y="4419600"/>
              <a:ext cx="10058399"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1892966"/>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 Contact Information Slide">
    <p:spTree>
      <p:nvGrpSpPr>
        <p:cNvPr id="1" name=""/>
        <p:cNvGrpSpPr/>
        <p:nvPr/>
      </p:nvGrpSpPr>
      <p:grpSpPr>
        <a:xfrm>
          <a:off x="0" y="0"/>
          <a:ext cx="0" cy="0"/>
          <a:chOff x="0" y="0"/>
          <a:chExt cx="0" cy="0"/>
        </a:xfrm>
      </p:grpSpPr>
      <p:pic>
        <p:nvPicPr>
          <p:cNvPr id="3" name="Picture 2" descr="A white cubes floating in the air&#10;&#10;Description automatically generated">
            <a:extLst>
              <a:ext uri="{FF2B5EF4-FFF2-40B4-BE49-F238E27FC236}">
                <a16:creationId xmlns:a16="http://schemas.microsoft.com/office/drawing/2014/main" id="{F9413C7F-A0C0-30AA-667D-DA233288E12B}"/>
              </a:ext>
            </a:extLst>
          </p:cNvPr>
          <p:cNvPicPr>
            <a:picLocks noChangeAspect="1"/>
          </p:cNvPicPr>
          <p:nvPr/>
        </p:nvPicPr>
        <p:blipFill>
          <a:blip r:embed="rId2">
            <a:duotone>
              <a:schemeClr val="accent2">
                <a:shade val="45000"/>
                <a:satMod val="135000"/>
              </a:schemeClr>
              <a:prstClr val="white"/>
            </a:duotone>
          </a:blip>
          <a:stretch>
            <a:fillRect/>
          </a:stretch>
        </p:blipFill>
        <p:spPr>
          <a:xfrm>
            <a:off x="-103148" y="-57148"/>
            <a:ext cx="13798841" cy="7070198"/>
          </a:xfrm>
          <a:prstGeom prst="rect">
            <a:avLst/>
          </a:prstGeom>
        </p:spPr>
      </p:pic>
      <p:sp>
        <p:nvSpPr>
          <p:cNvPr id="24" name="Rectangle 23">
            <a:extLst>
              <a:ext uri="{FF2B5EF4-FFF2-40B4-BE49-F238E27FC236}">
                <a16:creationId xmlns:a16="http://schemas.microsoft.com/office/drawing/2014/main" id="{E6A9FD71-8F32-47D1-87FA-3227FA82B596}"/>
              </a:ext>
            </a:extLst>
          </p:cNvPr>
          <p:cNvSpPr/>
          <p:nvPr/>
        </p:nvSpPr>
        <p:spPr>
          <a:xfrm>
            <a:off x="517895" y="1918529"/>
            <a:ext cx="11156210" cy="3020945"/>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bas Neue Regular"/>
              <a:ea typeface="+mn-ea"/>
              <a:cs typeface="+mn-cs"/>
            </a:endParaRPr>
          </a:p>
        </p:txBody>
      </p:sp>
      <p:sp>
        <p:nvSpPr>
          <p:cNvPr id="25" name="Title 1">
            <a:extLst>
              <a:ext uri="{FF2B5EF4-FFF2-40B4-BE49-F238E27FC236}">
                <a16:creationId xmlns:a16="http://schemas.microsoft.com/office/drawing/2014/main" id="{2F7007C1-215D-439E-9729-37024CB3FB29}"/>
              </a:ext>
            </a:extLst>
          </p:cNvPr>
          <p:cNvSpPr>
            <a:spLocks noGrp="1"/>
          </p:cNvSpPr>
          <p:nvPr>
            <p:ph type="title" hasCustomPrompt="1"/>
          </p:nvPr>
        </p:nvSpPr>
        <p:spPr>
          <a:xfrm>
            <a:off x="1017038" y="2590800"/>
            <a:ext cx="5047212" cy="609600"/>
          </a:xfrm>
          <a:prstGeom prst="rect">
            <a:avLst/>
          </a:prstGeom>
        </p:spPr>
        <p:txBody>
          <a:bodyPr>
            <a:noAutofit/>
          </a:bodyPr>
          <a:lstStyle>
            <a:lvl1pPr>
              <a:defRPr sz="4000" b="0" i="0" cap="all" baseline="0">
                <a:solidFill>
                  <a:schemeClr val="tx1"/>
                </a:solidFill>
                <a:latin typeface="Coolvetica Condensed Rg" panose="020B0606030602020004" pitchFamily="34" charset="0"/>
              </a:defRPr>
            </a:lvl1pPr>
          </a:lstStyle>
          <a:p>
            <a:r>
              <a:rPr lang="en-US" dirty="0"/>
              <a:t>FIRST &amp; LAST NAME</a:t>
            </a:r>
          </a:p>
        </p:txBody>
      </p:sp>
      <p:sp>
        <p:nvSpPr>
          <p:cNvPr id="26" name="Text Placeholder 7">
            <a:extLst>
              <a:ext uri="{FF2B5EF4-FFF2-40B4-BE49-F238E27FC236}">
                <a16:creationId xmlns:a16="http://schemas.microsoft.com/office/drawing/2014/main" id="{BC7929F2-454F-43DD-A083-A55AD365F0A9}"/>
              </a:ext>
            </a:extLst>
          </p:cNvPr>
          <p:cNvSpPr>
            <a:spLocks noGrp="1"/>
          </p:cNvSpPr>
          <p:nvPr>
            <p:ph type="body" sz="quarter" idx="13" hasCustomPrompt="1"/>
          </p:nvPr>
        </p:nvSpPr>
        <p:spPr>
          <a:xfrm>
            <a:off x="1016003" y="3276602"/>
            <a:ext cx="5047212" cy="304799"/>
          </a:xfrm>
          <a:prstGeom prst="rect">
            <a:avLst/>
          </a:prstGeom>
        </p:spPr>
        <p:txBody>
          <a:bodyPr>
            <a:noAutofit/>
          </a:bodyPr>
          <a:lstStyle>
            <a:lvl1pPr marL="0" indent="0">
              <a:buFontTx/>
              <a:buNone/>
              <a:defRPr sz="1600" b="0" i="0">
                <a:solidFill>
                  <a:schemeClr val="tx1"/>
                </a:solidFill>
                <a:latin typeface="Coolvetica Condensed Rg" panose="020B0606030602020004" pitchFamily="34" charset="0"/>
              </a:defRPr>
            </a:lvl1pPr>
            <a:lvl2pPr marL="457200" indent="0">
              <a:buFontTx/>
              <a:buNone/>
              <a:defRPr b="1">
                <a:solidFill>
                  <a:schemeClr val="tx1"/>
                </a:solidFill>
                <a:latin typeface="+mj-lt"/>
              </a:defRPr>
            </a:lvl2pPr>
            <a:lvl3pPr marL="914400" indent="0">
              <a:buFontTx/>
              <a:buNone/>
              <a:defRPr b="1">
                <a:solidFill>
                  <a:schemeClr val="tx1"/>
                </a:solidFill>
                <a:latin typeface="+mj-lt"/>
              </a:defRPr>
            </a:lvl3pPr>
            <a:lvl4pPr marL="1371600" indent="0">
              <a:buFontTx/>
              <a:buNone/>
              <a:defRPr b="1">
                <a:solidFill>
                  <a:schemeClr val="tx1"/>
                </a:solidFill>
                <a:latin typeface="+mj-lt"/>
              </a:defRPr>
            </a:lvl4pPr>
            <a:lvl5pPr marL="1828800" indent="0">
              <a:buFontTx/>
              <a:buNone/>
              <a:defRPr b="1">
                <a:solidFill>
                  <a:schemeClr val="tx1"/>
                </a:solidFill>
                <a:latin typeface="+mj-lt"/>
              </a:defRPr>
            </a:lvl5pPr>
          </a:lstStyle>
          <a:p>
            <a:pPr lvl="0"/>
            <a:r>
              <a:rPr lang="en-US" dirty="0"/>
              <a:t>Title</a:t>
            </a:r>
          </a:p>
        </p:txBody>
      </p:sp>
      <p:sp>
        <p:nvSpPr>
          <p:cNvPr id="27" name="Text Placeholder 7">
            <a:extLst>
              <a:ext uri="{FF2B5EF4-FFF2-40B4-BE49-F238E27FC236}">
                <a16:creationId xmlns:a16="http://schemas.microsoft.com/office/drawing/2014/main" id="{130A9FA9-2012-44F2-AD30-32C1DC2F2324}"/>
              </a:ext>
            </a:extLst>
          </p:cNvPr>
          <p:cNvSpPr>
            <a:spLocks noGrp="1"/>
          </p:cNvSpPr>
          <p:nvPr>
            <p:ph type="body" sz="quarter" idx="14" hasCustomPrompt="1"/>
          </p:nvPr>
        </p:nvSpPr>
        <p:spPr>
          <a:xfrm>
            <a:off x="1016002" y="3581402"/>
            <a:ext cx="5047212" cy="304799"/>
          </a:xfrm>
          <a:prstGeom prst="rect">
            <a:avLst/>
          </a:prstGeom>
        </p:spPr>
        <p:txBody>
          <a:bodyPr>
            <a:noAutofit/>
          </a:bodyPr>
          <a:lstStyle>
            <a:lvl1pPr marL="0" indent="0">
              <a:buFontTx/>
              <a:buNone/>
              <a:defRPr sz="1600" b="0" i="0">
                <a:solidFill>
                  <a:schemeClr val="tx1"/>
                </a:solidFill>
                <a:latin typeface="Coolvetica Condensed Rg" panose="020B0606030602020004" pitchFamily="34" charset="0"/>
              </a:defRPr>
            </a:lvl1pPr>
            <a:lvl2pPr marL="457200" indent="0">
              <a:buFontTx/>
              <a:buNone/>
              <a:defRPr b="1">
                <a:solidFill>
                  <a:schemeClr val="tx1"/>
                </a:solidFill>
                <a:latin typeface="+mj-lt"/>
              </a:defRPr>
            </a:lvl2pPr>
            <a:lvl3pPr marL="914400" indent="0">
              <a:buFontTx/>
              <a:buNone/>
              <a:defRPr b="1">
                <a:solidFill>
                  <a:schemeClr val="tx1"/>
                </a:solidFill>
                <a:latin typeface="+mj-lt"/>
              </a:defRPr>
            </a:lvl3pPr>
            <a:lvl4pPr marL="1371600" indent="0">
              <a:buFontTx/>
              <a:buNone/>
              <a:defRPr b="1">
                <a:solidFill>
                  <a:schemeClr val="tx1"/>
                </a:solidFill>
                <a:latin typeface="+mj-lt"/>
              </a:defRPr>
            </a:lvl4pPr>
            <a:lvl5pPr marL="1828800" indent="0">
              <a:buFontTx/>
              <a:buNone/>
              <a:defRPr b="1">
                <a:solidFill>
                  <a:schemeClr val="tx1"/>
                </a:solidFill>
                <a:latin typeface="+mj-lt"/>
              </a:defRPr>
            </a:lvl5pPr>
          </a:lstStyle>
          <a:p>
            <a:pPr lvl="0"/>
            <a:r>
              <a:rPr lang="en-US" dirty="0" err="1"/>
              <a:t>first.last@orpheoconsulting.com</a:t>
            </a:r>
            <a:endParaRPr lang="en-US" dirty="0"/>
          </a:p>
        </p:txBody>
      </p:sp>
      <p:sp>
        <p:nvSpPr>
          <p:cNvPr id="28" name="Text Placeholder 7">
            <a:extLst>
              <a:ext uri="{FF2B5EF4-FFF2-40B4-BE49-F238E27FC236}">
                <a16:creationId xmlns:a16="http://schemas.microsoft.com/office/drawing/2014/main" id="{20EB6DB1-4C21-449B-85D1-BB4367A9AC3B}"/>
              </a:ext>
            </a:extLst>
          </p:cNvPr>
          <p:cNvSpPr>
            <a:spLocks noGrp="1"/>
          </p:cNvSpPr>
          <p:nvPr>
            <p:ph type="body" sz="quarter" idx="15" hasCustomPrompt="1"/>
          </p:nvPr>
        </p:nvSpPr>
        <p:spPr>
          <a:xfrm>
            <a:off x="1016001" y="3886202"/>
            <a:ext cx="5047212" cy="304799"/>
          </a:xfrm>
          <a:prstGeom prst="rect">
            <a:avLst/>
          </a:prstGeom>
        </p:spPr>
        <p:txBody>
          <a:bodyPr>
            <a:noAutofit/>
          </a:bodyPr>
          <a:lstStyle>
            <a:lvl1pPr marL="0" indent="0">
              <a:buFontTx/>
              <a:buNone/>
              <a:defRPr sz="1600" b="0" i="0">
                <a:solidFill>
                  <a:schemeClr val="tx1"/>
                </a:solidFill>
                <a:latin typeface="Coolvetica Condensed Rg" panose="020B0606030602020004" pitchFamily="34" charset="0"/>
              </a:defRPr>
            </a:lvl1pPr>
            <a:lvl2pPr marL="457200" indent="0">
              <a:buFontTx/>
              <a:buNone/>
              <a:defRPr b="1">
                <a:solidFill>
                  <a:schemeClr val="tx1"/>
                </a:solidFill>
                <a:latin typeface="+mj-lt"/>
              </a:defRPr>
            </a:lvl2pPr>
            <a:lvl3pPr marL="914400" indent="0">
              <a:buFontTx/>
              <a:buNone/>
              <a:defRPr b="1">
                <a:solidFill>
                  <a:schemeClr val="tx1"/>
                </a:solidFill>
                <a:latin typeface="+mj-lt"/>
              </a:defRPr>
            </a:lvl3pPr>
            <a:lvl4pPr marL="1371600" indent="0">
              <a:buFontTx/>
              <a:buNone/>
              <a:defRPr b="1">
                <a:solidFill>
                  <a:schemeClr val="tx1"/>
                </a:solidFill>
                <a:latin typeface="+mj-lt"/>
              </a:defRPr>
            </a:lvl4pPr>
            <a:lvl5pPr marL="1828800" indent="0">
              <a:buFontTx/>
              <a:buNone/>
              <a:defRPr b="1">
                <a:solidFill>
                  <a:schemeClr val="tx1"/>
                </a:solidFill>
                <a:latin typeface="+mj-lt"/>
              </a:defRPr>
            </a:lvl5pPr>
          </a:lstStyle>
          <a:p>
            <a:pPr lvl="0"/>
            <a:r>
              <a:rPr lang="en-US"/>
              <a:t>(000) 000-000</a:t>
            </a:r>
          </a:p>
        </p:txBody>
      </p:sp>
    </p:spTree>
    <p:extLst>
      <p:ext uri="{BB962C8B-B14F-4D97-AF65-F5344CB8AC3E}">
        <p14:creationId xmlns:p14="http://schemas.microsoft.com/office/powerpoint/2010/main" val="1789504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clusion Slide">
    <p:spTree>
      <p:nvGrpSpPr>
        <p:cNvPr id="1" name=""/>
        <p:cNvGrpSpPr/>
        <p:nvPr/>
      </p:nvGrpSpPr>
      <p:grpSpPr>
        <a:xfrm>
          <a:off x="0" y="0"/>
          <a:ext cx="0" cy="0"/>
          <a:chOff x="0" y="0"/>
          <a:chExt cx="0" cy="0"/>
        </a:xfrm>
      </p:grpSpPr>
      <p:pic>
        <p:nvPicPr>
          <p:cNvPr id="3" name="Picture 2" descr="A group of tall buildings&#10;&#10;Description automatically generated">
            <a:extLst>
              <a:ext uri="{FF2B5EF4-FFF2-40B4-BE49-F238E27FC236}">
                <a16:creationId xmlns:a16="http://schemas.microsoft.com/office/drawing/2014/main" id="{A63B2E69-CD9F-7DB6-CD59-82B731A35776}"/>
              </a:ext>
            </a:extLst>
          </p:cNvPr>
          <p:cNvPicPr>
            <a:picLocks noChangeAspect="1"/>
          </p:cNvPicPr>
          <p:nvPr/>
        </p:nvPicPr>
        <p:blipFill>
          <a:blip r:embed="rId2">
            <a:alphaModFix amt="20000"/>
          </a:blip>
          <a:stretch>
            <a:fillRect/>
          </a:stretch>
        </p:blipFill>
        <p:spPr>
          <a:xfrm>
            <a:off x="-73656" y="-381663"/>
            <a:ext cx="12472390" cy="8314219"/>
          </a:xfrm>
          <a:prstGeom prst="rect">
            <a:avLst/>
          </a:prstGeom>
        </p:spPr>
      </p:pic>
      <p:pic>
        <p:nvPicPr>
          <p:cNvPr id="4" name="Picture 3" descr="A blue and black logo&#10;&#10;Description automatically generated">
            <a:extLst>
              <a:ext uri="{FF2B5EF4-FFF2-40B4-BE49-F238E27FC236}">
                <a16:creationId xmlns:a16="http://schemas.microsoft.com/office/drawing/2014/main" id="{083A8E5A-A964-BDD1-2C25-ADEC93F4853F}"/>
              </a:ext>
            </a:extLst>
          </p:cNvPr>
          <p:cNvPicPr>
            <a:picLocks noChangeAspect="1"/>
          </p:cNvPicPr>
          <p:nvPr/>
        </p:nvPicPr>
        <p:blipFill>
          <a:blip r:embed="rId3"/>
          <a:stretch>
            <a:fillRect/>
          </a:stretch>
        </p:blipFill>
        <p:spPr>
          <a:xfrm>
            <a:off x="3488724" y="2386090"/>
            <a:ext cx="5214551" cy="2085820"/>
          </a:xfrm>
          <a:prstGeom prst="rect">
            <a:avLst/>
          </a:prstGeom>
        </p:spPr>
      </p:pic>
    </p:spTree>
    <p:extLst>
      <p:ext uri="{BB962C8B-B14F-4D97-AF65-F5344CB8AC3E}">
        <p14:creationId xmlns:p14="http://schemas.microsoft.com/office/powerpoint/2010/main" val="3497631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ocess Optimization_Slide Templat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1B19D7D3-F9AF-4D3F-9620-9542A3FE4377}"/>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sp>
        <p:nvSpPr>
          <p:cNvPr id="21" name="Slide Number Placeholder 3">
            <a:extLst>
              <a:ext uri="{FF2B5EF4-FFF2-40B4-BE49-F238E27FC236}">
                <a16:creationId xmlns:a16="http://schemas.microsoft.com/office/drawing/2014/main" id="{942B1774-B27F-478A-91AC-4EE0848B246E}"/>
              </a:ext>
            </a:extLst>
          </p:cNvPr>
          <p:cNvSpPr>
            <a:spLocks noGrp="1"/>
          </p:cNvSpPr>
          <p:nvPr>
            <p:ph type="sldNum" sz="quarter" idx="15"/>
          </p:nvPr>
        </p:nvSpPr>
        <p:spPr>
          <a:xfrm>
            <a:off x="11489746" y="6264273"/>
            <a:ext cx="482600" cy="365125"/>
          </a:xfrm>
        </p:spPr>
        <p:txBody>
          <a:bodyPr/>
          <a:lstStyle>
            <a:lvl1pPr>
              <a:defRPr sz="1100" b="0">
                <a:solidFill>
                  <a:schemeClr val="accent5"/>
                </a:solidFill>
                <a:latin typeface="Bebas Neue Regular" panose="00000500000000000000" pitchFamily="50" charset="0"/>
              </a:defRPr>
            </a:lvl1pPr>
          </a:lstStyle>
          <a:p>
            <a:fld id="{AF30B1CF-4527-A649-8C50-7BDB6B7198D3}" type="slidenum">
              <a:rPr lang="en-US" smtClean="0"/>
              <a:t>‹#›</a:t>
            </a:fld>
            <a:endParaRPr lang="en-US"/>
          </a:p>
        </p:txBody>
      </p:sp>
      <p:cxnSp>
        <p:nvCxnSpPr>
          <p:cNvPr id="22" name="Straight Connector 21">
            <a:extLst>
              <a:ext uri="{FF2B5EF4-FFF2-40B4-BE49-F238E27FC236}">
                <a16:creationId xmlns:a16="http://schemas.microsoft.com/office/drawing/2014/main" id="{2FDDF5F2-D37D-43A4-9905-B24F2FFE6C30}"/>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D51902-189F-4CEE-BE89-D00B815463D5}"/>
              </a:ext>
            </a:extLst>
          </p:cNvPr>
          <p:cNvCxnSpPr>
            <a:cxnSpLocks/>
          </p:cNvCxnSpPr>
          <p:nvPr/>
        </p:nvCxnSpPr>
        <p:spPr>
          <a:xfrm>
            <a:off x="406400" y="6446837"/>
            <a:ext cx="1102078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241C955-0B65-4DEB-9655-2CF90F779E8D}"/>
              </a:ext>
            </a:extLst>
          </p:cNvPr>
          <p:cNvSpPr>
            <a:spLocks noGrp="1"/>
          </p:cNvSpPr>
          <p:nvPr>
            <p:ph type="body" sz="quarter" idx="16" hasCustomPrompt="1"/>
          </p:nvPr>
        </p:nvSpPr>
        <p:spPr>
          <a:xfrm>
            <a:off x="626534" y="638892"/>
            <a:ext cx="11159065" cy="351708"/>
          </a:xfrm>
          <a:prstGeom prst="rect">
            <a:avLst/>
          </a:prstGeom>
        </p:spPr>
        <p:txBody>
          <a:bodyPr/>
          <a:lstStyle>
            <a:lvl1pPr marL="0" indent="0">
              <a:buNone/>
              <a:defRPr sz="1600" b="0" i="0">
                <a:solidFill>
                  <a:schemeClr val="tx2"/>
                </a:solidFill>
                <a:latin typeface="BUTLER-MEDIUM" panose="02000503090000020003" pitchFamily="2" charset="77"/>
              </a:defRPr>
            </a:lvl1pPr>
          </a:lstStyle>
          <a:p>
            <a:pPr lvl="0"/>
            <a:r>
              <a:rPr lang="en-US" dirty="0"/>
              <a:t>Insert sub-header here</a:t>
            </a:r>
          </a:p>
        </p:txBody>
      </p:sp>
      <p:grpSp>
        <p:nvGrpSpPr>
          <p:cNvPr id="2" name="Group 1">
            <a:extLst>
              <a:ext uri="{FF2B5EF4-FFF2-40B4-BE49-F238E27FC236}">
                <a16:creationId xmlns:a16="http://schemas.microsoft.com/office/drawing/2014/main" id="{48F9F3B9-C654-0805-BF9A-786F5491D9B5}"/>
              </a:ext>
            </a:extLst>
          </p:cNvPr>
          <p:cNvGrpSpPr>
            <a:grpSpLocks noChangeAspect="1"/>
          </p:cNvGrpSpPr>
          <p:nvPr/>
        </p:nvGrpSpPr>
        <p:grpSpPr bwMode="auto">
          <a:xfrm>
            <a:off x="8148637" y="1547810"/>
            <a:ext cx="4043363" cy="4899025"/>
            <a:chOff x="2526" y="1238"/>
            <a:chExt cx="2547" cy="3086"/>
          </a:xfrm>
        </p:grpSpPr>
        <p:sp>
          <p:nvSpPr>
            <p:cNvPr id="4" name="Freeform 3">
              <a:extLst>
                <a:ext uri="{FF2B5EF4-FFF2-40B4-BE49-F238E27FC236}">
                  <a16:creationId xmlns:a16="http://schemas.microsoft.com/office/drawing/2014/main" id="{DD8AC6F9-0481-164E-A845-854D6901BECD}"/>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
              <a:extLst>
                <a:ext uri="{FF2B5EF4-FFF2-40B4-BE49-F238E27FC236}">
                  <a16:creationId xmlns:a16="http://schemas.microsoft.com/office/drawing/2014/main" id="{F57960B6-7FFA-165D-089F-98E3BB6105CC}"/>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7440EEFF-B7D3-E641-F67C-1DE63F2750A1}"/>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64E9F98B-604C-9281-C71C-DE3326F57565}"/>
                </a:ext>
              </a:extLst>
            </p:cNvPr>
            <p:cNvSpPr>
              <a:spLocks/>
            </p:cNvSpPr>
            <p:nvPr/>
          </p:nvSpPr>
          <p:spPr bwMode="auto">
            <a:xfrm>
              <a:off x="3788" y="1377"/>
              <a:ext cx="290" cy="2947"/>
            </a:xfrm>
            <a:custGeom>
              <a:avLst/>
              <a:gdLst>
                <a:gd name="T0" fmla="*/ 290 w 290"/>
                <a:gd name="T1" fmla="*/ 0 h 2947"/>
                <a:gd name="T2" fmla="*/ 290 w 290"/>
                <a:gd name="T3" fmla="*/ 2947 h 2947"/>
                <a:gd name="T4" fmla="*/ 0 w 290"/>
                <a:gd name="T5" fmla="*/ 2947 h 2947"/>
                <a:gd name="T6" fmla="*/ 0 w 290"/>
                <a:gd name="T7" fmla="*/ 290 h 2947"/>
                <a:gd name="T8" fmla="*/ 290 w 290"/>
                <a:gd name="T9" fmla="*/ 0 h 2947"/>
              </a:gdLst>
              <a:ahLst/>
              <a:cxnLst>
                <a:cxn ang="0">
                  <a:pos x="T0" y="T1"/>
                </a:cxn>
                <a:cxn ang="0">
                  <a:pos x="T2" y="T3"/>
                </a:cxn>
                <a:cxn ang="0">
                  <a:pos x="T4" y="T5"/>
                </a:cxn>
                <a:cxn ang="0">
                  <a:pos x="T6" y="T7"/>
                </a:cxn>
                <a:cxn ang="0">
                  <a:pos x="T8" y="T9"/>
                </a:cxn>
              </a:cxnLst>
              <a:rect l="0" t="0" r="r" b="b"/>
              <a:pathLst>
                <a:path w="290" h="2947">
                  <a:moveTo>
                    <a:pt x="290" y="0"/>
                  </a:moveTo>
                  <a:lnTo>
                    <a:pt x="290" y="2947"/>
                  </a:lnTo>
                  <a:lnTo>
                    <a:pt x="0" y="2947"/>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5F9B9A4C-370C-BECA-30F9-C918B02110E1}"/>
                </a:ext>
              </a:extLst>
            </p:cNvPr>
            <p:cNvSpPr>
              <a:spLocks/>
            </p:cNvSpPr>
            <p:nvPr/>
          </p:nvSpPr>
          <p:spPr bwMode="auto">
            <a:xfrm>
              <a:off x="3788" y="1377"/>
              <a:ext cx="740" cy="290"/>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064071D8-3FCF-7794-7ECC-26761C9849B5}"/>
                </a:ext>
              </a:extLst>
            </p:cNvPr>
            <p:cNvSpPr>
              <a:spLocks/>
            </p:cNvSpPr>
            <p:nvPr/>
          </p:nvSpPr>
          <p:spPr bwMode="auto">
            <a:xfrm>
              <a:off x="3788" y="1377"/>
              <a:ext cx="740" cy="290"/>
            </a:xfrm>
            <a:custGeom>
              <a:avLst/>
              <a:gdLst>
                <a:gd name="T0" fmla="*/ 740 w 740"/>
                <a:gd name="T1" fmla="*/ 290 h 290"/>
                <a:gd name="T2" fmla="*/ 0 w 740"/>
                <a:gd name="T3" fmla="*/ 290 h 290"/>
                <a:gd name="T4" fmla="*/ 290 w 740"/>
                <a:gd name="T5" fmla="*/ 0 h 290"/>
                <a:gd name="T6" fmla="*/ 740 w 740"/>
                <a:gd name="T7" fmla="*/ 0 h 290"/>
                <a:gd name="T8" fmla="*/ 740 w 740"/>
                <a:gd name="T9" fmla="*/ 290 h 290"/>
              </a:gdLst>
              <a:ahLst/>
              <a:cxnLst>
                <a:cxn ang="0">
                  <a:pos x="T0" y="T1"/>
                </a:cxn>
                <a:cxn ang="0">
                  <a:pos x="T2" y="T3"/>
                </a:cxn>
                <a:cxn ang="0">
                  <a:pos x="T4" y="T5"/>
                </a:cxn>
                <a:cxn ang="0">
                  <a:pos x="T6" y="T7"/>
                </a:cxn>
                <a:cxn ang="0">
                  <a:pos x="T8" y="T9"/>
                </a:cxn>
              </a:cxnLst>
              <a:rect l="0" t="0" r="r" b="b"/>
              <a:pathLst>
                <a:path w="740" h="290">
                  <a:moveTo>
                    <a:pt x="740" y="290"/>
                  </a:moveTo>
                  <a:lnTo>
                    <a:pt x="0" y="290"/>
                  </a:lnTo>
                  <a:lnTo>
                    <a:pt x="290" y="0"/>
                  </a:lnTo>
                  <a:lnTo>
                    <a:pt x="740" y="0"/>
                  </a:lnTo>
                  <a:lnTo>
                    <a:pt x="740"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2">
              <a:extLst>
                <a:ext uri="{FF2B5EF4-FFF2-40B4-BE49-F238E27FC236}">
                  <a16:creationId xmlns:a16="http://schemas.microsoft.com/office/drawing/2014/main" id="{E2DD4D6A-7C84-1DA2-D9B0-C5AAFB427DAD}"/>
                </a:ext>
              </a:extLst>
            </p:cNvPr>
            <p:cNvSpPr>
              <a:spLocks/>
            </p:cNvSpPr>
            <p:nvPr/>
          </p:nvSpPr>
          <p:spPr bwMode="auto">
            <a:xfrm>
              <a:off x="4496" y="1238"/>
              <a:ext cx="310" cy="573"/>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3">
              <a:extLst>
                <a:ext uri="{FF2B5EF4-FFF2-40B4-BE49-F238E27FC236}">
                  <a16:creationId xmlns:a16="http://schemas.microsoft.com/office/drawing/2014/main" id="{B6CD784D-865F-E637-572E-B89652CF4E56}"/>
                </a:ext>
              </a:extLst>
            </p:cNvPr>
            <p:cNvSpPr>
              <a:spLocks/>
            </p:cNvSpPr>
            <p:nvPr/>
          </p:nvSpPr>
          <p:spPr bwMode="auto">
            <a:xfrm>
              <a:off x="4496" y="1238"/>
              <a:ext cx="310" cy="573"/>
            </a:xfrm>
            <a:custGeom>
              <a:avLst/>
              <a:gdLst>
                <a:gd name="T0" fmla="*/ 310 w 310"/>
                <a:gd name="T1" fmla="*/ 286 h 573"/>
                <a:gd name="T2" fmla="*/ 0 w 310"/>
                <a:gd name="T3" fmla="*/ 0 h 573"/>
                <a:gd name="T4" fmla="*/ 0 w 310"/>
                <a:gd name="T5" fmla="*/ 286 h 573"/>
                <a:gd name="T6" fmla="*/ 0 w 310"/>
                <a:gd name="T7" fmla="*/ 573 h 573"/>
                <a:gd name="T8" fmla="*/ 310 w 310"/>
                <a:gd name="T9" fmla="*/ 286 h 573"/>
              </a:gdLst>
              <a:ahLst/>
              <a:cxnLst>
                <a:cxn ang="0">
                  <a:pos x="T0" y="T1"/>
                </a:cxn>
                <a:cxn ang="0">
                  <a:pos x="T2" y="T3"/>
                </a:cxn>
                <a:cxn ang="0">
                  <a:pos x="T4" y="T5"/>
                </a:cxn>
                <a:cxn ang="0">
                  <a:pos x="T6" y="T7"/>
                </a:cxn>
                <a:cxn ang="0">
                  <a:pos x="T8" y="T9"/>
                </a:cxn>
              </a:cxnLst>
              <a:rect l="0" t="0" r="r" b="b"/>
              <a:pathLst>
                <a:path w="310" h="573">
                  <a:moveTo>
                    <a:pt x="310" y="286"/>
                  </a:moveTo>
                  <a:lnTo>
                    <a:pt x="0" y="0"/>
                  </a:lnTo>
                  <a:lnTo>
                    <a:pt x="0" y="286"/>
                  </a:lnTo>
                  <a:lnTo>
                    <a:pt x="0" y="573"/>
                  </a:lnTo>
                  <a:lnTo>
                    <a:pt x="31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4">
              <a:extLst>
                <a:ext uri="{FF2B5EF4-FFF2-40B4-BE49-F238E27FC236}">
                  <a16:creationId xmlns:a16="http://schemas.microsoft.com/office/drawing/2014/main" id="{AD313E0A-02A6-9C70-A0A5-15BD10396689}"/>
                </a:ext>
              </a:extLst>
            </p:cNvPr>
            <p:cNvSpPr>
              <a:spLocks/>
            </p:cNvSpPr>
            <p:nvPr/>
          </p:nvSpPr>
          <p:spPr bwMode="auto">
            <a:xfrm>
              <a:off x="3788" y="1377"/>
              <a:ext cx="708" cy="290"/>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5">
              <a:extLst>
                <a:ext uri="{FF2B5EF4-FFF2-40B4-BE49-F238E27FC236}">
                  <a16:creationId xmlns:a16="http://schemas.microsoft.com/office/drawing/2014/main" id="{56D74063-FEFC-BA55-78AD-16BD3DF44FD5}"/>
                </a:ext>
              </a:extLst>
            </p:cNvPr>
            <p:cNvSpPr>
              <a:spLocks/>
            </p:cNvSpPr>
            <p:nvPr/>
          </p:nvSpPr>
          <p:spPr bwMode="auto">
            <a:xfrm>
              <a:off x="3788" y="1377"/>
              <a:ext cx="708" cy="290"/>
            </a:xfrm>
            <a:custGeom>
              <a:avLst/>
              <a:gdLst>
                <a:gd name="T0" fmla="*/ 708 w 708"/>
                <a:gd name="T1" fmla="*/ 0 h 290"/>
                <a:gd name="T2" fmla="*/ 290 w 708"/>
                <a:gd name="T3" fmla="*/ 0 h 290"/>
                <a:gd name="T4" fmla="*/ 0 w 708"/>
                <a:gd name="T5" fmla="*/ 290 h 290"/>
                <a:gd name="T6" fmla="*/ 708 w 708"/>
                <a:gd name="T7" fmla="*/ 290 h 290"/>
                <a:gd name="T8" fmla="*/ 708 w 708"/>
                <a:gd name="T9" fmla="*/ 147 h 290"/>
                <a:gd name="T10" fmla="*/ 708 w 708"/>
                <a:gd name="T11" fmla="*/ 0 h 290"/>
              </a:gdLst>
              <a:ahLst/>
              <a:cxnLst>
                <a:cxn ang="0">
                  <a:pos x="T0" y="T1"/>
                </a:cxn>
                <a:cxn ang="0">
                  <a:pos x="T2" y="T3"/>
                </a:cxn>
                <a:cxn ang="0">
                  <a:pos x="T4" y="T5"/>
                </a:cxn>
                <a:cxn ang="0">
                  <a:pos x="T6" y="T7"/>
                </a:cxn>
                <a:cxn ang="0">
                  <a:pos x="T8" y="T9"/>
                </a:cxn>
                <a:cxn ang="0">
                  <a:pos x="T10" y="T11"/>
                </a:cxn>
              </a:cxnLst>
              <a:rect l="0" t="0" r="r" b="b"/>
              <a:pathLst>
                <a:path w="708" h="290">
                  <a:moveTo>
                    <a:pt x="708" y="0"/>
                  </a:moveTo>
                  <a:lnTo>
                    <a:pt x="290" y="0"/>
                  </a:lnTo>
                  <a:lnTo>
                    <a:pt x="0" y="290"/>
                  </a:lnTo>
                  <a:lnTo>
                    <a:pt x="708" y="290"/>
                  </a:lnTo>
                  <a:lnTo>
                    <a:pt x="708" y="147"/>
                  </a:lnTo>
                  <a:lnTo>
                    <a:pt x="7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
              <a:extLst>
                <a:ext uri="{FF2B5EF4-FFF2-40B4-BE49-F238E27FC236}">
                  <a16:creationId xmlns:a16="http://schemas.microsoft.com/office/drawing/2014/main" id="{43DB8DCD-42E8-4C4E-BD9E-9F5E7F3E98BA}"/>
                </a:ext>
              </a:extLst>
            </p:cNvPr>
            <p:cNvSpPr>
              <a:spLocks/>
            </p:cNvSpPr>
            <p:nvPr/>
          </p:nvSpPr>
          <p:spPr bwMode="auto">
            <a:xfrm>
              <a:off x="4496" y="1238"/>
              <a:ext cx="310" cy="573"/>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7">
              <a:extLst>
                <a:ext uri="{FF2B5EF4-FFF2-40B4-BE49-F238E27FC236}">
                  <a16:creationId xmlns:a16="http://schemas.microsoft.com/office/drawing/2014/main" id="{3AFB8FE4-A889-471B-4448-CC92DA15EE8E}"/>
                </a:ext>
              </a:extLst>
            </p:cNvPr>
            <p:cNvSpPr>
              <a:spLocks/>
            </p:cNvSpPr>
            <p:nvPr/>
          </p:nvSpPr>
          <p:spPr bwMode="auto">
            <a:xfrm>
              <a:off x="4496" y="1238"/>
              <a:ext cx="310" cy="573"/>
            </a:xfrm>
            <a:custGeom>
              <a:avLst/>
              <a:gdLst>
                <a:gd name="T0" fmla="*/ 0 w 310"/>
                <a:gd name="T1" fmla="*/ 0 h 573"/>
                <a:gd name="T2" fmla="*/ 0 w 310"/>
                <a:gd name="T3" fmla="*/ 139 h 573"/>
                <a:gd name="T4" fmla="*/ 0 w 310"/>
                <a:gd name="T5" fmla="*/ 286 h 573"/>
                <a:gd name="T6" fmla="*/ 0 w 310"/>
                <a:gd name="T7" fmla="*/ 429 h 573"/>
                <a:gd name="T8" fmla="*/ 0 w 310"/>
                <a:gd name="T9" fmla="*/ 573 h 573"/>
                <a:gd name="T10" fmla="*/ 310 w 310"/>
                <a:gd name="T11" fmla="*/ 286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39"/>
                  </a:lnTo>
                  <a:lnTo>
                    <a:pt x="0" y="286"/>
                  </a:lnTo>
                  <a:lnTo>
                    <a:pt x="0" y="429"/>
                  </a:lnTo>
                  <a:lnTo>
                    <a:pt x="0" y="573"/>
                  </a:lnTo>
                  <a:lnTo>
                    <a:pt x="310" y="28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a:extLst>
                <a:ext uri="{FF2B5EF4-FFF2-40B4-BE49-F238E27FC236}">
                  <a16:creationId xmlns:a16="http://schemas.microsoft.com/office/drawing/2014/main" id="{60EE5646-9D59-DA2E-86D9-3F5CF1EC2876}"/>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a:extLst>
                <a:ext uri="{FF2B5EF4-FFF2-40B4-BE49-F238E27FC236}">
                  <a16:creationId xmlns:a16="http://schemas.microsoft.com/office/drawing/2014/main" id="{035E0BBB-B89E-399E-100F-1B8284E1F01A}"/>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a:extLst>
                <a:ext uri="{FF2B5EF4-FFF2-40B4-BE49-F238E27FC236}">
                  <a16:creationId xmlns:a16="http://schemas.microsoft.com/office/drawing/2014/main" id="{611BB5ED-9AE7-34D8-2280-4210A5B991F2}"/>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a:extLst>
                <a:ext uri="{FF2B5EF4-FFF2-40B4-BE49-F238E27FC236}">
                  <a16:creationId xmlns:a16="http://schemas.microsoft.com/office/drawing/2014/main" id="{161908FF-792F-9798-F1D9-6B9FE4B1F4CD}"/>
                </a:ext>
              </a:extLst>
            </p:cNvPr>
            <p:cNvSpPr>
              <a:spLocks/>
            </p:cNvSpPr>
            <p:nvPr/>
          </p:nvSpPr>
          <p:spPr bwMode="auto">
            <a:xfrm>
              <a:off x="3433" y="1997"/>
              <a:ext cx="291" cy="2327"/>
            </a:xfrm>
            <a:custGeom>
              <a:avLst/>
              <a:gdLst>
                <a:gd name="T0" fmla="*/ 0 w 291"/>
                <a:gd name="T1" fmla="*/ 0 h 2327"/>
                <a:gd name="T2" fmla="*/ 0 w 291"/>
                <a:gd name="T3" fmla="*/ 2327 h 2327"/>
                <a:gd name="T4" fmla="*/ 291 w 291"/>
                <a:gd name="T5" fmla="*/ 2327 h 2327"/>
                <a:gd name="T6" fmla="*/ 291 w 291"/>
                <a:gd name="T7" fmla="*/ 291 h 2327"/>
                <a:gd name="T8" fmla="*/ 0 w 291"/>
                <a:gd name="T9" fmla="*/ 0 h 2327"/>
              </a:gdLst>
              <a:ahLst/>
              <a:cxnLst>
                <a:cxn ang="0">
                  <a:pos x="T0" y="T1"/>
                </a:cxn>
                <a:cxn ang="0">
                  <a:pos x="T2" y="T3"/>
                </a:cxn>
                <a:cxn ang="0">
                  <a:pos x="T4" y="T5"/>
                </a:cxn>
                <a:cxn ang="0">
                  <a:pos x="T6" y="T7"/>
                </a:cxn>
                <a:cxn ang="0">
                  <a:pos x="T8" y="T9"/>
                </a:cxn>
              </a:cxnLst>
              <a:rect l="0" t="0" r="r" b="b"/>
              <a:pathLst>
                <a:path w="291" h="2327">
                  <a:moveTo>
                    <a:pt x="0" y="0"/>
                  </a:moveTo>
                  <a:lnTo>
                    <a:pt x="0" y="2327"/>
                  </a:lnTo>
                  <a:lnTo>
                    <a:pt x="291" y="2327"/>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2">
              <a:extLst>
                <a:ext uri="{FF2B5EF4-FFF2-40B4-BE49-F238E27FC236}">
                  <a16:creationId xmlns:a16="http://schemas.microsoft.com/office/drawing/2014/main" id="{95F1BDF5-96C3-F974-55E7-7356F6DF0DFA}"/>
                </a:ext>
              </a:extLst>
            </p:cNvPr>
            <p:cNvSpPr>
              <a:spLocks/>
            </p:cNvSpPr>
            <p:nvPr/>
          </p:nvSpPr>
          <p:spPr bwMode="auto">
            <a:xfrm>
              <a:off x="3015" y="1997"/>
              <a:ext cx="709" cy="291"/>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a:extLst>
                <a:ext uri="{FF2B5EF4-FFF2-40B4-BE49-F238E27FC236}">
                  <a16:creationId xmlns:a16="http://schemas.microsoft.com/office/drawing/2014/main" id="{57BE18C6-1531-E06D-FF9A-74ECB20CA156}"/>
                </a:ext>
              </a:extLst>
            </p:cNvPr>
            <p:cNvSpPr>
              <a:spLocks/>
            </p:cNvSpPr>
            <p:nvPr/>
          </p:nvSpPr>
          <p:spPr bwMode="auto">
            <a:xfrm>
              <a:off x="3015" y="1997"/>
              <a:ext cx="709" cy="291"/>
            </a:xfrm>
            <a:custGeom>
              <a:avLst/>
              <a:gdLst>
                <a:gd name="T0" fmla="*/ 0 w 709"/>
                <a:gd name="T1" fmla="*/ 291 h 291"/>
                <a:gd name="T2" fmla="*/ 709 w 709"/>
                <a:gd name="T3" fmla="*/ 291 h 291"/>
                <a:gd name="T4" fmla="*/ 418 w 709"/>
                <a:gd name="T5" fmla="*/ 0 h 291"/>
                <a:gd name="T6" fmla="*/ 0 w 709"/>
                <a:gd name="T7" fmla="*/ 0 h 291"/>
                <a:gd name="T8" fmla="*/ 0 w 709"/>
                <a:gd name="T9" fmla="*/ 291 h 291"/>
              </a:gdLst>
              <a:ahLst/>
              <a:cxnLst>
                <a:cxn ang="0">
                  <a:pos x="T0" y="T1"/>
                </a:cxn>
                <a:cxn ang="0">
                  <a:pos x="T2" y="T3"/>
                </a:cxn>
                <a:cxn ang="0">
                  <a:pos x="T4" y="T5"/>
                </a:cxn>
                <a:cxn ang="0">
                  <a:pos x="T6" y="T7"/>
                </a:cxn>
                <a:cxn ang="0">
                  <a:pos x="T8" y="T9"/>
                </a:cxn>
              </a:cxnLst>
              <a:rect l="0" t="0" r="r" b="b"/>
              <a:pathLst>
                <a:path w="709" h="291">
                  <a:moveTo>
                    <a:pt x="0" y="291"/>
                  </a:moveTo>
                  <a:lnTo>
                    <a:pt x="709" y="291"/>
                  </a:lnTo>
                  <a:lnTo>
                    <a:pt x="418"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4">
              <a:extLst>
                <a:ext uri="{FF2B5EF4-FFF2-40B4-BE49-F238E27FC236}">
                  <a16:creationId xmlns:a16="http://schemas.microsoft.com/office/drawing/2014/main" id="{1F873A0B-2D32-C03E-941C-0BBBE8F1A427}"/>
                </a:ext>
              </a:extLst>
            </p:cNvPr>
            <p:cNvSpPr>
              <a:spLocks/>
            </p:cNvSpPr>
            <p:nvPr/>
          </p:nvSpPr>
          <p:spPr bwMode="auto">
            <a:xfrm>
              <a:off x="2737" y="1854"/>
              <a:ext cx="310" cy="573"/>
            </a:xfrm>
            <a:custGeom>
              <a:avLst/>
              <a:gdLst>
                <a:gd name="T0" fmla="*/ 0 w 310"/>
                <a:gd name="T1" fmla="*/ 287 h 573"/>
                <a:gd name="T2" fmla="*/ 310 w 310"/>
                <a:gd name="T3" fmla="*/ 0 h 573"/>
                <a:gd name="T4" fmla="*/ 310 w 310"/>
                <a:gd name="T5" fmla="*/ 287 h 573"/>
                <a:gd name="T6" fmla="*/ 310 w 310"/>
                <a:gd name="T7" fmla="*/ 573 h 573"/>
                <a:gd name="T8" fmla="*/ 0 w 310"/>
                <a:gd name="T9" fmla="*/ 287 h 573"/>
              </a:gdLst>
              <a:ahLst/>
              <a:cxnLst>
                <a:cxn ang="0">
                  <a:pos x="T0" y="T1"/>
                </a:cxn>
                <a:cxn ang="0">
                  <a:pos x="T2" y="T3"/>
                </a:cxn>
                <a:cxn ang="0">
                  <a:pos x="T4" y="T5"/>
                </a:cxn>
                <a:cxn ang="0">
                  <a:pos x="T6" y="T7"/>
                </a:cxn>
                <a:cxn ang="0">
                  <a:pos x="T8" y="T9"/>
                </a:cxn>
              </a:cxnLst>
              <a:rect l="0" t="0" r="r" b="b"/>
              <a:pathLst>
                <a:path w="310" h="573">
                  <a:moveTo>
                    <a:pt x="0" y="287"/>
                  </a:moveTo>
                  <a:lnTo>
                    <a:pt x="310" y="0"/>
                  </a:lnTo>
                  <a:lnTo>
                    <a:pt x="310" y="287"/>
                  </a:lnTo>
                  <a:lnTo>
                    <a:pt x="310" y="573"/>
                  </a:lnTo>
                  <a:lnTo>
                    <a:pt x="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5">
              <a:extLst>
                <a:ext uri="{FF2B5EF4-FFF2-40B4-BE49-F238E27FC236}">
                  <a16:creationId xmlns:a16="http://schemas.microsoft.com/office/drawing/2014/main" id="{7FEF5AB3-6378-71E5-FF96-DD02C7A87F5A}"/>
                </a:ext>
              </a:extLst>
            </p:cNvPr>
            <p:cNvSpPr>
              <a:spLocks/>
            </p:cNvSpPr>
            <p:nvPr/>
          </p:nvSpPr>
          <p:spPr bwMode="auto">
            <a:xfrm>
              <a:off x="3047" y="1997"/>
              <a:ext cx="677" cy="291"/>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a:extLst>
                <a:ext uri="{FF2B5EF4-FFF2-40B4-BE49-F238E27FC236}">
                  <a16:creationId xmlns:a16="http://schemas.microsoft.com/office/drawing/2014/main" id="{3A068292-7C49-326D-6365-48AFADEF61D4}"/>
                </a:ext>
              </a:extLst>
            </p:cNvPr>
            <p:cNvSpPr>
              <a:spLocks/>
            </p:cNvSpPr>
            <p:nvPr/>
          </p:nvSpPr>
          <p:spPr bwMode="auto">
            <a:xfrm>
              <a:off x="3047" y="1997"/>
              <a:ext cx="677" cy="291"/>
            </a:xfrm>
            <a:custGeom>
              <a:avLst/>
              <a:gdLst>
                <a:gd name="T0" fmla="*/ 386 w 677"/>
                <a:gd name="T1" fmla="*/ 0 h 291"/>
                <a:gd name="T2" fmla="*/ 0 w 677"/>
                <a:gd name="T3" fmla="*/ 0 h 291"/>
                <a:gd name="T4" fmla="*/ 0 w 677"/>
                <a:gd name="T5" fmla="*/ 144 h 291"/>
                <a:gd name="T6" fmla="*/ 0 w 677"/>
                <a:gd name="T7" fmla="*/ 291 h 291"/>
                <a:gd name="T8" fmla="*/ 677 w 677"/>
                <a:gd name="T9" fmla="*/ 291 h 291"/>
                <a:gd name="T10" fmla="*/ 386 w 677"/>
                <a:gd name="T11" fmla="*/ 0 h 291"/>
              </a:gdLst>
              <a:ahLst/>
              <a:cxnLst>
                <a:cxn ang="0">
                  <a:pos x="T0" y="T1"/>
                </a:cxn>
                <a:cxn ang="0">
                  <a:pos x="T2" y="T3"/>
                </a:cxn>
                <a:cxn ang="0">
                  <a:pos x="T4" y="T5"/>
                </a:cxn>
                <a:cxn ang="0">
                  <a:pos x="T6" y="T7"/>
                </a:cxn>
                <a:cxn ang="0">
                  <a:pos x="T8" y="T9"/>
                </a:cxn>
                <a:cxn ang="0">
                  <a:pos x="T10" y="T11"/>
                </a:cxn>
              </a:cxnLst>
              <a:rect l="0" t="0" r="r" b="b"/>
              <a:pathLst>
                <a:path w="677" h="291">
                  <a:moveTo>
                    <a:pt x="386" y="0"/>
                  </a:moveTo>
                  <a:lnTo>
                    <a:pt x="0" y="0"/>
                  </a:lnTo>
                  <a:lnTo>
                    <a:pt x="0" y="144"/>
                  </a:lnTo>
                  <a:lnTo>
                    <a:pt x="0" y="291"/>
                  </a:lnTo>
                  <a:lnTo>
                    <a:pt x="677" y="291"/>
                  </a:lnTo>
                  <a:lnTo>
                    <a:pt x="38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a:extLst>
                <a:ext uri="{FF2B5EF4-FFF2-40B4-BE49-F238E27FC236}">
                  <a16:creationId xmlns:a16="http://schemas.microsoft.com/office/drawing/2014/main" id="{3F857468-0C0A-75E4-C144-C586DC8DA6C6}"/>
                </a:ext>
              </a:extLst>
            </p:cNvPr>
            <p:cNvSpPr>
              <a:spLocks/>
            </p:cNvSpPr>
            <p:nvPr/>
          </p:nvSpPr>
          <p:spPr bwMode="auto">
            <a:xfrm>
              <a:off x="2737" y="1854"/>
              <a:ext cx="310" cy="573"/>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a:extLst>
                <a:ext uri="{FF2B5EF4-FFF2-40B4-BE49-F238E27FC236}">
                  <a16:creationId xmlns:a16="http://schemas.microsoft.com/office/drawing/2014/main" id="{3915CD8E-35A8-9824-5D4A-31AA9FA45AE3}"/>
                </a:ext>
              </a:extLst>
            </p:cNvPr>
            <p:cNvSpPr>
              <a:spLocks/>
            </p:cNvSpPr>
            <p:nvPr/>
          </p:nvSpPr>
          <p:spPr bwMode="auto">
            <a:xfrm>
              <a:off x="2737" y="1854"/>
              <a:ext cx="310" cy="573"/>
            </a:xfrm>
            <a:custGeom>
              <a:avLst/>
              <a:gdLst>
                <a:gd name="T0" fmla="*/ 310 w 310"/>
                <a:gd name="T1" fmla="*/ 0 h 573"/>
                <a:gd name="T2" fmla="*/ 0 w 310"/>
                <a:gd name="T3" fmla="*/ 287 h 573"/>
                <a:gd name="T4" fmla="*/ 310 w 310"/>
                <a:gd name="T5" fmla="*/ 573 h 573"/>
                <a:gd name="T6" fmla="*/ 310 w 310"/>
                <a:gd name="T7" fmla="*/ 434 h 573"/>
                <a:gd name="T8" fmla="*/ 310 w 310"/>
                <a:gd name="T9" fmla="*/ 287 h 573"/>
                <a:gd name="T10" fmla="*/ 310 w 310"/>
                <a:gd name="T11" fmla="*/ 143 h 573"/>
                <a:gd name="T12" fmla="*/ 31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310" y="0"/>
                  </a:moveTo>
                  <a:lnTo>
                    <a:pt x="0" y="287"/>
                  </a:lnTo>
                  <a:lnTo>
                    <a:pt x="310" y="573"/>
                  </a:lnTo>
                  <a:lnTo>
                    <a:pt x="310" y="434"/>
                  </a:lnTo>
                  <a:lnTo>
                    <a:pt x="310" y="287"/>
                  </a:lnTo>
                  <a:lnTo>
                    <a:pt x="310" y="143"/>
                  </a:lnTo>
                  <a:lnTo>
                    <a:pt x="31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a:extLst>
                <a:ext uri="{FF2B5EF4-FFF2-40B4-BE49-F238E27FC236}">
                  <a16:creationId xmlns:a16="http://schemas.microsoft.com/office/drawing/2014/main" id="{83A6033C-65ED-78E5-7977-D3257195B775}"/>
                </a:ext>
              </a:extLst>
            </p:cNvPr>
            <p:cNvSpPr>
              <a:spLocks/>
            </p:cNvSpPr>
            <p:nvPr/>
          </p:nvSpPr>
          <p:spPr bwMode="auto">
            <a:xfrm>
              <a:off x="4142" y="2316"/>
              <a:ext cx="290" cy="2008"/>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0">
              <a:extLst>
                <a:ext uri="{FF2B5EF4-FFF2-40B4-BE49-F238E27FC236}">
                  <a16:creationId xmlns:a16="http://schemas.microsoft.com/office/drawing/2014/main" id="{24CBB55B-2C14-CC29-AB50-4835DAF63374}"/>
                </a:ext>
              </a:extLst>
            </p:cNvPr>
            <p:cNvSpPr>
              <a:spLocks/>
            </p:cNvSpPr>
            <p:nvPr/>
          </p:nvSpPr>
          <p:spPr bwMode="auto">
            <a:xfrm>
              <a:off x="4142" y="2316"/>
              <a:ext cx="290" cy="2008"/>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1">
              <a:extLst>
                <a:ext uri="{FF2B5EF4-FFF2-40B4-BE49-F238E27FC236}">
                  <a16:creationId xmlns:a16="http://schemas.microsoft.com/office/drawing/2014/main" id="{6575DDAB-7A3F-D40E-358C-F768E440D415}"/>
                </a:ext>
              </a:extLst>
            </p:cNvPr>
            <p:cNvSpPr>
              <a:spLocks/>
            </p:cNvSpPr>
            <p:nvPr/>
          </p:nvSpPr>
          <p:spPr bwMode="auto">
            <a:xfrm>
              <a:off x="4142" y="2316"/>
              <a:ext cx="290" cy="2008"/>
            </a:xfrm>
            <a:custGeom>
              <a:avLst/>
              <a:gdLst>
                <a:gd name="T0" fmla="*/ 290 w 290"/>
                <a:gd name="T1" fmla="*/ 0 h 2008"/>
                <a:gd name="T2" fmla="*/ 290 w 290"/>
                <a:gd name="T3" fmla="*/ 2008 h 2008"/>
                <a:gd name="T4" fmla="*/ 0 w 290"/>
                <a:gd name="T5" fmla="*/ 2008 h 2008"/>
                <a:gd name="T6" fmla="*/ 0 w 290"/>
                <a:gd name="T7" fmla="*/ 290 h 2008"/>
                <a:gd name="T8" fmla="*/ 290 w 290"/>
                <a:gd name="T9" fmla="*/ 0 h 2008"/>
              </a:gdLst>
              <a:ahLst/>
              <a:cxnLst>
                <a:cxn ang="0">
                  <a:pos x="T0" y="T1"/>
                </a:cxn>
                <a:cxn ang="0">
                  <a:pos x="T2" y="T3"/>
                </a:cxn>
                <a:cxn ang="0">
                  <a:pos x="T4" y="T5"/>
                </a:cxn>
                <a:cxn ang="0">
                  <a:pos x="T6" y="T7"/>
                </a:cxn>
                <a:cxn ang="0">
                  <a:pos x="T8" y="T9"/>
                </a:cxn>
              </a:cxnLst>
              <a:rect l="0" t="0" r="r" b="b"/>
              <a:pathLst>
                <a:path w="290" h="2008">
                  <a:moveTo>
                    <a:pt x="290" y="0"/>
                  </a:moveTo>
                  <a:lnTo>
                    <a:pt x="290" y="2008"/>
                  </a:lnTo>
                  <a:lnTo>
                    <a:pt x="0" y="2008"/>
                  </a:lnTo>
                  <a:lnTo>
                    <a:pt x="0" y="290"/>
                  </a:lnTo>
                  <a:lnTo>
                    <a:pt x="2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2">
              <a:extLst>
                <a:ext uri="{FF2B5EF4-FFF2-40B4-BE49-F238E27FC236}">
                  <a16:creationId xmlns:a16="http://schemas.microsoft.com/office/drawing/2014/main" id="{A2EAA85D-AC0F-B931-4C69-A71B319B7784}"/>
                </a:ext>
              </a:extLst>
            </p:cNvPr>
            <p:cNvSpPr>
              <a:spLocks/>
            </p:cNvSpPr>
            <p:nvPr/>
          </p:nvSpPr>
          <p:spPr bwMode="auto">
            <a:xfrm>
              <a:off x="4142" y="2316"/>
              <a:ext cx="653" cy="290"/>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a:extLst>
                <a:ext uri="{FF2B5EF4-FFF2-40B4-BE49-F238E27FC236}">
                  <a16:creationId xmlns:a16="http://schemas.microsoft.com/office/drawing/2014/main" id="{3D4D4E29-2F12-4ECE-5F65-FFD02C2A6626}"/>
                </a:ext>
              </a:extLst>
            </p:cNvPr>
            <p:cNvSpPr>
              <a:spLocks/>
            </p:cNvSpPr>
            <p:nvPr/>
          </p:nvSpPr>
          <p:spPr bwMode="auto">
            <a:xfrm>
              <a:off x="4142" y="2316"/>
              <a:ext cx="653" cy="290"/>
            </a:xfrm>
            <a:custGeom>
              <a:avLst/>
              <a:gdLst>
                <a:gd name="T0" fmla="*/ 653 w 653"/>
                <a:gd name="T1" fmla="*/ 290 h 290"/>
                <a:gd name="T2" fmla="*/ 0 w 653"/>
                <a:gd name="T3" fmla="*/ 290 h 290"/>
                <a:gd name="T4" fmla="*/ 290 w 653"/>
                <a:gd name="T5" fmla="*/ 0 h 290"/>
                <a:gd name="T6" fmla="*/ 653 w 653"/>
                <a:gd name="T7" fmla="*/ 0 h 290"/>
                <a:gd name="T8" fmla="*/ 653 w 653"/>
                <a:gd name="T9" fmla="*/ 290 h 290"/>
              </a:gdLst>
              <a:ahLst/>
              <a:cxnLst>
                <a:cxn ang="0">
                  <a:pos x="T0" y="T1"/>
                </a:cxn>
                <a:cxn ang="0">
                  <a:pos x="T2" y="T3"/>
                </a:cxn>
                <a:cxn ang="0">
                  <a:pos x="T4" y="T5"/>
                </a:cxn>
                <a:cxn ang="0">
                  <a:pos x="T6" y="T7"/>
                </a:cxn>
                <a:cxn ang="0">
                  <a:pos x="T8" y="T9"/>
                </a:cxn>
              </a:cxnLst>
              <a:rect l="0" t="0" r="r" b="b"/>
              <a:pathLst>
                <a:path w="653" h="290">
                  <a:moveTo>
                    <a:pt x="653" y="290"/>
                  </a:moveTo>
                  <a:lnTo>
                    <a:pt x="0" y="290"/>
                  </a:lnTo>
                  <a:lnTo>
                    <a:pt x="290" y="0"/>
                  </a:lnTo>
                  <a:lnTo>
                    <a:pt x="653" y="0"/>
                  </a:lnTo>
                  <a:lnTo>
                    <a:pt x="653" y="2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a:extLst>
                <a:ext uri="{FF2B5EF4-FFF2-40B4-BE49-F238E27FC236}">
                  <a16:creationId xmlns:a16="http://schemas.microsoft.com/office/drawing/2014/main" id="{5D01AFED-0554-6345-D7FB-01CD2BD9F555}"/>
                </a:ext>
              </a:extLst>
            </p:cNvPr>
            <p:cNvSpPr>
              <a:spLocks/>
            </p:cNvSpPr>
            <p:nvPr/>
          </p:nvSpPr>
          <p:spPr bwMode="auto">
            <a:xfrm>
              <a:off x="4763" y="2176"/>
              <a:ext cx="310" cy="573"/>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a:extLst>
                <a:ext uri="{FF2B5EF4-FFF2-40B4-BE49-F238E27FC236}">
                  <a16:creationId xmlns:a16="http://schemas.microsoft.com/office/drawing/2014/main" id="{2C4968A4-4FFB-4394-ACAD-AC5A83203614}"/>
                </a:ext>
              </a:extLst>
            </p:cNvPr>
            <p:cNvSpPr>
              <a:spLocks/>
            </p:cNvSpPr>
            <p:nvPr/>
          </p:nvSpPr>
          <p:spPr bwMode="auto">
            <a:xfrm>
              <a:off x="4763" y="2176"/>
              <a:ext cx="310" cy="573"/>
            </a:xfrm>
            <a:custGeom>
              <a:avLst/>
              <a:gdLst>
                <a:gd name="T0" fmla="*/ 310 w 310"/>
                <a:gd name="T1" fmla="*/ 287 h 573"/>
                <a:gd name="T2" fmla="*/ 0 w 310"/>
                <a:gd name="T3" fmla="*/ 0 h 573"/>
                <a:gd name="T4" fmla="*/ 0 w 310"/>
                <a:gd name="T5" fmla="*/ 287 h 573"/>
                <a:gd name="T6" fmla="*/ 0 w 310"/>
                <a:gd name="T7" fmla="*/ 573 h 573"/>
                <a:gd name="T8" fmla="*/ 310 w 310"/>
                <a:gd name="T9" fmla="*/ 287 h 573"/>
              </a:gdLst>
              <a:ahLst/>
              <a:cxnLst>
                <a:cxn ang="0">
                  <a:pos x="T0" y="T1"/>
                </a:cxn>
                <a:cxn ang="0">
                  <a:pos x="T2" y="T3"/>
                </a:cxn>
                <a:cxn ang="0">
                  <a:pos x="T4" y="T5"/>
                </a:cxn>
                <a:cxn ang="0">
                  <a:pos x="T6" y="T7"/>
                </a:cxn>
                <a:cxn ang="0">
                  <a:pos x="T8" y="T9"/>
                </a:cxn>
              </a:cxnLst>
              <a:rect l="0" t="0" r="r" b="b"/>
              <a:pathLst>
                <a:path w="310" h="573">
                  <a:moveTo>
                    <a:pt x="310" y="287"/>
                  </a:moveTo>
                  <a:lnTo>
                    <a:pt x="0" y="0"/>
                  </a:lnTo>
                  <a:lnTo>
                    <a:pt x="0" y="287"/>
                  </a:lnTo>
                  <a:lnTo>
                    <a:pt x="0" y="573"/>
                  </a:lnTo>
                  <a:lnTo>
                    <a:pt x="310" y="28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a:extLst>
                <a:ext uri="{FF2B5EF4-FFF2-40B4-BE49-F238E27FC236}">
                  <a16:creationId xmlns:a16="http://schemas.microsoft.com/office/drawing/2014/main" id="{1396CC8F-F8C7-3EFD-9190-AC1CAF117D1B}"/>
                </a:ext>
              </a:extLst>
            </p:cNvPr>
            <p:cNvSpPr>
              <a:spLocks/>
            </p:cNvSpPr>
            <p:nvPr/>
          </p:nvSpPr>
          <p:spPr bwMode="auto">
            <a:xfrm>
              <a:off x="4142" y="2316"/>
              <a:ext cx="621" cy="290"/>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7">
              <a:extLst>
                <a:ext uri="{FF2B5EF4-FFF2-40B4-BE49-F238E27FC236}">
                  <a16:creationId xmlns:a16="http://schemas.microsoft.com/office/drawing/2014/main" id="{D734237E-2A20-8356-00EE-A558AAC88031}"/>
                </a:ext>
              </a:extLst>
            </p:cNvPr>
            <p:cNvSpPr>
              <a:spLocks/>
            </p:cNvSpPr>
            <p:nvPr/>
          </p:nvSpPr>
          <p:spPr bwMode="auto">
            <a:xfrm>
              <a:off x="4142" y="2316"/>
              <a:ext cx="621" cy="290"/>
            </a:xfrm>
            <a:custGeom>
              <a:avLst/>
              <a:gdLst>
                <a:gd name="T0" fmla="*/ 621 w 621"/>
                <a:gd name="T1" fmla="*/ 0 h 290"/>
                <a:gd name="T2" fmla="*/ 290 w 621"/>
                <a:gd name="T3" fmla="*/ 0 h 290"/>
                <a:gd name="T4" fmla="*/ 0 w 621"/>
                <a:gd name="T5" fmla="*/ 290 h 290"/>
                <a:gd name="T6" fmla="*/ 621 w 621"/>
                <a:gd name="T7" fmla="*/ 290 h 290"/>
                <a:gd name="T8" fmla="*/ 621 w 621"/>
                <a:gd name="T9" fmla="*/ 147 h 290"/>
                <a:gd name="T10" fmla="*/ 621 w 621"/>
                <a:gd name="T11" fmla="*/ 0 h 290"/>
              </a:gdLst>
              <a:ahLst/>
              <a:cxnLst>
                <a:cxn ang="0">
                  <a:pos x="T0" y="T1"/>
                </a:cxn>
                <a:cxn ang="0">
                  <a:pos x="T2" y="T3"/>
                </a:cxn>
                <a:cxn ang="0">
                  <a:pos x="T4" y="T5"/>
                </a:cxn>
                <a:cxn ang="0">
                  <a:pos x="T6" y="T7"/>
                </a:cxn>
                <a:cxn ang="0">
                  <a:pos x="T8" y="T9"/>
                </a:cxn>
                <a:cxn ang="0">
                  <a:pos x="T10" y="T11"/>
                </a:cxn>
              </a:cxnLst>
              <a:rect l="0" t="0" r="r" b="b"/>
              <a:pathLst>
                <a:path w="621" h="290">
                  <a:moveTo>
                    <a:pt x="621" y="0"/>
                  </a:moveTo>
                  <a:lnTo>
                    <a:pt x="290" y="0"/>
                  </a:lnTo>
                  <a:lnTo>
                    <a:pt x="0" y="290"/>
                  </a:lnTo>
                  <a:lnTo>
                    <a:pt x="621" y="290"/>
                  </a:lnTo>
                  <a:lnTo>
                    <a:pt x="621" y="147"/>
                  </a:lnTo>
                  <a:lnTo>
                    <a:pt x="62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8">
              <a:extLst>
                <a:ext uri="{FF2B5EF4-FFF2-40B4-BE49-F238E27FC236}">
                  <a16:creationId xmlns:a16="http://schemas.microsoft.com/office/drawing/2014/main" id="{5C9D2615-63D5-739B-4424-307E90AA938A}"/>
                </a:ext>
              </a:extLst>
            </p:cNvPr>
            <p:cNvSpPr>
              <a:spLocks/>
            </p:cNvSpPr>
            <p:nvPr/>
          </p:nvSpPr>
          <p:spPr bwMode="auto">
            <a:xfrm>
              <a:off x="4763" y="2176"/>
              <a:ext cx="310" cy="573"/>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9">
              <a:extLst>
                <a:ext uri="{FF2B5EF4-FFF2-40B4-BE49-F238E27FC236}">
                  <a16:creationId xmlns:a16="http://schemas.microsoft.com/office/drawing/2014/main" id="{4DCD35CA-1816-E9F4-7468-2D378E38D091}"/>
                </a:ext>
              </a:extLst>
            </p:cNvPr>
            <p:cNvSpPr>
              <a:spLocks/>
            </p:cNvSpPr>
            <p:nvPr/>
          </p:nvSpPr>
          <p:spPr bwMode="auto">
            <a:xfrm>
              <a:off x="4763" y="2176"/>
              <a:ext cx="310" cy="573"/>
            </a:xfrm>
            <a:custGeom>
              <a:avLst/>
              <a:gdLst>
                <a:gd name="T0" fmla="*/ 0 w 310"/>
                <a:gd name="T1" fmla="*/ 0 h 573"/>
                <a:gd name="T2" fmla="*/ 0 w 310"/>
                <a:gd name="T3" fmla="*/ 140 h 573"/>
                <a:gd name="T4" fmla="*/ 0 w 310"/>
                <a:gd name="T5" fmla="*/ 287 h 573"/>
                <a:gd name="T6" fmla="*/ 0 w 310"/>
                <a:gd name="T7" fmla="*/ 430 h 573"/>
                <a:gd name="T8" fmla="*/ 0 w 310"/>
                <a:gd name="T9" fmla="*/ 573 h 573"/>
                <a:gd name="T10" fmla="*/ 310 w 310"/>
                <a:gd name="T11" fmla="*/ 287 h 573"/>
                <a:gd name="T12" fmla="*/ 0 w 310"/>
                <a:gd name="T13" fmla="*/ 0 h 573"/>
              </a:gdLst>
              <a:ahLst/>
              <a:cxnLst>
                <a:cxn ang="0">
                  <a:pos x="T0" y="T1"/>
                </a:cxn>
                <a:cxn ang="0">
                  <a:pos x="T2" y="T3"/>
                </a:cxn>
                <a:cxn ang="0">
                  <a:pos x="T4" y="T5"/>
                </a:cxn>
                <a:cxn ang="0">
                  <a:pos x="T6" y="T7"/>
                </a:cxn>
                <a:cxn ang="0">
                  <a:pos x="T8" y="T9"/>
                </a:cxn>
                <a:cxn ang="0">
                  <a:pos x="T10" y="T11"/>
                </a:cxn>
                <a:cxn ang="0">
                  <a:pos x="T12" y="T13"/>
                </a:cxn>
              </a:cxnLst>
              <a:rect l="0" t="0" r="r" b="b"/>
              <a:pathLst>
                <a:path w="310" h="573">
                  <a:moveTo>
                    <a:pt x="0" y="0"/>
                  </a:moveTo>
                  <a:lnTo>
                    <a:pt x="0" y="140"/>
                  </a:lnTo>
                  <a:lnTo>
                    <a:pt x="0" y="287"/>
                  </a:lnTo>
                  <a:lnTo>
                    <a:pt x="0" y="430"/>
                  </a:lnTo>
                  <a:lnTo>
                    <a:pt x="0" y="573"/>
                  </a:lnTo>
                  <a:lnTo>
                    <a:pt x="310" y="28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0">
              <a:extLst>
                <a:ext uri="{FF2B5EF4-FFF2-40B4-BE49-F238E27FC236}">
                  <a16:creationId xmlns:a16="http://schemas.microsoft.com/office/drawing/2014/main" id="{AC064C79-5F36-632D-6EED-B35AFD43CFD2}"/>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1">
              <a:extLst>
                <a:ext uri="{FF2B5EF4-FFF2-40B4-BE49-F238E27FC236}">
                  <a16:creationId xmlns:a16="http://schemas.microsoft.com/office/drawing/2014/main" id="{18F6F178-BCE4-0A6B-9E04-A9F0F86D1BE8}"/>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2">
              <a:extLst>
                <a:ext uri="{FF2B5EF4-FFF2-40B4-BE49-F238E27FC236}">
                  <a16:creationId xmlns:a16="http://schemas.microsoft.com/office/drawing/2014/main" id="{8F99921A-B067-47BF-392B-4D7B27CD2D73}"/>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3">
              <a:extLst>
                <a:ext uri="{FF2B5EF4-FFF2-40B4-BE49-F238E27FC236}">
                  <a16:creationId xmlns:a16="http://schemas.microsoft.com/office/drawing/2014/main" id="{1BFEF767-59FA-161B-604B-1D730D64A4B7}"/>
                </a:ext>
              </a:extLst>
            </p:cNvPr>
            <p:cNvSpPr>
              <a:spLocks/>
            </p:cNvSpPr>
            <p:nvPr/>
          </p:nvSpPr>
          <p:spPr bwMode="auto">
            <a:xfrm>
              <a:off x="3079" y="2888"/>
              <a:ext cx="291" cy="1436"/>
            </a:xfrm>
            <a:custGeom>
              <a:avLst/>
              <a:gdLst>
                <a:gd name="T0" fmla="*/ 0 w 291"/>
                <a:gd name="T1" fmla="*/ 0 h 1436"/>
                <a:gd name="T2" fmla="*/ 0 w 291"/>
                <a:gd name="T3" fmla="*/ 1436 h 1436"/>
                <a:gd name="T4" fmla="*/ 291 w 291"/>
                <a:gd name="T5" fmla="*/ 1436 h 1436"/>
                <a:gd name="T6" fmla="*/ 291 w 291"/>
                <a:gd name="T7" fmla="*/ 291 h 1436"/>
                <a:gd name="T8" fmla="*/ 0 w 291"/>
                <a:gd name="T9" fmla="*/ 0 h 1436"/>
              </a:gdLst>
              <a:ahLst/>
              <a:cxnLst>
                <a:cxn ang="0">
                  <a:pos x="T0" y="T1"/>
                </a:cxn>
                <a:cxn ang="0">
                  <a:pos x="T2" y="T3"/>
                </a:cxn>
                <a:cxn ang="0">
                  <a:pos x="T4" y="T5"/>
                </a:cxn>
                <a:cxn ang="0">
                  <a:pos x="T6" y="T7"/>
                </a:cxn>
                <a:cxn ang="0">
                  <a:pos x="T8" y="T9"/>
                </a:cxn>
              </a:cxnLst>
              <a:rect l="0" t="0" r="r" b="b"/>
              <a:pathLst>
                <a:path w="291" h="1436">
                  <a:moveTo>
                    <a:pt x="0" y="0"/>
                  </a:moveTo>
                  <a:lnTo>
                    <a:pt x="0" y="1436"/>
                  </a:lnTo>
                  <a:lnTo>
                    <a:pt x="291" y="1436"/>
                  </a:lnTo>
                  <a:lnTo>
                    <a:pt x="291" y="291"/>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4">
              <a:extLst>
                <a:ext uri="{FF2B5EF4-FFF2-40B4-BE49-F238E27FC236}">
                  <a16:creationId xmlns:a16="http://schemas.microsoft.com/office/drawing/2014/main" id="{CFD20D32-75F7-1990-6DE8-FF2533369DA5}"/>
                </a:ext>
              </a:extLst>
            </p:cNvPr>
            <p:cNvSpPr>
              <a:spLocks/>
            </p:cNvSpPr>
            <p:nvPr/>
          </p:nvSpPr>
          <p:spPr bwMode="auto">
            <a:xfrm>
              <a:off x="2804" y="2888"/>
              <a:ext cx="566" cy="291"/>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a:extLst>
                <a:ext uri="{FF2B5EF4-FFF2-40B4-BE49-F238E27FC236}">
                  <a16:creationId xmlns:a16="http://schemas.microsoft.com/office/drawing/2014/main" id="{E7FCAD32-4B1D-E4F7-6B30-691D75EE69B0}"/>
                </a:ext>
              </a:extLst>
            </p:cNvPr>
            <p:cNvSpPr>
              <a:spLocks/>
            </p:cNvSpPr>
            <p:nvPr/>
          </p:nvSpPr>
          <p:spPr bwMode="auto">
            <a:xfrm>
              <a:off x="2804" y="2888"/>
              <a:ext cx="566" cy="291"/>
            </a:xfrm>
            <a:custGeom>
              <a:avLst/>
              <a:gdLst>
                <a:gd name="T0" fmla="*/ 0 w 566"/>
                <a:gd name="T1" fmla="*/ 291 h 291"/>
                <a:gd name="T2" fmla="*/ 566 w 566"/>
                <a:gd name="T3" fmla="*/ 291 h 291"/>
                <a:gd name="T4" fmla="*/ 275 w 566"/>
                <a:gd name="T5" fmla="*/ 0 h 291"/>
                <a:gd name="T6" fmla="*/ 0 w 566"/>
                <a:gd name="T7" fmla="*/ 0 h 291"/>
                <a:gd name="T8" fmla="*/ 0 w 566"/>
                <a:gd name="T9" fmla="*/ 291 h 291"/>
              </a:gdLst>
              <a:ahLst/>
              <a:cxnLst>
                <a:cxn ang="0">
                  <a:pos x="T0" y="T1"/>
                </a:cxn>
                <a:cxn ang="0">
                  <a:pos x="T2" y="T3"/>
                </a:cxn>
                <a:cxn ang="0">
                  <a:pos x="T4" y="T5"/>
                </a:cxn>
                <a:cxn ang="0">
                  <a:pos x="T6" y="T7"/>
                </a:cxn>
                <a:cxn ang="0">
                  <a:pos x="T8" y="T9"/>
                </a:cxn>
              </a:cxnLst>
              <a:rect l="0" t="0" r="r" b="b"/>
              <a:pathLst>
                <a:path w="566" h="291">
                  <a:moveTo>
                    <a:pt x="0" y="291"/>
                  </a:moveTo>
                  <a:lnTo>
                    <a:pt x="566" y="291"/>
                  </a:lnTo>
                  <a:lnTo>
                    <a:pt x="275" y="0"/>
                  </a:lnTo>
                  <a:lnTo>
                    <a:pt x="0" y="0"/>
                  </a:lnTo>
                  <a:lnTo>
                    <a:pt x="0" y="29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6">
              <a:extLst>
                <a:ext uri="{FF2B5EF4-FFF2-40B4-BE49-F238E27FC236}">
                  <a16:creationId xmlns:a16="http://schemas.microsoft.com/office/drawing/2014/main" id="{A24D7027-9962-F3BF-DF93-12A3E3E3C20E}"/>
                </a:ext>
              </a:extLst>
            </p:cNvPr>
            <p:cNvSpPr>
              <a:spLocks/>
            </p:cNvSpPr>
            <p:nvPr/>
          </p:nvSpPr>
          <p:spPr bwMode="auto">
            <a:xfrm>
              <a:off x="2526" y="2749"/>
              <a:ext cx="314" cy="573"/>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close/>
                </a:path>
              </a:pathLst>
            </a:custGeom>
            <a:solidFill>
              <a:srgbClr val="D3D2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7">
              <a:extLst>
                <a:ext uri="{FF2B5EF4-FFF2-40B4-BE49-F238E27FC236}">
                  <a16:creationId xmlns:a16="http://schemas.microsoft.com/office/drawing/2014/main" id="{64738DF9-0DBD-C487-8777-1332DEB17FFB}"/>
                </a:ext>
              </a:extLst>
            </p:cNvPr>
            <p:cNvSpPr>
              <a:spLocks/>
            </p:cNvSpPr>
            <p:nvPr/>
          </p:nvSpPr>
          <p:spPr bwMode="auto">
            <a:xfrm>
              <a:off x="2526" y="2749"/>
              <a:ext cx="314" cy="573"/>
            </a:xfrm>
            <a:custGeom>
              <a:avLst/>
              <a:gdLst>
                <a:gd name="T0" fmla="*/ 0 w 314"/>
                <a:gd name="T1" fmla="*/ 286 h 573"/>
                <a:gd name="T2" fmla="*/ 314 w 314"/>
                <a:gd name="T3" fmla="*/ 0 h 573"/>
                <a:gd name="T4" fmla="*/ 314 w 314"/>
                <a:gd name="T5" fmla="*/ 286 h 573"/>
                <a:gd name="T6" fmla="*/ 314 w 314"/>
                <a:gd name="T7" fmla="*/ 573 h 573"/>
                <a:gd name="T8" fmla="*/ 0 w 314"/>
                <a:gd name="T9" fmla="*/ 286 h 573"/>
              </a:gdLst>
              <a:ahLst/>
              <a:cxnLst>
                <a:cxn ang="0">
                  <a:pos x="T0" y="T1"/>
                </a:cxn>
                <a:cxn ang="0">
                  <a:pos x="T2" y="T3"/>
                </a:cxn>
                <a:cxn ang="0">
                  <a:pos x="T4" y="T5"/>
                </a:cxn>
                <a:cxn ang="0">
                  <a:pos x="T6" y="T7"/>
                </a:cxn>
                <a:cxn ang="0">
                  <a:pos x="T8" y="T9"/>
                </a:cxn>
              </a:cxnLst>
              <a:rect l="0" t="0" r="r" b="b"/>
              <a:pathLst>
                <a:path w="314" h="573">
                  <a:moveTo>
                    <a:pt x="0" y="286"/>
                  </a:moveTo>
                  <a:lnTo>
                    <a:pt x="314" y="0"/>
                  </a:lnTo>
                  <a:lnTo>
                    <a:pt x="314" y="286"/>
                  </a:lnTo>
                  <a:lnTo>
                    <a:pt x="314" y="573"/>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8">
              <a:extLst>
                <a:ext uri="{FF2B5EF4-FFF2-40B4-BE49-F238E27FC236}">
                  <a16:creationId xmlns:a16="http://schemas.microsoft.com/office/drawing/2014/main" id="{EBA5421E-E121-1727-2EB8-D81B5DA8BE10}"/>
                </a:ext>
              </a:extLst>
            </p:cNvPr>
            <p:cNvSpPr>
              <a:spLocks noEditPoints="1"/>
            </p:cNvSpPr>
            <p:nvPr/>
          </p:nvSpPr>
          <p:spPr bwMode="auto">
            <a:xfrm>
              <a:off x="2526" y="2749"/>
              <a:ext cx="314" cy="573"/>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close/>
                  <a:moveTo>
                    <a:pt x="314" y="0"/>
                  </a:moveTo>
                  <a:lnTo>
                    <a:pt x="0" y="286"/>
                  </a:lnTo>
                  <a:lnTo>
                    <a:pt x="314" y="0"/>
                  </a:lnTo>
                  <a:lnTo>
                    <a:pt x="314" y="0"/>
                  </a:lnTo>
                  <a:close/>
                </a:path>
              </a:pathLst>
            </a:custGeom>
            <a:solidFill>
              <a:srgbClr val="F2F1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a:extLst>
                <a:ext uri="{FF2B5EF4-FFF2-40B4-BE49-F238E27FC236}">
                  <a16:creationId xmlns:a16="http://schemas.microsoft.com/office/drawing/2014/main" id="{F0E3016A-BB6D-50E3-A565-F1CBD127FEA5}"/>
                </a:ext>
              </a:extLst>
            </p:cNvPr>
            <p:cNvSpPr>
              <a:spLocks noEditPoints="1"/>
            </p:cNvSpPr>
            <p:nvPr/>
          </p:nvSpPr>
          <p:spPr bwMode="auto">
            <a:xfrm>
              <a:off x="2526" y="2749"/>
              <a:ext cx="314" cy="573"/>
            </a:xfrm>
            <a:custGeom>
              <a:avLst/>
              <a:gdLst>
                <a:gd name="T0" fmla="*/ 0 w 314"/>
                <a:gd name="T1" fmla="*/ 286 h 573"/>
                <a:gd name="T2" fmla="*/ 314 w 314"/>
                <a:gd name="T3" fmla="*/ 573 h 573"/>
                <a:gd name="T4" fmla="*/ 314 w 314"/>
                <a:gd name="T5" fmla="*/ 573 h 573"/>
                <a:gd name="T6" fmla="*/ 0 w 314"/>
                <a:gd name="T7" fmla="*/ 286 h 573"/>
                <a:gd name="T8" fmla="*/ 314 w 314"/>
                <a:gd name="T9" fmla="*/ 0 h 573"/>
                <a:gd name="T10" fmla="*/ 0 w 314"/>
                <a:gd name="T11" fmla="*/ 286 h 573"/>
                <a:gd name="T12" fmla="*/ 314 w 314"/>
                <a:gd name="T13" fmla="*/ 0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0" y="286"/>
                  </a:moveTo>
                  <a:lnTo>
                    <a:pt x="314" y="573"/>
                  </a:lnTo>
                  <a:lnTo>
                    <a:pt x="314" y="573"/>
                  </a:lnTo>
                  <a:lnTo>
                    <a:pt x="0" y="286"/>
                  </a:lnTo>
                  <a:moveTo>
                    <a:pt x="314" y="0"/>
                  </a:moveTo>
                  <a:lnTo>
                    <a:pt x="0" y="286"/>
                  </a:lnTo>
                  <a:lnTo>
                    <a:pt x="314" y="0"/>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a:extLst>
                <a:ext uri="{FF2B5EF4-FFF2-40B4-BE49-F238E27FC236}">
                  <a16:creationId xmlns:a16="http://schemas.microsoft.com/office/drawing/2014/main" id="{20D4B1C4-379F-B24F-378B-7813F1A38A56}"/>
                </a:ext>
              </a:extLst>
            </p:cNvPr>
            <p:cNvSpPr>
              <a:spLocks/>
            </p:cNvSpPr>
            <p:nvPr/>
          </p:nvSpPr>
          <p:spPr bwMode="auto">
            <a:xfrm>
              <a:off x="2840" y="2888"/>
              <a:ext cx="530" cy="291"/>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a:extLst>
                <a:ext uri="{FF2B5EF4-FFF2-40B4-BE49-F238E27FC236}">
                  <a16:creationId xmlns:a16="http://schemas.microsoft.com/office/drawing/2014/main" id="{C665703B-8F59-D10A-3FBA-8E904497C680}"/>
                </a:ext>
              </a:extLst>
            </p:cNvPr>
            <p:cNvSpPr>
              <a:spLocks/>
            </p:cNvSpPr>
            <p:nvPr/>
          </p:nvSpPr>
          <p:spPr bwMode="auto">
            <a:xfrm>
              <a:off x="2840" y="2888"/>
              <a:ext cx="530" cy="291"/>
            </a:xfrm>
            <a:custGeom>
              <a:avLst/>
              <a:gdLst>
                <a:gd name="T0" fmla="*/ 239 w 530"/>
                <a:gd name="T1" fmla="*/ 0 h 291"/>
                <a:gd name="T2" fmla="*/ 0 w 530"/>
                <a:gd name="T3" fmla="*/ 0 h 291"/>
                <a:gd name="T4" fmla="*/ 0 w 530"/>
                <a:gd name="T5" fmla="*/ 147 h 291"/>
                <a:gd name="T6" fmla="*/ 0 w 530"/>
                <a:gd name="T7" fmla="*/ 291 h 291"/>
                <a:gd name="T8" fmla="*/ 530 w 530"/>
                <a:gd name="T9" fmla="*/ 291 h 291"/>
                <a:gd name="T10" fmla="*/ 239 w 530"/>
                <a:gd name="T11" fmla="*/ 0 h 291"/>
              </a:gdLst>
              <a:ahLst/>
              <a:cxnLst>
                <a:cxn ang="0">
                  <a:pos x="T0" y="T1"/>
                </a:cxn>
                <a:cxn ang="0">
                  <a:pos x="T2" y="T3"/>
                </a:cxn>
                <a:cxn ang="0">
                  <a:pos x="T4" y="T5"/>
                </a:cxn>
                <a:cxn ang="0">
                  <a:pos x="T6" y="T7"/>
                </a:cxn>
                <a:cxn ang="0">
                  <a:pos x="T8" y="T9"/>
                </a:cxn>
                <a:cxn ang="0">
                  <a:pos x="T10" y="T11"/>
                </a:cxn>
              </a:cxnLst>
              <a:rect l="0" t="0" r="r" b="b"/>
              <a:pathLst>
                <a:path w="530" h="291">
                  <a:moveTo>
                    <a:pt x="239" y="0"/>
                  </a:moveTo>
                  <a:lnTo>
                    <a:pt x="0" y="0"/>
                  </a:lnTo>
                  <a:lnTo>
                    <a:pt x="0" y="147"/>
                  </a:lnTo>
                  <a:lnTo>
                    <a:pt x="0" y="291"/>
                  </a:lnTo>
                  <a:lnTo>
                    <a:pt x="530" y="291"/>
                  </a:lnTo>
                  <a:lnTo>
                    <a:pt x="2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a:extLst>
                <a:ext uri="{FF2B5EF4-FFF2-40B4-BE49-F238E27FC236}">
                  <a16:creationId xmlns:a16="http://schemas.microsoft.com/office/drawing/2014/main" id="{118565E9-2470-B744-E9FE-6C9437C9B9C2}"/>
                </a:ext>
              </a:extLst>
            </p:cNvPr>
            <p:cNvSpPr>
              <a:spLocks/>
            </p:cNvSpPr>
            <p:nvPr/>
          </p:nvSpPr>
          <p:spPr bwMode="auto">
            <a:xfrm>
              <a:off x="2526" y="2749"/>
              <a:ext cx="314" cy="573"/>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3">
              <a:extLst>
                <a:ext uri="{FF2B5EF4-FFF2-40B4-BE49-F238E27FC236}">
                  <a16:creationId xmlns:a16="http://schemas.microsoft.com/office/drawing/2014/main" id="{7CA4A927-C67B-4572-7947-D6FADE35F0BF}"/>
                </a:ext>
              </a:extLst>
            </p:cNvPr>
            <p:cNvSpPr>
              <a:spLocks/>
            </p:cNvSpPr>
            <p:nvPr/>
          </p:nvSpPr>
          <p:spPr bwMode="auto">
            <a:xfrm>
              <a:off x="2526" y="2749"/>
              <a:ext cx="314" cy="573"/>
            </a:xfrm>
            <a:custGeom>
              <a:avLst/>
              <a:gdLst>
                <a:gd name="T0" fmla="*/ 314 w 314"/>
                <a:gd name="T1" fmla="*/ 0 h 573"/>
                <a:gd name="T2" fmla="*/ 0 w 314"/>
                <a:gd name="T3" fmla="*/ 286 h 573"/>
                <a:gd name="T4" fmla="*/ 314 w 314"/>
                <a:gd name="T5" fmla="*/ 573 h 573"/>
                <a:gd name="T6" fmla="*/ 314 w 314"/>
                <a:gd name="T7" fmla="*/ 430 h 573"/>
                <a:gd name="T8" fmla="*/ 314 w 314"/>
                <a:gd name="T9" fmla="*/ 286 h 573"/>
                <a:gd name="T10" fmla="*/ 314 w 314"/>
                <a:gd name="T11" fmla="*/ 139 h 573"/>
                <a:gd name="T12" fmla="*/ 314 w 314"/>
                <a:gd name="T13" fmla="*/ 139 h 573"/>
                <a:gd name="T14" fmla="*/ 314 w 314"/>
                <a:gd name="T15" fmla="*/ 0 h 5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573">
                  <a:moveTo>
                    <a:pt x="314" y="0"/>
                  </a:moveTo>
                  <a:lnTo>
                    <a:pt x="0" y="286"/>
                  </a:lnTo>
                  <a:lnTo>
                    <a:pt x="314" y="573"/>
                  </a:lnTo>
                  <a:lnTo>
                    <a:pt x="314" y="430"/>
                  </a:lnTo>
                  <a:lnTo>
                    <a:pt x="314" y="286"/>
                  </a:lnTo>
                  <a:lnTo>
                    <a:pt x="314" y="139"/>
                  </a:lnTo>
                  <a:lnTo>
                    <a:pt x="314" y="139"/>
                  </a:lnTo>
                  <a:lnTo>
                    <a:pt x="3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5" name="Picture 74" descr="A blue and black logo&#10;&#10;Description automatically generated">
            <a:extLst>
              <a:ext uri="{FF2B5EF4-FFF2-40B4-BE49-F238E27FC236}">
                <a16:creationId xmlns:a16="http://schemas.microsoft.com/office/drawing/2014/main" id="{8F40B24E-7A62-574B-2854-2AE46A7AD5D2}"/>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574203012"/>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ata &amp; Insights_Slide Templat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1B19D7D3-F9AF-4D3F-9620-9542A3FE4377}"/>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sp>
        <p:nvSpPr>
          <p:cNvPr id="21" name="Slide Number Placeholder 3">
            <a:extLst>
              <a:ext uri="{FF2B5EF4-FFF2-40B4-BE49-F238E27FC236}">
                <a16:creationId xmlns:a16="http://schemas.microsoft.com/office/drawing/2014/main" id="{942B1774-B27F-478A-91AC-4EE0848B246E}"/>
              </a:ext>
            </a:extLst>
          </p:cNvPr>
          <p:cNvSpPr>
            <a:spLocks noGrp="1"/>
          </p:cNvSpPr>
          <p:nvPr>
            <p:ph type="sldNum" sz="quarter" idx="15"/>
          </p:nvPr>
        </p:nvSpPr>
        <p:spPr>
          <a:xfrm>
            <a:off x="11489746" y="6264273"/>
            <a:ext cx="482600" cy="365125"/>
          </a:xfrm>
        </p:spPr>
        <p:txBody>
          <a:bodyPr/>
          <a:lstStyle>
            <a:lvl1pPr>
              <a:defRPr sz="1100" b="0">
                <a:solidFill>
                  <a:schemeClr val="accent5"/>
                </a:solidFill>
                <a:latin typeface="Bebas Neue Regular" panose="00000500000000000000" pitchFamily="50" charset="0"/>
              </a:defRPr>
            </a:lvl1pPr>
          </a:lstStyle>
          <a:p>
            <a:fld id="{AF30B1CF-4527-A649-8C50-7BDB6B7198D3}" type="slidenum">
              <a:rPr lang="en-US" smtClean="0"/>
              <a:t>‹#›</a:t>
            </a:fld>
            <a:endParaRPr lang="en-US"/>
          </a:p>
        </p:txBody>
      </p:sp>
      <p:cxnSp>
        <p:nvCxnSpPr>
          <p:cNvPr id="22" name="Straight Connector 21">
            <a:extLst>
              <a:ext uri="{FF2B5EF4-FFF2-40B4-BE49-F238E27FC236}">
                <a16:creationId xmlns:a16="http://schemas.microsoft.com/office/drawing/2014/main" id="{2FDDF5F2-D37D-43A4-9905-B24F2FFE6C30}"/>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241C955-0B65-4DEB-9655-2CF90F779E8D}"/>
              </a:ext>
            </a:extLst>
          </p:cNvPr>
          <p:cNvSpPr>
            <a:spLocks noGrp="1"/>
          </p:cNvSpPr>
          <p:nvPr>
            <p:ph type="body" sz="quarter" idx="16" hasCustomPrompt="1"/>
          </p:nvPr>
        </p:nvSpPr>
        <p:spPr>
          <a:xfrm>
            <a:off x="626534" y="638892"/>
            <a:ext cx="11159065" cy="351708"/>
          </a:xfrm>
          <a:prstGeom prst="rect">
            <a:avLst/>
          </a:prstGeom>
        </p:spPr>
        <p:txBody>
          <a:bodyPr/>
          <a:lstStyle>
            <a:lvl1pPr marL="0" indent="0">
              <a:buNone/>
              <a:defRPr sz="1600" b="0" i="0">
                <a:solidFill>
                  <a:schemeClr val="tx2"/>
                </a:solidFill>
                <a:latin typeface="BUTLER-MEDIUM" panose="02000503090000020003" pitchFamily="2" charset="77"/>
              </a:defRPr>
            </a:lvl1pPr>
          </a:lstStyle>
          <a:p>
            <a:pPr lvl="0"/>
            <a:r>
              <a:rPr lang="en-US" dirty="0"/>
              <a:t>Insert sub-header here</a:t>
            </a:r>
          </a:p>
        </p:txBody>
      </p:sp>
      <p:grpSp>
        <p:nvGrpSpPr>
          <p:cNvPr id="2" name="Group 1">
            <a:extLst>
              <a:ext uri="{FF2B5EF4-FFF2-40B4-BE49-F238E27FC236}">
                <a16:creationId xmlns:a16="http://schemas.microsoft.com/office/drawing/2014/main" id="{2325D560-3181-F01D-9AC4-AECE69852507}"/>
              </a:ext>
            </a:extLst>
          </p:cNvPr>
          <p:cNvGrpSpPr/>
          <p:nvPr/>
        </p:nvGrpSpPr>
        <p:grpSpPr>
          <a:xfrm>
            <a:off x="-1" y="1179164"/>
            <a:ext cx="12192001" cy="5163559"/>
            <a:chOff x="-1" y="1690566"/>
            <a:chExt cx="12192001" cy="5163559"/>
          </a:xfrm>
        </p:grpSpPr>
        <p:grpSp>
          <p:nvGrpSpPr>
            <p:cNvPr id="4" name="Group 3">
              <a:extLst>
                <a:ext uri="{FF2B5EF4-FFF2-40B4-BE49-F238E27FC236}">
                  <a16:creationId xmlns:a16="http://schemas.microsoft.com/office/drawing/2014/main" id="{1D3AFFCA-B95D-31BB-A1B1-7DD527D61971}"/>
                </a:ext>
              </a:extLst>
            </p:cNvPr>
            <p:cNvGrpSpPr/>
            <p:nvPr/>
          </p:nvGrpSpPr>
          <p:grpSpPr>
            <a:xfrm>
              <a:off x="-1" y="6044508"/>
              <a:ext cx="12192001" cy="809617"/>
              <a:chOff x="-1" y="6044508"/>
              <a:chExt cx="12192001" cy="809617"/>
            </a:xfrm>
          </p:grpSpPr>
          <p:sp>
            <p:nvSpPr>
              <p:cNvPr id="80" name="Freeform 5">
                <a:extLst>
                  <a:ext uri="{FF2B5EF4-FFF2-40B4-BE49-F238E27FC236}">
                    <a16:creationId xmlns:a16="http://schemas.microsoft.com/office/drawing/2014/main" id="{BE0E671D-E2EB-6D0E-CDD1-594719F55004}"/>
                  </a:ext>
                </a:extLst>
              </p:cNvPr>
              <p:cNvSpPr>
                <a:spLocks/>
              </p:cNvSpPr>
              <p:nvPr/>
            </p:nvSpPr>
            <p:spPr bwMode="auto">
              <a:xfrm>
                <a:off x="4800600" y="6044508"/>
                <a:ext cx="6081125" cy="809617"/>
              </a:xfrm>
              <a:custGeom>
                <a:avLst/>
                <a:gdLst>
                  <a:gd name="T0" fmla="*/ 2000 w 2000"/>
                  <a:gd name="T1" fmla="*/ 205 h 266"/>
                  <a:gd name="T2" fmla="*/ 2000 w 2000"/>
                  <a:gd name="T3" fmla="*/ 266 h 266"/>
                  <a:gd name="T4" fmla="*/ 1344 w 2000"/>
                  <a:gd name="T5" fmla="*/ 266 h 266"/>
                  <a:gd name="T6" fmla="*/ 1314 w 2000"/>
                  <a:gd name="T7" fmla="*/ 245 h 266"/>
                  <a:gd name="T8" fmla="*/ 1325 w 2000"/>
                  <a:gd name="T9" fmla="*/ 212 h 266"/>
                  <a:gd name="T10" fmla="*/ 1344 w 2000"/>
                  <a:gd name="T11" fmla="*/ 162 h 266"/>
                  <a:gd name="T12" fmla="*/ 1353 w 2000"/>
                  <a:gd name="T13" fmla="*/ 140 h 266"/>
                  <a:gd name="T14" fmla="*/ 1374 w 2000"/>
                  <a:gd name="T15" fmla="*/ 132 h 266"/>
                  <a:gd name="T16" fmla="*/ 1376 w 2000"/>
                  <a:gd name="T17" fmla="*/ 131 h 266"/>
                  <a:gd name="T18" fmla="*/ 1376 w 2000"/>
                  <a:gd name="T19" fmla="*/ 66 h 266"/>
                  <a:gd name="T20" fmla="*/ 1376 w 2000"/>
                  <a:gd name="T21" fmla="*/ 61 h 266"/>
                  <a:gd name="T22" fmla="*/ 1218 w 2000"/>
                  <a:gd name="T23" fmla="*/ 61 h 266"/>
                  <a:gd name="T24" fmla="*/ 1212 w 2000"/>
                  <a:gd name="T25" fmla="*/ 60 h 266"/>
                  <a:gd name="T26" fmla="*/ 1206 w 2000"/>
                  <a:gd name="T27" fmla="*/ 61 h 266"/>
                  <a:gd name="T28" fmla="*/ 1131 w 2000"/>
                  <a:gd name="T29" fmla="*/ 61 h 266"/>
                  <a:gd name="T30" fmla="*/ 1131 w 2000"/>
                  <a:gd name="T31" fmla="*/ 66 h 266"/>
                  <a:gd name="T32" fmla="*/ 1131 w 2000"/>
                  <a:gd name="T33" fmla="*/ 131 h 266"/>
                  <a:gd name="T34" fmla="*/ 1133 w 2000"/>
                  <a:gd name="T35" fmla="*/ 132 h 266"/>
                  <a:gd name="T36" fmla="*/ 1154 w 2000"/>
                  <a:gd name="T37" fmla="*/ 140 h 266"/>
                  <a:gd name="T38" fmla="*/ 1163 w 2000"/>
                  <a:gd name="T39" fmla="*/ 162 h 266"/>
                  <a:gd name="T40" fmla="*/ 1182 w 2000"/>
                  <a:gd name="T41" fmla="*/ 212 h 266"/>
                  <a:gd name="T42" fmla="*/ 1193 w 2000"/>
                  <a:gd name="T43" fmla="*/ 245 h 266"/>
                  <a:gd name="T44" fmla="*/ 1164 w 2000"/>
                  <a:gd name="T45" fmla="*/ 266 h 266"/>
                  <a:gd name="T46" fmla="*/ 0 w 2000"/>
                  <a:gd name="T47" fmla="*/ 266 h 266"/>
                  <a:gd name="T48" fmla="*/ 0 w 2000"/>
                  <a:gd name="T49" fmla="*/ 205 h 266"/>
                  <a:gd name="T50" fmla="*/ 1109 w 2000"/>
                  <a:gd name="T51" fmla="*/ 205 h 266"/>
                  <a:gd name="T52" fmla="*/ 1104 w 2000"/>
                  <a:gd name="T53" fmla="*/ 186 h 266"/>
                  <a:gd name="T54" fmla="*/ 1070 w 2000"/>
                  <a:gd name="T55" fmla="*/ 133 h 266"/>
                  <a:gd name="T56" fmla="*/ 1070 w 2000"/>
                  <a:gd name="T57" fmla="*/ 68 h 266"/>
                  <a:gd name="T58" fmla="*/ 1082 w 2000"/>
                  <a:gd name="T59" fmla="*/ 20 h 266"/>
                  <a:gd name="T60" fmla="*/ 1127 w 2000"/>
                  <a:gd name="T61" fmla="*/ 0 h 266"/>
                  <a:gd name="T62" fmla="*/ 1206 w 2000"/>
                  <a:gd name="T63" fmla="*/ 0 h 266"/>
                  <a:gd name="T64" fmla="*/ 1212 w 2000"/>
                  <a:gd name="T65" fmla="*/ 1 h 266"/>
                  <a:gd name="T66" fmla="*/ 1218 w 2000"/>
                  <a:gd name="T67" fmla="*/ 0 h 266"/>
                  <a:gd name="T68" fmla="*/ 1380 w 2000"/>
                  <a:gd name="T69" fmla="*/ 0 h 266"/>
                  <a:gd name="T70" fmla="*/ 1425 w 2000"/>
                  <a:gd name="T71" fmla="*/ 20 h 266"/>
                  <a:gd name="T72" fmla="*/ 1437 w 2000"/>
                  <a:gd name="T73" fmla="*/ 68 h 266"/>
                  <a:gd name="T74" fmla="*/ 1437 w 2000"/>
                  <a:gd name="T75" fmla="*/ 133 h 266"/>
                  <a:gd name="T76" fmla="*/ 1403 w 2000"/>
                  <a:gd name="T77" fmla="*/ 186 h 266"/>
                  <a:gd name="T78" fmla="*/ 1398 w 2000"/>
                  <a:gd name="T79" fmla="*/ 205 h 266"/>
                  <a:gd name="T80" fmla="*/ 2000 w 2000"/>
                  <a:gd name="T81" fmla="*/ 205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0" h="266">
                    <a:moveTo>
                      <a:pt x="2000" y="205"/>
                    </a:moveTo>
                    <a:cubicBezTo>
                      <a:pt x="2000" y="266"/>
                      <a:pt x="2000" y="266"/>
                      <a:pt x="2000" y="266"/>
                    </a:cubicBezTo>
                    <a:cubicBezTo>
                      <a:pt x="1344" y="266"/>
                      <a:pt x="1344" y="266"/>
                      <a:pt x="1344" y="266"/>
                    </a:cubicBezTo>
                    <a:cubicBezTo>
                      <a:pt x="1330" y="266"/>
                      <a:pt x="1318" y="258"/>
                      <a:pt x="1314" y="245"/>
                    </a:cubicBezTo>
                    <a:cubicBezTo>
                      <a:pt x="1310" y="233"/>
                      <a:pt x="1314" y="219"/>
                      <a:pt x="1325" y="212"/>
                    </a:cubicBezTo>
                    <a:cubicBezTo>
                      <a:pt x="1327" y="210"/>
                      <a:pt x="1344" y="194"/>
                      <a:pt x="1344" y="162"/>
                    </a:cubicBezTo>
                    <a:cubicBezTo>
                      <a:pt x="1344" y="154"/>
                      <a:pt x="1347" y="146"/>
                      <a:pt x="1353" y="140"/>
                    </a:cubicBezTo>
                    <a:cubicBezTo>
                      <a:pt x="1359" y="134"/>
                      <a:pt x="1366" y="131"/>
                      <a:pt x="1374" y="132"/>
                    </a:cubicBezTo>
                    <a:cubicBezTo>
                      <a:pt x="1375" y="132"/>
                      <a:pt x="1375" y="131"/>
                      <a:pt x="1376" y="131"/>
                    </a:cubicBezTo>
                    <a:cubicBezTo>
                      <a:pt x="1376" y="66"/>
                      <a:pt x="1376" y="66"/>
                      <a:pt x="1376" y="66"/>
                    </a:cubicBezTo>
                    <a:cubicBezTo>
                      <a:pt x="1376" y="64"/>
                      <a:pt x="1376" y="63"/>
                      <a:pt x="1376" y="61"/>
                    </a:cubicBezTo>
                    <a:cubicBezTo>
                      <a:pt x="1218" y="61"/>
                      <a:pt x="1218" y="61"/>
                      <a:pt x="1218" y="61"/>
                    </a:cubicBezTo>
                    <a:cubicBezTo>
                      <a:pt x="1216" y="61"/>
                      <a:pt x="1214" y="61"/>
                      <a:pt x="1212" y="60"/>
                    </a:cubicBezTo>
                    <a:cubicBezTo>
                      <a:pt x="1210" y="61"/>
                      <a:pt x="1208" y="61"/>
                      <a:pt x="1206" y="61"/>
                    </a:cubicBezTo>
                    <a:cubicBezTo>
                      <a:pt x="1131" y="61"/>
                      <a:pt x="1131" y="61"/>
                      <a:pt x="1131" y="61"/>
                    </a:cubicBezTo>
                    <a:cubicBezTo>
                      <a:pt x="1131" y="63"/>
                      <a:pt x="1131" y="64"/>
                      <a:pt x="1131" y="66"/>
                    </a:cubicBezTo>
                    <a:cubicBezTo>
                      <a:pt x="1131" y="131"/>
                      <a:pt x="1131" y="131"/>
                      <a:pt x="1131" y="131"/>
                    </a:cubicBezTo>
                    <a:cubicBezTo>
                      <a:pt x="1132" y="131"/>
                      <a:pt x="1132" y="132"/>
                      <a:pt x="1133" y="132"/>
                    </a:cubicBezTo>
                    <a:cubicBezTo>
                      <a:pt x="1141" y="131"/>
                      <a:pt x="1149" y="134"/>
                      <a:pt x="1154" y="140"/>
                    </a:cubicBezTo>
                    <a:cubicBezTo>
                      <a:pt x="1161" y="146"/>
                      <a:pt x="1163" y="154"/>
                      <a:pt x="1163" y="162"/>
                    </a:cubicBezTo>
                    <a:cubicBezTo>
                      <a:pt x="1163" y="194"/>
                      <a:pt x="1180" y="210"/>
                      <a:pt x="1182" y="212"/>
                    </a:cubicBezTo>
                    <a:cubicBezTo>
                      <a:pt x="1193" y="219"/>
                      <a:pt x="1197" y="233"/>
                      <a:pt x="1193" y="245"/>
                    </a:cubicBezTo>
                    <a:cubicBezTo>
                      <a:pt x="1189" y="258"/>
                      <a:pt x="1177" y="266"/>
                      <a:pt x="1164" y="266"/>
                    </a:cubicBezTo>
                    <a:cubicBezTo>
                      <a:pt x="0" y="266"/>
                      <a:pt x="0" y="266"/>
                      <a:pt x="0" y="266"/>
                    </a:cubicBezTo>
                    <a:cubicBezTo>
                      <a:pt x="0" y="205"/>
                      <a:pt x="0" y="205"/>
                      <a:pt x="0" y="205"/>
                    </a:cubicBezTo>
                    <a:cubicBezTo>
                      <a:pt x="1109" y="205"/>
                      <a:pt x="1109" y="205"/>
                      <a:pt x="1109" y="205"/>
                    </a:cubicBezTo>
                    <a:cubicBezTo>
                      <a:pt x="1107" y="199"/>
                      <a:pt x="1106" y="193"/>
                      <a:pt x="1104" y="186"/>
                    </a:cubicBezTo>
                    <a:cubicBezTo>
                      <a:pt x="1085" y="177"/>
                      <a:pt x="1070" y="159"/>
                      <a:pt x="1070" y="133"/>
                    </a:cubicBezTo>
                    <a:cubicBezTo>
                      <a:pt x="1070" y="68"/>
                      <a:pt x="1070" y="68"/>
                      <a:pt x="1070" y="68"/>
                    </a:cubicBezTo>
                    <a:cubicBezTo>
                      <a:pt x="1069" y="59"/>
                      <a:pt x="1068" y="37"/>
                      <a:pt x="1082" y="20"/>
                    </a:cubicBezTo>
                    <a:cubicBezTo>
                      <a:pt x="1089" y="11"/>
                      <a:pt x="1103" y="0"/>
                      <a:pt x="1127" y="0"/>
                    </a:cubicBezTo>
                    <a:cubicBezTo>
                      <a:pt x="1206" y="0"/>
                      <a:pt x="1206" y="0"/>
                      <a:pt x="1206" y="0"/>
                    </a:cubicBezTo>
                    <a:cubicBezTo>
                      <a:pt x="1208" y="0"/>
                      <a:pt x="1210" y="0"/>
                      <a:pt x="1212" y="1"/>
                    </a:cubicBezTo>
                    <a:cubicBezTo>
                      <a:pt x="1214" y="0"/>
                      <a:pt x="1216" y="0"/>
                      <a:pt x="1218" y="0"/>
                    </a:cubicBezTo>
                    <a:cubicBezTo>
                      <a:pt x="1380" y="0"/>
                      <a:pt x="1380" y="0"/>
                      <a:pt x="1380" y="0"/>
                    </a:cubicBezTo>
                    <a:cubicBezTo>
                      <a:pt x="1404" y="0"/>
                      <a:pt x="1418" y="11"/>
                      <a:pt x="1425" y="20"/>
                    </a:cubicBezTo>
                    <a:cubicBezTo>
                      <a:pt x="1439" y="37"/>
                      <a:pt x="1438" y="59"/>
                      <a:pt x="1437" y="68"/>
                    </a:cubicBezTo>
                    <a:cubicBezTo>
                      <a:pt x="1437" y="133"/>
                      <a:pt x="1437" y="133"/>
                      <a:pt x="1437" y="133"/>
                    </a:cubicBezTo>
                    <a:cubicBezTo>
                      <a:pt x="1437" y="154"/>
                      <a:pt x="1425" y="176"/>
                      <a:pt x="1403" y="186"/>
                    </a:cubicBezTo>
                    <a:cubicBezTo>
                      <a:pt x="1402" y="193"/>
                      <a:pt x="1400" y="199"/>
                      <a:pt x="1398" y="205"/>
                    </a:cubicBezTo>
                    <a:lnTo>
                      <a:pt x="2000" y="20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Rectangle 80">
                <a:extLst>
                  <a:ext uri="{FF2B5EF4-FFF2-40B4-BE49-F238E27FC236}">
                    <a16:creationId xmlns:a16="http://schemas.microsoft.com/office/drawing/2014/main" id="{667DFDBC-26D6-20C5-7486-E3D916AA7533}"/>
                  </a:ext>
                </a:extLst>
              </p:cNvPr>
              <p:cNvSpPr/>
              <p:nvPr/>
            </p:nvSpPr>
            <p:spPr>
              <a:xfrm>
                <a:off x="9232459" y="6667708"/>
                <a:ext cx="2959541" cy="1864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B4EBA842-6746-5705-142D-F2E2A1FC3591}"/>
                  </a:ext>
                </a:extLst>
              </p:cNvPr>
              <p:cNvSpPr/>
              <p:nvPr/>
            </p:nvSpPr>
            <p:spPr>
              <a:xfrm>
                <a:off x="-1" y="6667708"/>
                <a:ext cx="7574347" cy="1864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512C9A6F-24C3-BEF8-0EF8-B9AE109E8DEF}"/>
                </a:ext>
              </a:extLst>
            </p:cNvPr>
            <p:cNvGrpSpPr/>
            <p:nvPr/>
          </p:nvGrpSpPr>
          <p:grpSpPr>
            <a:xfrm>
              <a:off x="6864481" y="1690566"/>
              <a:ext cx="3728095" cy="4335950"/>
              <a:chOff x="6864481" y="1690566"/>
              <a:chExt cx="3728095" cy="4335950"/>
            </a:xfrm>
          </p:grpSpPr>
          <p:sp>
            <p:nvSpPr>
              <p:cNvPr id="6" name="Freeform 5">
                <a:extLst>
                  <a:ext uri="{FF2B5EF4-FFF2-40B4-BE49-F238E27FC236}">
                    <a16:creationId xmlns:a16="http://schemas.microsoft.com/office/drawing/2014/main" id="{4B0BEFC1-F34E-A236-EB16-E96B4AC4B6D9}"/>
                  </a:ext>
                </a:extLst>
              </p:cNvPr>
              <p:cNvSpPr>
                <a:spLocks/>
              </p:cNvSpPr>
              <p:nvPr/>
            </p:nvSpPr>
            <p:spPr bwMode="auto">
              <a:xfrm>
                <a:off x="8254967" y="5016422"/>
                <a:ext cx="230034" cy="888009"/>
              </a:xfrm>
              <a:custGeom>
                <a:avLst/>
                <a:gdLst>
                  <a:gd name="T0" fmla="*/ 76 w 76"/>
                  <a:gd name="T1" fmla="*/ 292 h 292"/>
                  <a:gd name="T2" fmla="*/ 53 w 76"/>
                  <a:gd name="T3" fmla="*/ 292 h 292"/>
                  <a:gd name="T4" fmla="*/ 0 w 76"/>
                  <a:gd name="T5" fmla="*/ 10 h 292"/>
                  <a:gd name="T6" fmla="*/ 21 w 76"/>
                  <a:gd name="T7" fmla="*/ 0 h 292"/>
                  <a:gd name="T8" fmla="*/ 76 w 76"/>
                  <a:gd name="T9" fmla="*/ 292 h 292"/>
                </a:gdLst>
                <a:ahLst/>
                <a:cxnLst>
                  <a:cxn ang="0">
                    <a:pos x="T0" y="T1"/>
                  </a:cxn>
                  <a:cxn ang="0">
                    <a:pos x="T2" y="T3"/>
                  </a:cxn>
                  <a:cxn ang="0">
                    <a:pos x="T4" y="T5"/>
                  </a:cxn>
                  <a:cxn ang="0">
                    <a:pos x="T6" y="T7"/>
                  </a:cxn>
                  <a:cxn ang="0">
                    <a:pos x="T8" y="T9"/>
                  </a:cxn>
                </a:cxnLst>
                <a:rect l="0" t="0" r="r" b="b"/>
                <a:pathLst>
                  <a:path w="76" h="292">
                    <a:moveTo>
                      <a:pt x="76" y="292"/>
                    </a:moveTo>
                    <a:cubicBezTo>
                      <a:pt x="53" y="292"/>
                      <a:pt x="53" y="292"/>
                      <a:pt x="53" y="292"/>
                    </a:cubicBezTo>
                    <a:cubicBezTo>
                      <a:pt x="53" y="118"/>
                      <a:pt x="1" y="11"/>
                      <a:pt x="0" y="10"/>
                    </a:cubicBezTo>
                    <a:cubicBezTo>
                      <a:pt x="21" y="0"/>
                      <a:pt x="21" y="0"/>
                      <a:pt x="21" y="0"/>
                    </a:cubicBezTo>
                    <a:cubicBezTo>
                      <a:pt x="24" y="4"/>
                      <a:pt x="76" y="112"/>
                      <a:pt x="76" y="29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F042EDCA-C416-72E1-478E-01E5BC85DEB0}"/>
                  </a:ext>
                </a:extLst>
              </p:cNvPr>
              <p:cNvSpPr>
                <a:spLocks/>
              </p:cNvSpPr>
              <p:nvPr/>
            </p:nvSpPr>
            <p:spPr bwMode="auto">
              <a:xfrm>
                <a:off x="8707325" y="4989435"/>
                <a:ext cx="231319" cy="888009"/>
              </a:xfrm>
              <a:custGeom>
                <a:avLst/>
                <a:gdLst>
                  <a:gd name="T0" fmla="*/ 24 w 76"/>
                  <a:gd name="T1" fmla="*/ 292 h 292"/>
                  <a:gd name="T2" fmla="*/ 0 w 76"/>
                  <a:gd name="T3" fmla="*/ 292 h 292"/>
                  <a:gd name="T4" fmla="*/ 55 w 76"/>
                  <a:gd name="T5" fmla="*/ 0 h 292"/>
                  <a:gd name="T6" fmla="*/ 76 w 76"/>
                  <a:gd name="T7" fmla="*/ 11 h 292"/>
                  <a:gd name="T8" fmla="*/ 66 w 76"/>
                  <a:gd name="T9" fmla="*/ 6 h 292"/>
                  <a:gd name="T10" fmla="*/ 76 w 76"/>
                  <a:gd name="T11" fmla="*/ 11 h 292"/>
                  <a:gd name="T12" fmla="*/ 24 w 76"/>
                  <a:gd name="T13" fmla="*/ 292 h 292"/>
                </a:gdLst>
                <a:ahLst/>
                <a:cxnLst>
                  <a:cxn ang="0">
                    <a:pos x="T0" y="T1"/>
                  </a:cxn>
                  <a:cxn ang="0">
                    <a:pos x="T2" y="T3"/>
                  </a:cxn>
                  <a:cxn ang="0">
                    <a:pos x="T4" y="T5"/>
                  </a:cxn>
                  <a:cxn ang="0">
                    <a:pos x="T6" y="T7"/>
                  </a:cxn>
                  <a:cxn ang="0">
                    <a:pos x="T8" y="T9"/>
                  </a:cxn>
                  <a:cxn ang="0">
                    <a:pos x="T10" y="T11"/>
                  </a:cxn>
                  <a:cxn ang="0">
                    <a:pos x="T12" y="T13"/>
                  </a:cxn>
                </a:cxnLst>
                <a:rect l="0" t="0" r="r" b="b"/>
                <a:pathLst>
                  <a:path w="76" h="292">
                    <a:moveTo>
                      <a:pt x="24" y="292"/>
                    </a:moveTo>
                    <a:cubicBezTo>
                      <a:pt x="0" y="292"/>
                      <a:pt x="0" y="292"/>
                      <a:pt x="0" y="292"/>
                    </a:cubicBezTo>
                    <a:cubicBezTo>
                      <a:pt x="0" y="113"/>
                      <a:pt x="53" y="5"/>
                      <a:pt x="55" y="0"/>
                    </a:cubicBezTo>
                    <a:cubicBezTo>
                      <a:pt x="76" y="11"/>
                      <a:pt x="76" y="11"/>
                      <a:pt x="76" y="11"/>
                    </a:cubicBezTo>
                    <a:cubicBezTo>
                      <a:pt x="66" y="6"/>
                      <a:pt x="66" y="6"/>
                      <a:pt x="66" y="6"/>
                    </a:cubicBezTo>
                    <a:cubicBezTo>
                      <a:pt x="76" y="11"/>
                      <a:pt x="76" y="11"/>
                      <a:pt x="76" y="11"/>
                    </a:cubicBezTo>
                    <a:cubicBezTo>
                      <a:pt x="76" y="12"/>
                      <a:pt x="24" y="119"/>
                      <a:pt x="24" y="29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DCA932A8-6583-9252-D2E3-23D6AAFBC011}"/>
                  </a:ext>
                </a:extLst>
              </p:cNvPr>
              <p:cNvSpPr>
                <a:spLocks/>
              </p:cNvSpPr>
              <p:nvPr/>
            </p:nvSpPr>
            <p:spPr bwMode="auto">
              <a:xfrm>
                <a:off x="7625265" y="2173766"/>
                <a:ext cx="514043" cy="514043"/>
              </a:xfrm>
              <a:custGeom>
                <a:avLst/>
                <a:gdLst>
                  <a:gd name="T0" fmla="*/ 21 w 169"/>
                  <a:gd name="T1" fmla="*/ 46 h 169"/>
                  <a:gd name="T2" fmla="*/ 46 w 169"/>
                  <a:gd name="T3" fmla="*/ 148 h 169"/>
                  <a:gd name="T4" fmla="*/ 148 w 169"/>
                  <a:gd name="T5" fmla="*/ 123 h 169"/>
                  <a:gd name="T6" fmla="*/ 123 w 169"/>
                  <a:gd name="T7" fmla="*/ 21 h 169"/>
                  <a:gd name="T8" fmla="*/ 21 w 169"/>
                  <a:gd name="T9" fmla="*/ 46 h 169"/>
                </a:gdLst>
                <a:ahLst/>
                <a:cxnLst>
                  <a:cxn ang="0">
                    <a:pos x="T0" y="T1"/>
                  </a:cxn>
                  <a:cxn ang="0">
                    <a:pos x="T2" y="T3"/>
                  </a:cxn>
                  <a:cxn ang="0">
                    <a:pos x="T4" y="T5"/>
                  </a:cxn>
                  <a:cxn ang="0">
                    <a:pos x="T6" y="T7"/>
                  </a:cxn>
                  <a:cxn ang="0">
                    <a:pos x="T8" y="T9"/>
                  </a:cxn>
                </a:cxnLst>
                <a:rect l="0" t="0" r="r" b="b"/>
                <a:pathLst>
                  <a:path w="169" h="169">
                    <a:moveTo>
                      <a:pt x="21" y="46"/>
                    </a:moveTo>
                    <a:cubicBezTo>
                      <a:pt x="0" y="81"/>
                      <a:pt x="11" y="127"/>
                      <a:pt x="46" y="148"/>
                    </a:cubicBezTo>
                    <a:cubicBezTo>
                      <a:pt x="81" y="169"/>
                      <a:pt x="127" y="158"/>
                      <a:pt x="148" y="123"/>
                    </a:cubicBezTo>
                    <a:cubicBezTo>
                      <a:pt x="169" y="88"/>
                      <a:pt x="158" y="43"/>
                      <a:pt x="123" y="21"/>
                    </a:cubicBezTo>
                    <a:cubicBezTo>
                      <a:pt x="88" y="0"/>
                      <a:pt x="43" y="11"/>
                      <a:pt x="21" y="46"/>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77E30005-5236-E8D4-C00E-B4834B7AFDC1}"/>
                  </a:ext>
                </a:extLst>
              </p:cNvPr>
              <p:cNvSpPr>
                <a:spLocks noEditPoints="1"/>
              </p:cNvSpPr>
              <p:nvPr/>
            </p:nvSpPr>
            <p:spPr bwMode="auto">
              <a:xfrm>
                <a:off x="7500610" y="2049111"/>
                <a:ext cx="765924" cy="763353"/>
              </a:xfrm>
              <a:custGeom>
                <a:avLst/>
                <a:gdLst>
                  <a:gd name="T0" fmla="*/ 45 w 252"/>
                  <a:gd name="T1" fmla="*/ 64 h 251"/>
                  <a:gd name="T2" fmla="*/ 20 w 252"/>
                  <a:gd name="T3" fmla="*/ 56 h 251"/>
                  <a:gd name="T4" fmla="*/ 29 w 252"/>
                  <a:gd name="T5" fmla="*/ 94 h 251"/>
                  <a:gd name="T6" fmla="*/ 24 w 252"/>
                  <a:gd name="T7" fmla="*/ 110 h 251"/>
                  <a:gd name="T8" fmla="*/ 0 w 252"/>
                  <a:gd name="T9" fmla="*/ 141 h 251"/>
                  <a:gd name="T10" fmla="*/ 30 w 252"/>
                  <a:gd name="T11" fmla="*/ 161 h 251"/>
                  <a:gd name="T12" fmla="*/ 10 w 252"/>
                  <a:gd name="T13" fmla="*/ 177 h 251"/>
                  <a:gd name="T14" fmla="*/ 47 w 252"/>
                  <a:gd name="T15" fmla="*/ 191 h 251"/>
                  <a:gd name="T16" fmla="*/ 59 w 252"/>
                  <a:gd name="T17" fmla="*/ 203 h 251"/>
                  <a:gd name="T18" fmla="*/ 71 w 252"/>
                  <a:gd name="T19" fmla="*/ 239 h 251"/>
                  <a:gd name="T20" fmla="*/ 109 w 252"/>
                  <a:gd name="T21" fmla="*/ 226 h 251"/>
                  <a:gd name="T22" fmla="*/ 113 w 252"/>
                  <a:gd name="T23" fmla="*/ 251 h 251"/>
                  <a:gd name="T24" fmla="*/ 144 w 252"/>
                  <a:gd name="T25" fmla="*/ 226 h 251"/>
                  <a:gd name="T26" fmla="*/ 168 w 252"/>
                  <a:gd name="T27" fmla="*/ 219 h 251"/>
                  <a:gd name="T28" fmla="*/ 206 w 252"/>
                  <a:gd name="T29" fmla="*/ 223 h 251"/>
                  <a:gd name="T30" fmla="*/ 196 w 252"/>
                  <a:gd name="T31" fmla="*/ 199 h 251"/>
                  <a:gd name="T32" fmla="*/ 207 w 252"/>
                  <a:gd name="T33" fmla="*/ 188 h 251"/>
                  <a:gd name="T34" fmla="*/ 243 w 252"/>
                  <a:gd name="T35" fmla="*/ 172 h 251"/>
                  <a:gd name="T36" fmla="*/ 223 w 252"/>
                  <a:gd name="T37" fmla="*/ 156 h 251"/>
                  <a:gd name="T38" fmla="*/ 227 w 252"/>
                  <a:gd name="T39" fmla="*/ 141 h 251"/>
                  <a:gd name="T40" fmla="*/ 251 w 252"/>
                  <a:gd name="T41" fmla="*/ 110 h 251"/>
                  <a:gd name="T42" fmla="*/ 226 w 252"/>
                  <a:gd name="T43" fmla="*/ 106 h 251"/>
                  <a:gd name="T44" fmla="*/ 222 w 252"/>
                  <a:gd name="T45" fmla="*/ 90 h 251"/>
                  <a:gd name="T46" fmla="*/ 228 w 252"/>
                  <a:gd name="T47" fmla="*/ 52 h 251"/>
                  <a:gd name="T48" fmla="*/ 202 w 252"/>
                  <a:gd name="T49" fmla="*/ 59 h 251"/>
                  <a:gd name="T50" fmla="*/ 190 w 252"/>
                  <a:gd name="T51" fmla="*/ 46 h 251"/>
                  <a:gd name="T52" fmla="*/ 179 w 252"/>
                  <a:gd name="T53" fmla="*/ 14 h 251"/>
                  <a:gd name="T54" fmla="*/ 163 w 252"/>
                  <a:gd name="T55" fmla="*/ 32 h 251"/>
                  <a:gd name="T56" fmla="*/ 142 w 252"/>
                  <a:gd name="T57" fmla="*/ 24 h 251"/>
                  <a:gd name="T58" fmla="*/ 113 w 252"/>
                  <a:gd name="T59" fmla="*/ 0 h 251"/>
                  <a:gd name="T60" fmla="*/ 108 w 252"/>
                  <a:gd name="T61" fmla="*/ 25 h 251"/>
                  <a:gd name="T62" fmla="*/ 84 w 252"/>
                  <a:gd name="T63" fmla="*/ 32 h 251"/>
                  <a:gd name="T64" fmla="*/ 46 w 252"/>
                  <a:gd name="T65" fmla="*/ 28 h 251"/>
                  <a:gd name="T66" fmla="*/ 56 w 252"/>
                  <a:gd name="T67" fmla="*/ 52 h 251"/>
                  <a:gd name="T68" fmla="*/ 198 w 252"/>
                  <a:gd name="T69" fmla="*/ 170 h 251"/>
                  <a:gd name="T70" fmla="*/ 53 w 252"/>
                  <a:gd name="T71" fmla="*/ 8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2" h="251">
                    <a:moveTo>
                      <a:pt x="56" y="52"/>
                    </a:moveTo>
                    <a:cubicBezTo>
                      <a:pt x="52" y="55"/>
                      <a:pt x="48" y="59"/>
                      <a:pt x="45" y="64"/>
                    </a:cubicBezTo>
                    <a:cubicBezTo>
                      <a:pt x="44" y="63"/>
                      <a:pt x="44" y="63"/>
                      <a:pt x="44" y="63"/>
                    </a:cubicBezTo>
                    <a:cubicBezTo>
                      <a:pt x="20" y="56"/>
                      <a:pt x="20" y="56"/>
                      <a:pt x="20" y="56"/>
                    </a:cubicBezTo>
                    <a:cubicBezTo>
                      <a:pt x="9" y="79"/>
                      <a:pt x="9" y="79"/>
                      <a:pt x="9" y="79"/>
                    </a:cubicBezTo>
                    <a:cubicBezTo>
                      <a:pt x="29" y="94"/>
                      <a:pt x="29" y="94"/>
                      <a:pt x="29" y="94"/>
                    </a:cubicBezTo>
                    <a:cubicBezTo>
                      <a:pt x="27" y="100"/>
                      <a:pt x="25" y="105"/>
                      <a:pt x="25" y="110"/>
                    </a:cubicBezTo>
                    <a:cubicBezTo>
                      <a:pt x="24" y="110"/>
                      <a:pt x="24" y="110"/>
                      <a:pt x="24" y="110"/>
                    </a:cubicBezTo>
                    <a:cubicBezTo>
                      <a:pt x="0" y="115"/>
                      <a:pt x="0" y="115"/>
                      <a:pt x="0" y="115"/>
                    </a:cubicBezTo>
                    <a:cubicBezTo>
                      <a:pt x="0" y="141"/>
                      <a:pt x="0" y="141"/>
                      <a:pt x="0" y="141"/>
                    </a:cubicBezTo>
                    <a:cubicBezTo>
                      <a:pt x="25" y="145"/>
                      <a:pt x="25" y="145"/>
                      <a:pt x="25" y="145"/>
                    </a:cubicBezTo>
                    <a:cubicBezTo>
                      <a:pt x="27" y="150"/>
                      <a:pt x="28" y="156"/>
                      <a:pt x="30" y="161"/>
                    </a:cubicBezTo>
                    <a:cubicBezTo>
                      <a:pt x="29" y="161"/>
                      <a:pt x="29" y="161"/>
                      <a:pt x="29" y="161"/>
                    </a:cubicBezTo>
                    <a:cubicBezTo>
                      <a:pt x="10" y="177"/>
                      <a:pt x="10" y="177"/>
                      <a:pt x="10" y="177"/>
                    </a:cubicBezTo>
                    <a:cubicBezTo>
                      <a:pt x="23" y="199"/>
                      <a:pt x="23" y="199"/>
                      <a:pt x="23" y="199"/>
                    </a:cubicBezTo>
                    <a:cubicBezTo>
                      <a:pt x="47" y="191"/>
                      <a:pt x="47" y="191"/>
                      <a:pt x="47" y="191"/>
                    </a:cubicBezTo>
                    <a:cubicBezTo>
                      <a:pt x="51" y="195"/>
                      <a:pt x="52" y="198"/>
                      <a:pt x="59" y="203"/>
                    </a:cubicBezTo>
                    <a:cubicBezTo>
                      <a:pt x="59" y="203"/>
                      <a:pt x="59" y="203"/>
                      <a:pt x="59" y="203"/>
                    </a:cubicBezTo>
                    <a:cubicBezTo>
                      <a:pt x="50" y="226"/>
                      <a:pt x="50" y="226"/>
                      <a:pt x="50" y="226"/>
                    </a:cubicBezTo>
                    <a:cubicBezTo>
                      <a:pt x="71" y="239"/>
                      <a:pt x="71" y="239"/>
                      <a:pt x="71" y="239"/>
                    </a:cubicBezTo>
                    <a:cubicBezTo>
                      <a:pt x="88" y="220"/>
                      <a:pt x="88" y="220"/>
                      <a:pt x="88" y="220"/>
                    </a:cubicBezTo>
                    <a:cubicBezTo>
                      <a:pt x="95" y="223"/>
                      <a:pt x="102" y="225"/>
                      <a:pt x="109" y="226"/>
                    </a:cubicBezTo>
                    <a:cubicBezTo>
                      <a:pt x="109" y="227"/>
                      <a:pt x="109" y="227"/>
                      <a:pt x="109" y="227"/>
                    </a:cubicBezTo>
                    <a:cubicBezTo>
                      <a:pt x="113" y="251"/>
                      <a:pt x="113" y="251"/>
                      <a:pt x="113" y="251"/>
                    </a:cubicBezTo>
                    <a:cubicBezTo>
                      <a:pt x="139" y="251"/>
                      <a:pt x="139" y="251"/>
                      <a:pt x="139" y="251"/>
                    </a:cubicBezTo>
                    <a:cubicBezTo>
                      <a:pt x="144" y="226"/>
                      <a:pt x="144" y="226"/>
                      <a:pt x="144" y="226"/>
                    </a:cubicBezTo>
                    <a:cubicBezTo>
                      <a:pt x="152" y="225"/>
                      <a:pt x="160" y="222"/>
                      <a:pt x="167" y="219"/>
                    </a:cubicBezTo>
                    <a:cubicBezTo>
                      <a:pt x="168" y="219"/>
                      <a:pt x="168" y="219"/>
                      <a:pt x="168" y="219"/>
                    </a:cubicBezTo>
                    <a:cubicBezTo>
                      <a:pt x="185" y="237"/>
                      <a:pt x="185" y="237"/>
                      <a:pt x="185" y="237"/>
                    </a:cubicBezTo>
                    <a:cubicBezTo>
                      <a:pt x="206" y="223"/>
                      <a:pt x="206" y="223"/>
                      <a:pt x="206" y="223"/>
                    </a:cubicBezTo>
                    <a:cubicBezTo>
                      <a:pt x="196" y="199"/>
                      <a:pt x="196" y="199"/>
                      <a:pt x="196" y="199"/>
                    </a:cubicBezTo>
                    <a:cubicBezTo>
                      <a:pt x="196" y="199"/>
                      <a:pt x="196" y="199"/>
                      <a:pt x="196" y="199"/>
                    </a:cubicBezTo>
                    <a:cubicBezTo>
                      <a:pt x="200" y="196"/>
                      <a:pt x="204" y="192"/>
                      <a:pt x="207" y="187"/>
                    </a:cubicBezTo>
                    <a:cubicBezTo>
                      <a:pt x="207" y="188"/>
                      <a:pt x="207" y="188"/>
                      <a:pt x="207" y="188"/>
                    </a:cubicBezTo>
                    <a:cubicBezTo>
                      <a:pt x="231" y="195"/>
                      <a:pt x="231" y="195"/>
                      <a:pt x="231" y="195"/>
                    </a:cubicBezTo>
                    <a:cubicBezTo>
                      <a:pt x="243" y="172"/>
                      <a:pt x="243" y="172"/>
                      <a:pt x="243" y="172"/>
                    </a:cubicBezTo>
                    <a:cubicBezTo>
                      <a:pt x="223" y="157"/>
                      <a:pt x="223" y="157"/>
                      <a:pt x="223" y="157"/>
                    </a:cubicBezTo>
                    <a:cubicBezTo>
                      <a:pt x="223" y="156"/>
                      <a:pt x="223" y="156"/>
                      <a:pt x="223" y="156"/>
                    </a:cubicBezTo>
                    <a:cubicBezTo>
                      <a:pt x="224" y="151"/>
                      <a:pt x="226" y="146"/>
                      <a:pt x="226" y="141"/>
                    </a:cubicBezTo>
                    <a:cubicBezTo>
                      <a:pt x="227" y="141"/>
                      <a:pt x="227" y="141"/>
                      <a:pt x="227" y="141"/>
                    </a:cubicBezTo>
                    <a:cubicBezTo>
                      <a:pt x="252" y="136"/>
                      <a:pt x="252" y="136"/>
                      <a:pt x="252" y="136"/>
                    </a:cubicBezTo>
                    <a:cubicBezTo>
                      <a:pt x="251" y="110"/>
                      <a:pt x="251" y="110"/>
                      <a:pt x="251" y="110"/>
                    </a:cubicBezTo>
                    <a:cubicBezTo>
                      <a:pt x="226" y="106"/>
                      <a:pt x="226" y="106"/>
                      <a:pt x="226" y="106"/>
                    </a:cubicBezTo>
                    <a:cubicBezTo>
                      <a:pt x="226" y="106"/>
                      <a:pt x="226" y="106"/>
                      <a:pt x="226" y="106"/>
                    </a:cubicBezTo>
                    <a:cubicBezTo>
                      <a:pt x="224" y="101"/>
                      <a:pt x="223" y="95"/>
                      <a:pt x="221" y="90"/>
                    </a:cubicBezTo>
                    <a:cubicBezTo>
                      <a:pt x="222" y="90"/>
                      <a:pt x="222" y="90"/>
                      <a:pt x="222" y="90"/>
                    </a:cubicBezTo>
                    <a:cubicBezTo>
                      <a:pt x="241" y="74"/>
                      <a:pt x="241" y="74"/>
                      <a:pt x="241" y="74"/>
                    </a:cubicBezTo>
                    <a:cubicBezTo>
                      <a:pt x="228" y="52"/>
                      <a:pt x="228" y="52"/>
                      <a:pt x="228" y="52"/>
                    </a:cubicBezTo>
                    <a:cubicBezTo>
                      <a:pt x="204" y="60"/>
                      <a:pt x="204" y="60"/>
                      <a:pt x="204" y="60"/>
                    </a:cubicBezTo>
                    <a:cubicBezTo>
                      <a:pt x="202" y="59"/>
                      <a:pt x="202" y="59"/>
                      <a:pt x="202" y="59"/>
                    </a:cubicBezTo>
                    <a:cubicBezTo>
                      <a:pt x="199" y="55"/>
                      <a:pt x="196" y="52"/>
                      <a:pt x="189" y="47"/>
                    </a:cubicBezTo>
                    <a:cubicBezTo>
                      <a:pt x="190" y="46"/>
                      <a:pt x="190" y="46"/>
                      <a:pt x="190" y="46"/>
                    </a:cubicBezTo>
                    <a:cubicBezTo>
                      <a:pt x="200" y="28"/>
                      <a:pt x="200" y="28"/>
                      <a:pt x="200" y="28"/>
                    </a:cubicBezTo>
                    <a:cubicBezTo>
                      <a:pt x="179" y="14"/>
                      <a:pt x="179" y="14"/>
                      <a:pt x="179" y="14"/>
                    </a:cubicBezTo>
                    <a:cubicBezTo>
                      <a:pt x="162" y="32"/>
                      <a:pt x="162" y="32"/>
                      <a:pt x="162" y="32"/>
                    </a:cubicBezTo>
                    <a:cubicBezTo>
                      <a:pt x="163" y="32"/>
                      <a:pt x="163" y="32"/>
                      <a:pt x="163" y="32"/>
                    </a:cubicBezTo>
                    <a:cubicBezTo>
                      <a:pt x="156" y="29"/>
                      <a:pt x="149" y="27"/>
                      <a:pt x="142" y="25"/>
                    </a:cubicBezTo>
                    <a:cubicBezTo>
                      <a:pt x="142" y="24"/>
                      <a:pt x="142" y="24"/>
                      <a:pt x="142" y="24"/>
                    </a:cubicBezTo>
                    <a:cubicBezTo>
                      <a:pt x="138" y="0"/>
                      <a:pt x="138" y="0"/>
                      <a:pt x="138" y="0"/>
                    </a:cubicBezTo>
                    <a:cubicBezTo>
                      <a:pt x="113" y="0"/>
                      <a:pt x="113" y="0"/>
                      <a:pt x="113" y="0"/>
                    </a:cubicBezTo>
                    <a:cubicBezTo>
                      <a:pt x="108" y="25"/>
                      <a:pt x="108" y="25"/>
                      <a:pt x="108" y="25"/>
                    </a:cubicBezTo>
                    <a:cubicBezTo>
                      <a:pt x="108" y="25"/>
                      <a:pt x="108" y="25"/>
                      <a:pt x="108" y="25"/>
                    </a:cubicBezTo>
                    <a:cubicBezTo>
                      <a:pt x="100" y="27"/>
                      <a:pt x="92" y="29"/>
                      <a:pt x="84" y="32"/>
                    </a:cubicBezTo>
                    <a:cubicBezTo>
                      <a:pt x="84" y="32"/>
                      <a:pt x="84" y="32"/>
                      <a:pt x="84" y="32"/>
                    </a:cubicBezTo>
                    <a:cubicBezTo>
                      <a:pt x="67" y="14"/>
                      <a:pt x="67" y="14"/>
                      <a:pt x="67" y="14"/>
                    </a:cubicBezTo>
                    <a:cubicBezTo>
                      <a:pt x="46" y="28"/>
                      <a:pt x="46" y="28"/>
                      <a:pt x="46" y="28"/>
                    </a:cubicBezTo>
                    <a:cubicBezTo>
                      <a:pt x="55" y="52"/>
                      <a:pt x="55" y="52"/>
                      <a:pt x="55" y="52"/>
                    </a:cubicBezTo>
                    <a:lnTo>
                      <a:pt x="56" y="52"/>
                    </a:lnTo>
                    <a:close/>
                    <a:moveTo>
                      <a:pt x="169" y="53"/>
                    </a:moveTo>
                    <a:cubicBezTo>
                      <a:pt x="209" y="78"/>
                      <a:pt x="222" y="130"/>
                      <a:pt x="198" y="170"/>
                    </a:cubicBezTo>
                    <a:cubicBezTo>
                      <a:pt x="174" y="210"/>
                      <a:pt x="122" y="222"/>
                      <a:pt x="82" y="198"/>
                    </a:cubicBezTo>
                    <a:cubicBezTo>
                      <a:pt x="42" y="174"/>
                      <a:pt x="29" y="122"/>
                      <a:pt x="53" y="82"/>
                    </a:cubicBezTo>
                    <a:cubicBezTo>
                      <a:pt x="77" y="42"/>
                      <a:pt x="129" y="29"/>
                      <a:pt x="169" y="53"/>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6">
                <a:extLst>
                  <a:ext uri="{FF2B5EF4-FFF2-40B4-BE49-F238E27FC236}">
                    <a16:creationId xmlns:a16="http://schemas.microsoft.com/office/drawing/2014/main" id="{E3B2D310-0B9A-7CA3-8CFF-F4540615A5B9}"/>
                  </a:ext>
                </a:extLst>
              </p:cNvPr>
              <p:cNvSpPr>
                <a:spLocks/>
              </p:cNvSpPr>
              <p:nvPr/>
            </p:nvSpPr>
            <p:spPr bwMode="auto">
              <a:xfrm>
                <a:off x="8640499" y="2240591"/>
                <a:ext cx="1252979" cy="1252979"/>
              </a:xfrm>
              <a:custGeom>
                <a:avLst/>
                <a:gdLst>
                  <a:gd name="T0" fmla="*/ 52 w 412"/>
                  <a:gd name="T1" fmla="*/ 112 h 412"/>
                  <a:gd name="T2" fmla="*/ 112 w 412"/>
                  <a:gd name="T3" fmla="*/ 361 h 412"/>
                  <a:gd name="T4" fmla="*/ 360 w 412"/>
                  <a:gd name="T5" fmla="*/ 300 h 412"/>
                  <a:gd name="T6" fmla="*/ 300 w 412"/>
                  <a:gd name="T7" fmla="*/ 52 h 412"/>
                  <a:gd name="T8" fmla="*/ 52 w 412"/>
                  <a:gd name="T9" fmla="*/ 112 h 412"/>
                </a:gdLst>
                <a:ahLst/>
                <a:cxnLst>
                  <a:cxn ang="0">
                    <a:pos x="T0" y="T1"/>
                  </a:cxn>
                  <a:cxn ang="0">
                    <a:pos x="T2" y="T3"/>
                  </a:cxn>
                  <a:cxn ang="0">
                    <a:pos x="T4" y="T5"/>
                  </a:cxn>
                  <a:cxn ang="0">
                    <a:pos x="T6" y="T7"/>
                  </a:cxn>
                  <a:cxn ang="0">
                    <a:pos x="T8" y="T9"/>
                  </a:cxn>
                </a:cxnLst>
                <a:rect l="0" t="0" r="r" b="b"/>
                <a:pathLst>
                  <a:path w="412" h="412">
                    <a:moveTo>
                      <a:pt x="52" y="112"/>
                    </a:moveTo>
                    <a:cubicBezTo>
                      <a:pt x="0" y="198"/>
                      <a:pt x="27" y="309"/>
                      <a:pt x="112" y="361"/>
                    </a:cubicBezTo>
                    <a:cubicBezTo>
                      <a:pt x="197" y="412"/>
                      <a:pt x="308" y="385"/>
                      <a:pt x="360" y="300"/>
                    </a:cubicBezTo>
                    <a:cubicBezTo>
                      <a:pt x="412" y="215"/>
                      <a:pt x="385" y="104"/>
                      <a:pt x="300" y="52"/>
                    </a:cubicBezTo>
                    <a:cubicBezTo>
                      <a:pt x="214" y="0"/>
                      <a:pt x="103" y="27"/>
                      <a:pt x="52" y="11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7">
                <a:extLst>
                  <a:ext uri="{FF2B5EF4-FFF2-40B4-BE49-F238E27FC236}">
                    <a16:creationId xmlns:a16="http://schemas.microsoft.com/office/drawing/2014/main" id="{8D7F9BB2-EACA-8CDC-4EBC-93817B247ED0}"/>
                  </a:ext>
                </a:extLst>
              </p:cNvPr>
              <p:cNvSpPr>
                <a:spLocks noEditPoints="1"/>
              </p:cNvSpPr>
              <p:nvPr/>
            </p:nvSpPr>
            <p:spPr bwMode="auto">
              <a:xfrm>
                <a:off x="8333359" y="1933451"/>
                <a:ext cx="1869831" cy="1863405"/>
              </a:xfrm>
              <a:custGeom>
                <a:avLst/>
                <a:gdLst>
                  <a:gd name="T0" fmla="*/ 109 w 615"/>
                  <a:gd name="T1" fmla="*/ 156 h 613"/>
                  <a:gd name="T2" fmla="*/ 50 w 615"/>
                  <a:gd name="T3" fmla="*/ 137 h 613"/>
                  <a:gd name="T4" fmla="*/ 70 w 615"/>
                  <a:gd name="T5" fmla="*/ 231 h 613"/>
                  <a:gd name="T6" fmla="*/ 59 w 615"/>
                  <a:gd name="T7" fmla="*/ 270 h 613"/>
                  <a:gd name="T8" fmla="*/ 1 w 615"/>
                  <a:gd name="T9" fmla="*/ 344 h 613"/>
                  <a:gd name="T10" fmla="*/ 73 w 615"/>
                  <a:gd name="T11" fmla="*/ 393 h 613"/>
                  <a:gd name="T12" fmla="*/ 26 w 615"/>
                  <a:gd name="T13" fmla="*/ 432 h 613"/>
                  <a:gd name="T14" fmla="*/ 116 w 615"/>
                  <a:gd name="T15" fmla="*/ 466 h 613"/>
                  <a:gd name="T16" fmla="*/ 144 w 615"/>
                  <a:gd name="T17" fmla="*/ 496 h 613"/>
                  <a:gd name="T18" fmla="*/ 175 w 615"/>
                  <a:gd name="T19" fmla="*/ 583 h 613"/>
                  <a:gd name="T20" fmla="*/ 267 w 615"/>
                  <a:gd name="T21" fmla="*/ 553 h 613"/>
                  <a:gd name="T22" fmla="*/ 277 w 615"/>
                  <a:gd name="T23" fmla="*/ 613 h 613"/>
                  <a:gd name="T24" fmla="*/ 351 w 615"/>
                  <a:gd name="T25" fmla="*/ 552 h 613"/>
                  <a:gd name="T26" fmla="*/ 409 w 615"/>
                  <a:gd name="T27" fmla="*/ 536 h 613"/>
                  <a:gd name="T28" fmla="*/ 503 w 615"/>
                  <a:gd name="T29" fmla="*/ 545 h 613"/>
                  <a:gd name="T30" fmla="*/ 479 w 615"/>
                  <a:gd name="T31" fmla="*/ 487 h 613"/>
                  <a:gd name="T32" fmla="*/ 507 w 615"/>
                  <a:gd name="T33" fmla="*/ 458 h 613"/>
                  <a:gd name="T34" fmla="*/ 593 w 615"/>
                  <a:gd name="T35" fmla="*/ 421 h 613"/>
                  <a:gd name="T36" fmla="*/ 544 w 615"/>
                  <a:gd name="T37" fmla="*/ 382 h 613"/>
                  <a:gd name="T38" fmla="*/ 555 w 615"/>
                  <a:gd name="T39" fmla="*/ 344 h 613"/>
                  <a:gd name="T40" fmla="*/ 613 w 615"/>
                  <a:gd name="T41" fmla="*/ 270 h 613"/>
                  <a:gd name="T42" fmla="*/ 551 w 615"/>
                  <a:gd name="T43" fmla="*/ 259 h 613"/>
                  <a:gd name="T44" fmla="*/ 542 w 615"/>
                  <a:gd name="T45" fmla="*/ 220 h 613"/>
                  <a:gd name="T46" fmla="*/ 558 w 615"/>
                  <a:gd name="T47" fmla="*/ 127 h 613"/>
                  <a:gd name="T48" fmla="*/ 494 w 615"/>
                  <a:gd name="T49" fmla="*/ 145 h 613"/>
                  <a:gd name="T50" fmla="*/ 464 w 615"/>
                  <a:gd name="T51" fmla="*/ 113 h 613"/>
                  <a:gd name="T52" fmla="*/ 437 w 615"/>
                  <a:gd name="T53" fmla="*/ 35 h 613"/>
                  <a:gd name="T54" fmla="*/ 397 w 615"/>
                  <a:gd name="T55" fmla="*/ 77 h 613"/>
                  <a:gd name="T56" fmla="*/ 348 w 615"/>
                  <a:gd name="T57" fmla="*/ 60 h 613"/>
                  <a:gd name="T58" fmla="*/ 275 w 615"/>
                  <a:gd name="T59" fmla="*/ 0 h 613"/>
                  <a:gd name="T60" fmla="*/ 264 w 615"/>
                  <a:gd name="T61" fmla="*/ 62 h 613"/>
                  <a:gd name="T62" fmla="*/ 205 w 615"/>
                  <a:gd name="T63" fmla="*/ 78 h 613"/>
                  <a:gd name="T64" fmla="*/ 112 w 615"/>
                  <a:gd name="T65" fmla="*/ 69 h 613"/>
                  <a:gd name="T66" fmla="*/ 414 w 615"/>
                  <a:gd name="T67" fmla="*/ 131 h 613"/>
                  <a:gd name="T68" fmla="*/ 200 w 615"/>
                  <a:gd name="T69" fmla="*/ 484 h 613"/>
                  <a:gd name="T70" fmla="*/ 414 w 615"/>
                  <a:gd name="T71" fmla="*/ 13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5" h="613">
                    <a:moveTo>
                      <a:pt x="136" y="126"/>
                    </a:moveTo>
                    <a:cubicBezTo>
                      <a:pt x="126" y="135"/>
                      <a:pt x="117" y="145"/>
                      <a:pt x="109" y="156"/>
                    </a:cubicBezTo>
                    <a:cubicBezTo>
                      <a:pt x="108" y="155"/>
                      <a:pt x="108" y="155"/>
                      <a:pt x="108" y="155"/>
                    </a:cubicBezTo>
                    <a:cubicBezTo>
                      <a:pt x="50" y="137"/>
                      <a:pt x="50" y="137"/>
                      <a:pt x="50" y="137"/>
                    </a:cubicBezTo>
                    <a:cubicBezTo>
                      <a:pt x="21" y="192"/>
                      <a:pt x="21" y="192"/>
                      <a:pt x="21" y="192"/>
                    </a:cubicBezTo>
                    <a:cubicBezTo>
                      <a:pt x="70" y="231"/>
                      <a:pt x="70" y="231"/>
                      <a:pt x="70" y="231"/>
                    </a:cubicBezTo>
                    <a:cubicBezTo>
                      <a:pt x="66" y="244"/>
                      <a:pt x="63" y="257"/>
                      <a:pt x="61" y="270"/>
                    </a:cubicBezTo>
                    <a:cubicBezTo>
                      <a:pt x="59" y="270"/>
                      <a:pt x="59" y="270"/>
                      <a:pt x="59" y="270"/>
                    </a:cubicBezTo>
                    <a:cubicBezTo>
                      <a:pt x="0" y="281"/>
                      <a:pt x="0" y="281"/>
                      <a:pt x="0" y="281"/>
                    </a:cubicBezTo>
                    <a:cubicBezTo>
                      <a:pt x="1" y="344"/>
                      <a:pt x="1" y="344"/>
                      <a:pt x="1" y="344"/>
                    </a:cubicBezTo>
                    <a:cubicBezTo>
                      <a:pt x="62" y="354"/>
                      <a:pt x="62" y="354"/>
                      <a:pt x="62" y="354"/>
                    </a:cubicBezTo>
                    <a:cubicBezTo>
                      <a:pt x="65" y="367"/>
                      <a:pt x="69" y="380"/>
                      <a:pt x="73" y="393"/>
                    </a:cubicBezTo>
                    <a:cubicBezTo>
                      <a:pt x="72" y="394"/>
                      <a:pt x="72" y="394"/>
                      <a:pt x="72" y="394"/>
                    </a:cubicBezTo>
                    <a:cubicBezTo>
                      <a:pt x="26" y="432"/>
                      <a:pt x="26" y="432"/>
                      <a:pt x="26" y="432"/>
                    </a:cubicBezTo>
                    <a:cubicBezTo>
                      <a:pt x="57" y="486"/>
                      <a:pt x="57" y="486"/>
                      <a:pt x="57" y="486"/>
                    </a:cubicBezTo>
                    <a:cubicBezTo>
                      <a:pt x="116" y="466"/>
                      <a:pt x="116" y="466"/>
                      <a:pt x="116" y="466"/>
                    </a:cubicBezTo>
                    <a:cubicBezTo>
                      <a:pt x="124" y="477"/>
                      <a:pt x="128" y="483"/>
                      <a:pt x="144" y="495"/>
                    </a:cubicBezTo>
                    <a:cubicBezTo>
                      <a:pt x="144" y="496"/>
                      <a:pt x="144" y="496"/>
                      <a:pt x="144" y="496"/>
                    </a:cubicBezTo>
                    <a:cubicBezTo>
                      <a:pt x="122" y="551"/>
                      <a:pt x="122" y="551"/>
                      <a:pt x="122" y="551"/>
                    </a:cubicBezTo>
                    <a:cubicBezTo>
                      <a:pt x="175" y="583"/>
                      <a:pt x="175" y="583"/>
                      <a:pt x="175" y="583"/>
                    </a:cubicBezTo>
                    <a:cubicBezTo>
                      <a:pt x="216" y="538"/>
                      <a:pt x="216" y="538"/>
                      <a:pt x="216" y="538"/>
                    </a:cubicBezTo>
                    <a:cubicBezTo>
                      <a:pt x="233" y="545"/>
                      <a:pt x="249" y="550"/>
                      <a:pt x="267" y="553"/>
                    </a:cubicBezTo>
                    <a:cubicBezTo>
                      <a:pt x="266" y="554"/>
                      <a:pt x="266" y="554"/>
                      <a:pt x="266" y="554"/>
                    </a:cubicBezTo>
                    <a:cubicBezTo>
                      <a:pt x="277" y="613"/>
                      <a:pt x="277" y="613"/>
                      <a:pt x="277" y="613"/>
                    </a:cubicBezTo>
                    <a:cubicBezTo>
                      <a:pt x="339" y="613"/>
                      <a:pt x="339" y="613"/>
                      <a:pt x="339" y="613"/>
                    </a:cubicBezTo>
                    <a:cubicBezTo>
                      <a:pt x="351" y="552"/>
                      <a:pt x="351" y="552"/>
                      <a:pt x="351" y="552"/>
                    </a:cubicBezTo>
                    <a:cubicBezTo>
                      <a:pt x="371" y="549"/>
                      <a:pt x="390" y="543"/>
                      <a:pt x="409" y="534"/>
                    </a:cubicBezTo>
                    <a:cubicBezTo>
                      <a:pt x="409" y="536"/>
                      <a:pt x="409" y="536"/>
                      <a:pt x="409" y="536"/>
                    </a:cubicBezTo>
                    <a:cubicBezTo>
                      <a:pt x="451" y="579"/>
                      <a:pt x="451" y="579"/>
                      <a:pt x="451" y="579"/>
                    </a:cubicBezTo>
                    <a:cubicBezTo>
                      <a:pt x="503" y="545"/>
                      <a:pt x="503" y="545"/>
                      <a:pt x="503" y="545"/>
                    </a:cubicBezTo>
                    <a:cubicBezTo>
                      <a:pt x="479" y="487"/>
                      <a:pt x="479" y="487"/>
                      <a:pt x="479" y="487"/>
                    </a:cubicBezTo>
                    <a:cubicBezTo>
                      <a:pt x="479" y="487"/>
                      <a:pt x="479" y="487"/>
                      <a:pt x="479" y="487"/>
                    </a:cubicBezTo>
                    <a:cubicBezTo>
                      <a:pt x="488" y="478"/>
                      <a:pt x="497" y="468"/>
                      <a:pt x="506" y="458"/>
                    </a:cubicBezTo>
                    <a:cubicBezTo>
                      <a:pt x="507" y="458"/>
                      <a:pt x="507" y="458"/>
                      <a:pt x="507" y="458"/>
                    </a:cubicBezTo>
                    <a:cubicBezTo>
                      <a:pt x="565" y="477"/>
                      <a:pt x="565" y="477"/>
                      <a:pt x="565" y="477"/>
                    </a:cubicBezTo>
                    <a:cubicBezTo>
                      <a:pt x="593" y="421"/>
                      <a:pt x="593" y="421"/>
                      <a:pt x="593" y="421"/>
                    </a:cubicBezTo>
                    <a:cubicBezTo>
                      <a:pt x="545" y="382"/>
                      <a:pt x="545" y="382"/>
                      <a:pt x="545" y="382"/>
                    </a:cubicBezTo>
                    <a:cubicBezTo>
                      <a:pt x="544" y="382"/>
                      <a:pt x="544" y="382"/>
                      <a:pt x="544" y="382"/>
                    </a:cubicBezTo>
                    <a:cubicBezTo>
                      <a:pt x="548" y="370"/>
                      <a:pt x="551" y="357"/>
                      <a:pt x="553" y="344"/>
                    </a:cubicBezTo>
                    <a:cubicBezTo>
                      <a:pt x="555" y="344"/>
                      <a:pt x="555" y="344"/>
                      <a:pt x="555" y="344"/>
                    </a:cubicBezTo>
                    <a:cubicBezTo>
                      <a:pt x="615" y="332"/>
                      <a:pt x="615" y="332"/>
                      <a:pt x="615" y="332"/>
                    </a:cubicBezTo>
                    <a:cubicBezTo>
                      <a:pt x="613" y="270"/>
                      <a:pt x="613" y="270"/>
                      <a:pt x="613" y="270"/>
                    </a:cubicBezTo>
                    <a:cubicBezTo>
                      <a:pt x="552" y="259"/>
                      <a:pt x="552" y="259"/>
                      <a:pt x="552" y="259"/>
                    </a:cubicBezTo>
                    <a:cubicBezTo>
                      <a:pt x="551" y="259"/>
                      <a:pt x="551" y="259"/>
                      <a:pt x="551" y="259"/>
                    </a:cubicBezTo>
                    <a:cubicBezTo>
                      <a:pt x="548" y="246"/>
                      <a:pt x="545" y="233"/>
                      <a:pt x="540" y="221"/>
                    </a:cubicBezTo>
                    <a:cubicBezTo>
                      <a:pt x="542" y="220"/>
                      <a:pt x="542" y="220"/>
                      <a:pt x="542" y="220"/>
                    </a:cubicBezTo>
                    <a:cubicBezTo>
                      <a:pt x="589" y="181"/>
                      <a:pt x="589" y="181"/>
                      <a:pt x="589" y="181"/>
                    </a:cubicBezTo>
                    <a:cubicBezTo>
                      <a:pt x="558" y="127"/>
                      <a:pt x="558" y="127"/>
                      <a:pt x="558" y="127"/>
                    </a:cubicBezTo>
                    <a:cubicBezTo>
                      <a:pt x="499" y="147"/>
                      <a:pt x="499" y="147"/>
                      <a:pt x="499" y="147"/>
                    </a:cubicBezTo>
                    <a:cubicBezTo>
                      <a:pt x="494" y="145"/>
                      <a:pt x="494" y="145"/>
                      <a:pt x="494" y="145"/>
                    </a:cubicBezTo>
                    <a:cubicBezTo>
                      <a:pt x="486" y="135"/>
                      <a:pt x="479" y="127"/>
                      <a:pt x="463" y="115"/>
                    </a:cubicBezTo>
                    <a:cubicBezTo>
                      <a:pt x="464" y="113"/>
                      <a:pt x="464" y="113"/>
                      <a:pt x="464" y="113"/>
                    </a:cubicBezTo>
                    <a:cubicBezTo>
                      <a:pt x="490" y="68"/>
                      <a:pt x="490" y="68"/>
                      <a:pt x="490" y="68"/>
                    </a:cubicBezTo>
                    <a:cubicBezTo>
                      <a:pt x="437" y="35"/>
                      <a:pt x="437" y="35"/>
                      <a:pt x="437" y="35"/>
                    </a:cubicBezTo>
                    <a:cubicBezTo>
                      <a:pt x="396" y="78"/>
                      <a:pt x="396" y="78"/>
                      <a:pt x="396" y="78"/>
                    </a:cubicBezTo>
                    <a:cubicBezTo>
                      <a:pt x="397" y="77"/>
                      <a:pt x="397" y="77"/>
                      <a:pt x="397" y="77"/>
                    </a:cubicBezTo>
                    <a:cubicBezTo>
                      <a:pt x="381" y="71"/>
                      <a:pt x="365" y="65"/>
                      <a:pt x="348" y="62"/>
                    </a:cubicBezTo>
                    <a:cubicBezTo>
                      <a:pt x="348" y="60"/>
                      <a:pt x="348" y="60"/>
                      <a:pt x="348" y="60"/>
                    </a:cubicBezTo>
                    <a:cubicBezTo>
                      <a:pt x="337" y="0"/>
                      <a:pt x="337" y="0"/>
                      <a:pt x="337" y="0"/>
                    </a:cubicBezTo>
                    <a:cubicBezTo>
                      <a:pt x="275" y="0"/>
                      <a:pt x="275" y="0"/>
                      <a:pt x="275" y="0"/>
                    </a:cubicBezTo>
                    <a:cubicBezTo>
                      <a:pt x="264" y="62"/>
                      <a:pt x="264" y="62"/>
                      <a:pt x="264" y="62"/>
                    </a:cubicBezTo>
                    <a:cubicBezTo>
                      <a:pt x="264" y="62"/>
                      <a:pt x="264" y="62"/>
                      <a:pt x="264" y="62"/>
                    </a:cubicBezTo>
                    <a:cubicBezTo>
                      <a:pt x="244" y="66"/>
                      <a:pt x="225" y="71"/>
                      <a:pt x="206" y="79"/>
                    </a:cubicBezTo>
                    <a:cubicBezTo>
                      <a:pt x="205" y="78"/>
                      <a:pt x="205" y="78"/>
                      <a:pt x="205" y="78"/>
                    </a:cubicBezTo>
                    <a:cubicBezTo>
                      <a:pt x="163" y="34"/>
                      <a:pt x="163" y="34"/>
                      <a:pt x="163" y="34"/>
                    </a:cubicBezTo>
                    <a:cubicBezTo>
                      <a:pt x="112" y="69"/>
                      <a:pt x="112" y="69"/>
                      <a:pt x="112" y="69"/>
                    </a:cubicBezTo>
                    <a:cubicBezTo>
                      <a:pt x="136" y="126"/>
                      <a:pt x="136" y="126"/>
                      <a:pt x="136" y="126"/>
                    </a:cubicBezTo>
                    <a:close/>
                    <a:moveTo>
                      <a:pt x="414" y="131"/>
                    </a:moveTo>
                    <a:cubicBezTo>
                      <a:pt x="512" y="190"/>
                      <a:pt x="543" y="317"/>
                      <a:pt x="483" y="414"/>
                    </a:cubicBezTo>
                    <a:cubicBezTo>
                      <a:pt x="424" y="512"/>
                      <a:pt x="297" y="543"/>
                      <a:pt x="200" y="484"/>
                    </a:cubicBezTo>
                    <a:cubicBezTo>
                      <a:pt x="102" y="425"/>
                      <a:pt x="71" y="298"/>
                      <a:pt x="130" y="200"/>
                    </a:cubicBezTo>
                    <a:cubicBezTo>
                      <a:pt x="189" y="102"/>
                      <a:pt x="317" y="71"/>
                      <a:pt x="414" y="13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8">
                <a:extLst>
                  <a:ext uri="{FF2B5EF4-FFF2-40B4-BE49-F238E27FC236}">
                    <a16:creationId xmlns:a16="http://schemas.microsoft.com/office/drawing/2014/main" id="{4E25F162-7EAE-61FC-CB09-5AC4CFEFF5AE}"/>
                  </a:ext>
                </a:extLst>
              </p:cNvPr>
              <p:cNvSpPr>
                <a:spLocks/>
              </p:cNvSpPr>
              <p:nvPr/>
            </p:nvSpPr>
            <p:spPr bwMode="auto">
              <a:xfrm>
                <a:off x="8050635" y="3916371"/>
                <a:ext cx="1119328" cy="1115473"/>
              </a:xfrm>
              <a:custGeom>
                <a:avLst/>
                <a:gdLst>
                  <a:gd name="T0" fmla="*/ 46 w 368"/>
                  <a:gd name="T1" fmla="*/ 100 h 367"/>
                  <a:gd name="T2" fmla="*/ 101 w 368"/>
                  <a:gd name="T3" fmla="*/ 321 h 367"/>
                  <a:gd name="T4" fmla="*/ 322 w 368"/>
                  <a:gd name="T5" fmla="*/ 267 h 367"/>
                  <a:gd name="T6" fmla="*/ 267 w 368"/>
                  <a:gd name="T7" fmla="*/ 46 h 367"/>
                  <a:gd name="T8" fmla="*/ 46 w 368"/>
                  <a:gd name="T9" fmla="*/ 100 h 367"/>
                </a:gdLst>
                <a:ahLst/>
                <a:cxnLst>
                  <a:cxn ang="0">
                    <a:pos x="T0" y="T1"/>
                  </a:cxn>
                  <a:cxn ang="0">
                    <a:pos x="T2" y="T3"/>
                  </a:cxn>
                  <a:cxn ang="0">
                    <a:pos x="T4" y="T5"/>
                  </a:cxn>
                  <a:cxn ang="0">
                    <a:pos x="T6" y="T7"/>
                  </a:cxn>
                  <a:cxn ang="0">
                    <a:pos x="T8" y="T9"/>
                  </a:cxn>
                </a:cxnLst>
                <a:rect l="0" t="0" r="r" b="b"/>
                <a:pathLst>
                  <a:path w="368" h="367">
                    <a:moveTo>
                      <a:pt x="46" y="100"/>
                    </a:moveTo>
                    <a:cubicBezTo>
                      <a:pt x="0" y="176"/>
                      <a:pt x="25" y="275"/>
                      <a:pt x="101" y="321"/>
                    </a:cubicBezTo>
                    <a:cubicBezTo>
                      <a:pt x="176" y="367"/>
                      <a:pt x="275" y="343"/>
                      <a:pt x="322" y="267"/>
                    </a:cubicBezTo>
                    <a:cubicBezTo>
                      <a:pt x="368" y="191"/>
                      <a:pt x="343" y="92"/>
                      <a:pt x="267" y="46"/>
                    </a:cubicBezTo>
                    <a:cubicBezTo>
                      <a:pt x="192" y="0"/>
                      <a:pt x="93" y="24"/>
                      <a:pt x="46" y="10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9">
                <a:extLst>
                  <a:ext uri="{FF2B5EF4-FFF2-40B4-BE49-F238E27FC236}">
                    <a16:creationId xmlns:a16="http://schemas.microsoft.com/office/drawing/2014/main" id="{940743FF-ECB3-027D-06D2-AF170C606E80}"/>
                  </a:ext>
                </a:extLst>
              </p:cNvPr>
              <p:cNvSpPr>
                <a:spLocks noEditPoints="1"/>
              </p:cNvSpPr>
              <p:nvPr/>
            </p:nvSpPr>
            <p:spPr bwMode="auto">
              <a:xfrm>
                <a:off x="7779477" y="3642643"/>
                <a:ext cx="1664213" cy="1662928"/>
              </a:xfrm>
              <a:custGeom>
                <a:avLst/>
                <a:gdLst>
                  <a:gd name="T0" fmla="*/ 97 w 547"/>
                  <a:gd name="T1" fmla="*/ 139 h 547"/>
                  <a:gd name="T2" fmla="*/ 44 w 547"/>
                  <a:gd name="T3" fmla="*/ 122 h 547"/>
                  <a:gd name="T4" fmla="*/ 62 w 547"/>
                  <a:gd name="T5" fmla="*/ 206 h 547"/>
                  <a:gd name="T6" fmla="*/ 52 w 547"/>
                  <a:gd name="T7" fmla="*/ 240 h 547"/>
                  <a:gd name="T8" fmla="*/ 1 w 547"/>
                  <a:gd name="T9" fmla="*/ 306 h 547"/>
                  <a:gd name="T10" fmla="*/ 65 w 547"/>
                  <a:gd name="T11" fmla="*/ 350 h 547"/>
                  <a:gd name="T12" fmla="*/ 23 w 547"/>
                  <a:gd name="T13" fmla="*/ 385 h 547"/>
                  <a:gd name="T14" fmla="*/ 103 w 547"/>
                  <a:gd name="T15" fmla="*/ 416 h 547"/>
                  <a:gd name="T16" fmla="*/ 128 w 547"/>
                  <a:gd name="T17" fmla="*/ 442 h 547"/>
                  <a:gd name="T18" fmla="*/ 155 w 547"/>
                  <a:gd name="T19" fmla="*/ 520 h 547"/>
                  <a:gd name="T20" fmla="*/ 237 w 547"/>
                  <a:gd name="T21" fmla="*/ 492 h 547"/>
                  <a:gd name="T22" fmla="*/ 247 w 547"/>
                  <a:gd name="T23" fmla="*/ 547 h 547"/>
                  <a:gd name="T24" fmla="*/ 312 w 547"/>
                  <a:gd name="T25" fmla="*/ 492 h 547"/>
                  <a:gd name="T26" fmla="*/ 364 w 547"/>
                  <a:gd name="T27" fmla="*/ 477 h 547"/>
                  <a:gd name="T28" fmla="*/ 448 w 547"/>
                  <a:gd name="T29" fmla="*/ 486 h 547"/>
                  <a:gd name="T30" fmla="*/ 426 w 547"/>
                  <a:gd name="T31" fmla="*/ 434 h 547"/>
                  <a:gd name="T32" fmla="*/ 451 w 547"/>
                  <a:gd name="T33" fmla="*/ 408 h 547"/>
                  <a:gd name="T34" fmla="*/ 528 w 547"/>
                  <a:gd name="T35" fmla="*/ 376 h 547"/>
                  <a:gd name="T36" fmla="*/ 484 w 547"/>
                  <a:gd name="T37" fmla="*/ 341 h 547"/>
                  <a:gd name="T38" fmla="*/ 494 w 547"/>
                  <a:gd name="T39" fmla="*/ 306 h 547"/>
                  <a:gd name="T40" fmla="*/ 546 w 547"/>
                  <a:gd name="T41" fmla="*/ 240 h 547"/>
                  <a:gd name="T42" fmla="*/ 491 w 547"/>
                  <a:gd name="T43" fmla="*/ 231 h 547"/>
                  <a:gd name="T44" fmla="*/ 483 w 547"/>
                  <a:gd name="T45" fmla="*/ 196 h 547"/>
                  <a:gd name="T46" fmla="*/ 497 w 547"/>
                  <a:gd name="T47" fmla="*/ 113 h 547"/>
                  <a:gd name="T48" fmla="*/ 440 w 547"/>
                  <a:gd name="T49" fmla="*/ 130 h 547"/>
                  <a:gd name="T50" fmla="*/ 413 w 547"/>
                  <a:gd name="T51" fmla="*/ 101 h 547"/>
                  <a:gd name="T52" fmla="*/ 389 w 547"/>
                  <a:gd name="T53" fmla="*/ 32 h 547"/>
                  <a:gd name="T54" fmla="*/ 353 w 547"/>
                  <a:gd name="T55" fmla="*/ 69 h 547"/>
                  <a:gd name="T56" fmla="*/ 310 w 547"/>
                  <a:gd name="T57" fmla="*/ 53 h 547"/>
                  <a:gd name="T58" fmla="*/ 245 w 547"/>
                  <a:gd name="T59" fmla="*/ 0 h 547"/>
                  <a:gd name="T60" fmla="*/ 235 w 547"/>
                  <a:gd name="T61" fmla="*/ 55 h 547"/>
                  <a:gd name="T62" fmla="*/ 182 w 547"/>
                  <a:gd name="T63" fmla="*/ 69 h 547"/>
                  <a:gd name="T64" fmla="*/ 99 w 547"/>
                  <a:gd name="T65" fmla="*/ 61 h 547"/>
                  <a:gd name="T66" fmla="*/ 121 w 547"/>
                  <a:gd name="T67" fmla="*/ 113 h 547"/>
                  <a:gd name="T68" fmla="*/ 430 w 547"/>
                  <a:gd name="T69" fmla="*/ 369 h 547"/>
                  <a:gd name="T70" fmla="*/ 116 w 547"/>
                  <a:gd name="T71" fmla="*/ 178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7" h="547">
                    <a:moveTo>
                      <a:pt x="121" y="113"/>
                    </a:moveTo>
                    <a:cubicBezTo>
                      <a:pt x="112" y="121"/>
                      <a:pt x="104" y="129"/>
                      <a:pt x="97" y="139"/>
                    </a:cubicBezTo>
                    <a:cubicBezTo>
                      <a:pt x="95" y="138"/>
                      <a:pt x="95" y="138"/>
                      <a:pt x="95" y="138"/>
                    </a:cubicBezTo>
                    <a:cubicBezTo>
                      <a:pt x="44" y="122"/>
                      <a:pt x="44" y="122"/>
                      <a:pt x="44" y="122"/>
                    </a:cubicBezTo>
                    <a:cubicBezTo>
                      <a:pt x="19" y="171"/>
                      <a:pt x="19" y="171"/>
                      <a:pt x="19" y="171"/>
                    </a:cubicBezTo>
                    <a:cubicBezTo>
                      <a:pt x="62" y="206"/>
                      <a:pt x="62" y="206"/>
                      <a:pt x="62" y="206"/>
                    </a:cubicBezTo>
                    <a:cubicBezTo>
                      <a:pt x="58" y="217"/>
                      <a:pt x="55" y="229"/>
                      <a:pt x="53" y="240"/>
                    </a:cubicBezTo>
                    <a:cubicBezTo>
                      <a:pt x="52" y="240"/>
                      <a:pt x="52" y="240"/>
                      <a:pt x="52" y="240"/>
                    </a:cubicBezTo>
                    <a:cubicBezTo>
                      <a:pt x="0" y="251"/>
                      <a:pt x="0" y="251"/>
                      <a:pt x="0" y="251"/>
                    </a:cubicBezTo>
                    <a:cubicBezTo>
                      <a:pt x="1" y="306"/>
                      <a:pt x="1" y="306"/>
                      <a:pt x="1" y="306"/>
                    </a:cubicBezTo>
                    <a:cubicBezTo>
                      <a:pt x="55" y="316"/>
                      <a:pt x="55" y="316"/>
                      <a:pt x="55" y="316"/>
                    </a:cubicBezTo>
                    <a:cubicBezTo>
                      <a:pt x="57" y="328"/>
                      <a:pt x="61" y="339"/>
                      <a:pt x="65" y="350"/>
                    </a:cubicBezTo>
                    <a:cubicBezTo>
                      <a:pt x="64" y="351"/>
                      <a:pt x="64" y="351"/>
                      <a:pt x="64" y="351"/>
                    </a:cubicBezTo>
                    <a:cubicBezTo>
                      <a:pt x="23" y="385"/>
                      <a:pt x="23" y="385"/>
                      <a:pt x="23" y="385"/>
                    </a:cubicBezTo>
                    <a:cubicBezTo>
                      <a:pt x="50" y="433"/>
                      <a:pt x="50" y="433"/>
                      <a:pt x="50" y="433"/>
                    </a:cubicBezTo>
                    <a:cubicBezTo>
                      <a:pt x="103" y="416"/>
                      <a:pt x="103" y="416"/>
                      <a:pt x="103" y="416"/>
                    </a:cubicBezTo>
                    <a:cubicBezTo>
                      <a:pt x="110" y="425"/>
                      <a:pt x="114" y="431"/>
                      <a:pt x="128" y="442"/>
                    </a:cubicBezTo>
                    <a:cubicBezTo>
                      <a:pt x="128" y="442"/>
                      <a:pt x="128" y="442"/>
                      <a:pt x="128" y="442"/>
                    </a:cubicBezTo>
                    <a:cubicBezTo>
                      <a:pt x="108" y="491"/>
                      <a:pt x="108" y="491"/>
                      <a:pt x="108" y="491"/>
                    </a:cubicBezTo>
                    <a:cubicBezTo>
                      <a:pt x="155" y="520"/>
                      <a:pt x="155" y="520"/>
                      <a:pt x="155" y="520"/>
                    </a:cubicBezTo>
                    <a:cubicBezTo>
                      <a:pt x="192" y="480"/>
                      <a:pt x="192" y="480"/>
                      <a:pt x="192" y="480"/>
                    </a:cubicBezTo>
                    <a:cubicBezTo>
                      <a:pt x="207" y="485"/>
                      <a:pt x="222" y="490"/>
                      <a:pt x="237" y="492"/>
                    </a:cubicBezTo>
                    <a:cubicBezTo>
                      <a:pt x="237" y="494"/>
                      <a:pt x="237" y="494"/>
                      <a:pt x="237" y="494"/>
                    </a:cubicBezTo>
                    <a:cubicBezTo>
                      <a:pt x="247" y="547"/>
                      <a:pt x="247" y="547"/>
                      <a:pt x="247" y="547"/>
                    </a:cubicBezTo>
                    <a:cubicBezTo>
                      <a:pt x="302" y="546"/>
                      <a:pt x="302" y="546"/>
                      <a:pt x="302" y="546"/>
                    </a:cubicBezTo>
                    <a:cubicBezTo>
                      <a:pt x="312" y="492"/>
                      <a:pt x="312" y="492"/>
                      <a:pt x="312" y="492"/>
                    </a:cubicBezTo>
                    <a:cubicBezTo>
                      <a:pt x="330" y="489"/>
                      <a:pt x="347" y="484"/>
                      <a:pt x="364" y="476"/>
                    </a:cubicBezTo>
                    <a:cubicBezTo>
                      <a:pt x="364" y="477"/>
                      <a:pt x="364" y="477"/>
                      <a:pt x="364" y="477"/>
                    </a:cubicBezTo>
                    <a:cubicBezTo>
                      <a:pt x="402" y="516"/>
                      <a:pt x="402" y="516"/>
                      <a:pt x="402" y="516"/>
                    </a:cubicBezTo>
                    <a:cubicBezTo>
                      <a:pt x="448" y="486"/>
                      <a:pt x="448" y="486"/>
                      <a:pt x="448" y="486"/>
                    </a:cubicBezTo>
                    <a:cubicBezTo>
                      <a:pt x="426" y="434"/>
                      <a:pt x="426" y="434"/>
                      <a:pt x="426" y="434"/>
                    </a:cubicBezTo>
                    <a:cubicBezTo>
                      <a:pt x="426" y="434"/>
                      <a:pt x="426" y="434"/>
                      <a:pt x="426" y="434"/>
                    </a:cubicBezTo>
                    <a:cubicBezTo>
                      <a:pt x="435" y="426"/>
                      <a:pt x="443" y="417"/>
                      <a:pt x="450" y="408"/>
                    </a:cubicBezTo>
                    <a:cubicBezTo>
                      <a:pt x="451" y="408"/>
                      <a:pt x="451" y="408"/>
                      <a:pt x="451" y="408"/>
                    </a:cubicBezTo>
                    <a:cubicBezTo>
                      <a:pt x="503" y="425"/>
                      <a:pt x="503" y="425"/>
                      <a:pt x="503" y="425"/>
                    </a:cubicBezTo>
                    <a:cubicBezTo>
                      <a:pt x="528" y="376"/>
                      <a:pt x="528" y="376"/>
                      <a:pt x="528" y="376"/>
                    </a:cubicBezTo>
                    <a:cubicBezTo>
                      <a:pt x="485" y="341"/>
                      <a:pt x="485" y="341"/>
                      <a:pt x="485" y="341"/>
                    </a:cubicBezTo>
                    <a:cubicBezTo>
                      <a:pt x="484" y="341"/>
                      <a:pt x="484" y="341"/>
                      <a:pt x="484" y="341"/>
                    </a:cubicBezTo>
                    <a:cubicBezTo>
                      <a:pt x="488" y="329"/>
                      <a:pt x="491" y="318"/>
                      <a:pt x="493" y="306"/>
                    </a:cubicBezTo>
                    <a:cubicBezTo>
                      <a:pt x="494" y="306"/>
                      <a:pt x="494" y="306"/>
                      <a:pt x="494" y="306"/>
                    </a:cubicBezTo>
                    <a:cubicBezTo>
                      <a:pt x="547" y="296"/>
                      <a:pt x="547" y="296"/>
                      <a:pt x="547" y="296"/>
                    </a:cubicBezTo>
                    <a:cubicBezTo>
                      <a:pt x="546" y="240"/>
                      <a:pt x="546" y="240"/>
                      <a:pt x="546" y="240"/>
                    </a:cubicBezTo>
                    <a:cubicBezTo>
                      <a:pt x="491" y="231"/>
                      <a:pt x="491" y="231"/>
                      <a:pt x="491" y="231"/>
                    </a:cubicBezTo>
                    <a:cubicBezTo>
                      <a:pt x="491" y="231"/>
                      <a:pt x="491" y="231"/>
                      <a:pt x="491" y="231"/>
                    </a:cubicBezTo>
                    <a:cubicBezTo>
                      <a:pt x="488" y="219"/>
                      <a:pt x="485" y="208"/>
                      <a:pt x="481" y="197"/>
                    </a:cubicBezTo>
                    <a:cubicBezTo>
                      <a:pt x="483" y="196"/>
                      <a:pt x="483" y="196"/>
                      <a:pt x="483" y="196"/>
                    </a:cubicBezTo>
                    <a:cubicBezTo>
                      <a:pt x="524" y="161"/>
                      <a:pt x="524" y="161"/>
                      <a:pt x="524" y="161"/>
                    </a:cubicBezTo>
                    <a:cubicBezTo>
                      <a:pt x="497" y="113"/>
                      <a:pt x="497" y="113"/>
                      <a:pt x="497" y="113"/>
                    </a:cubicBezTo>
                    <a:cubicBezTo>
                      <a:pt x="444" y="131"/>
                      <a:pt x="444" y="131"/>
                      <a:pt x="444" y="131"/>
                    </a:cubicBezTo>
                    <a:cubicBezTo>
                      <a:pt x="440" y="130"/>
                      <a:pt x="440" y="130"/>
                      <a:pt x="440" y="130"/>
                    </a:cubicBezTo>
                    <a:cubicBezTo>
                      <a:pt x="433" y="121"/>
                      <a:pt x="426" y="113"/>
                      <a:pt x="412" y="102"/>
                    </a:cubicBezTo>
                    <a:cubicBezTo>
                      <a:pt x="413" y="101"/>
                      <a:pt x="413" y="101"/>
                      <a:pt x="413" y="101"/>
                    </a:cubicBezTo>
                    <a:cubicBezTo>
                      <a:pt x="436" y="60"/>
                      <a:pt x="436" y="60"/>
                      <a:pt x="436" y="60"/>
                    </a:cubicBezTo>
                    <a:cubicBezTo>
                      <a:pt x="389" y="32"/>
                      <a:pt x="389" y="32"/>
                      <a:pt x="389" y="32"/>
                    </a:cubicBezTo>
                    <a:cubicBezTo>
                      <a:pt x="353" y="70"/>
                      <a:pt x="353" y="70"/>
                      <a:pt x="353" y="70"/>
                    </a:cubicBezTo>
                    <a:cubicBezTo>
                      <a:pt x="353" y="69"/>
                      <a:pt x="353" y="69"/>
                      <a:pt x="353" y="69"/>
                    </a:cubicBezTo>
                    <a:cubicBezTo>
                      <a:pt x="339" y="63"/>
                      <a:pt x="324" y="58"/>
                      <a:pt x="309" y="56"/>
                    </a:cubicBezTo>
                    <a:cubicBezTo>
                      <a:pt x="310" y="53"/>
                      <a:pt x="310" y="53"/>
                      <a:pt x="310" y="53"/>
                    </a:cubicBezTo>
                    <a:cubicBezTo>
                      <a:pt x="300" y="0"/>
                      <a:pt x="300" y="0"/>
                      <a:pt x="300" y="0"/>
                    </a:cubicBezTo>
                    <a:cubicBezTo>
                      <a:pt x="245" y="0"/>
                      <a:pt x="245" y="0"/>
                      <a:pt x="245" y="0"/>
                    </a:cubicBezTo>
                    <a:cubicBezTo>
                      <a:pt x="234" y="55"/>
                      <a:pt x="234" y="55"/>
                      <a:pt x="234" y="55"/>
                    </a:cubicBezTo>
                    <a:cubicBezTo>
                      <a:pt x="235" y="55"/>
                      <a:pt x="235" y="55"/>
                      <a:pt x="235" y="55"/>
                    </a:cubicBezTo>
                    <a:cubicBezTo>
                      <a:pt x="217" y="58"/>
                      <a:pt x="200" y="64"/>
                      <a:pt x="183" y="71"/>
                    </a:cubicBezTo>
                    <a:cubicBezTo>
                      <a:pt x="182" y="69"/>
                      <a:pt x="182" y="69"/>
                      <a:pt x="182" y="69"/>
                    </a:cubicBezTo>
                    <a:cubicBezTo>
                      <a:pt x="145" y="30"/>
                      <a:pt x="145" y="30"/>
                      <a:pt x="145" y="30"/>
                    </a:cubicBezTo>
                    <a:cubicBezTo>
                      <a:pt x="99" y="61"/>
                      <a:pt x="99" y="61"/>
                      <a:pt x="99" y="61"/>
                    </a:cubicBezTo>
                    <a:cubicBezTo>
                      <a:pt x="121" y="112"/>
                      <a:pt x="121" y="112"/>
                      <a:pt x="121" y="112"/>
                    </a:cubicBezTo>
                    <a:lnTo>
                      <a:pt x="121" y="113"/>
                    </a:lnTo>
                    <a:close/>
                    <a:moveTo>
                      <a:pt x="369" y="116"/>
                    </a:moveTo>
                    <a:cubicBezTo>
                      <a:pt x="455" y="169"/>
                      <a:pt x="483" y="282"/>
                      <a:pt x="430" y="369"/>
                    </a:cubicBezTo>
                    <a:cubicBezTo>
                      <a:pt x="378" y="456"/>
                      <a:pt x="264" y="484"/>
                      <a:pt x="177" y="431"/>
                    </a:cubicBezTo>
                    <a:cubicBezTo>
                      <a:pt x="91" y="378"/>
                      <a:pt x="63" y="265"/>
                      <a:pt x="116" y="178"/>
                    </a:cubicBezTo>
                    <a:cubicBezTo>
                      <a:pt x="168" y="91"/>
                      <a:pt x="282" y="64"/>
                      <a:pt x="369" y="11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60">
                <a:extLst>
                  <a:ext uri="{FF2B5EF4-FFF2-40B4-BE49-F238E27FC236}">
                    <a16:creationId xmlns:a16="http://schemas.microsoft.com/office/drawing/2014/main" id="{7ECC9DB3-266D-CE4B-AB49-FB6DDF14C9E6}"/>
                  </a:ext>
                </a:extLst>
              </p:cNvPr>
              <p:cNvSpPr>
                <a:spLocks/>
              </p:cNvSpPr>
              <p:nvPr/>
            </p:nvSpPr>
            <p:spPr bwMode="auto">
              <a:xfrm>
                <a:off x="9668584" y="3796856"/>
                <a:ext cx="661830" cy="666970"/>
              </a:xfrm>
              <a:custGeom>
                <a:avLst/>
                <a:gdLst>
                  <a:gd name="T0" fmla="*/ 28 w 218"/>
                  <a:gd name="T1" fmla="*/ 60 h 219"/>
                  <a:gd name="T2" fmla="*/ 60 w 218"/>
                  <a:gd name="T3" fmla="*/ 191 h 219"/>
                  <a:gd name="T4" fmla="*/ 191 w 218"/>
                  <a:gd name="T5" fmla="*/ 159 h 219"/>
                  <a:gd name="T6" fmla="*/ 159 w 218"/>
                  <a:gd name="T7" fmla="*/ 28 h 219"/>
                  <a:gd name="T8" fmla="*/ 28 w 218"/>
                  <a:gd name="T9" fmla="*/ 60 h 219"/>
                </a:gdLst>
                <a:ahLst/>
                <a:cxnLst>
                  <a:cxn ang="0">
                    <a:pos x="T0" y="T1"/>
                  </a:cxn>
                  <a:cxn ang="0">
                    <a:pos x="T2" y="T3"/>
                  </a:cxn>
                  <a:cxn ang="0">
                    <a:pos x="T4" y="T5"/>
                  </a:cxn>
                  <a:cxn ang="0">
                    <a:pos x="T6" y="T7"/>
                  </a:cxn>
                  <a:cxn ang="0">
                    <a:pos x="T8" y="T9"/>
                  </a:cxn>
                </a:cxnLst>
                <a:rect l="0" t="0" r="r" b="b"/>
                <a:pathLst>
                  <a:path w="218" h="219">
                    <a:moveTo>
                      <a:pt x="28" y="60"/>
                    </a:moveTo>
                    <a:cubicBezTo>
                      <a:pt x="0" y="105"/>
                      <a:pt x="15" y="164"/>
                      <a:pt x="60" y="191"/>
                    </a:cubicBezTo>
                    <a:cubicBezTo>
                      <a:pt x="105" y="219"/>
                      <a:pt x="164" y="204"/>
                      <a:pt x="191" y="159"/>
                    </a:cubicBezTo>
                    <a:cubicBezTo>
                      <a:pt x="218" y="114"/>
                      <a:pt x="204" y="55"/>
                      <a:pt x="159" y="28"/>
                    </a:cubicBezTo>
                    <a:cubicBezTo>
                      <a:pt x="114" y="0"/>
                      <a:pt x="55" y="15"/>
                      <a:pt x="28" y="60"/>
                    </a:cubicBezTo>
                  </a:path>
                </a:pathLst>
              </a:custGeom>
              <a:solidFill>
                <a:srgbClr val="90AE7F"/>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5">
                <a:extLst>
                  <a:ext uri="{FF2B5EF4-FFF2-40B4-BE49-F238E27FC236}">
                    <a16:creationId xmlns:a16="http://schemas.microsoft.com/office/drawing/2014/main" id="{6EBF6D29-D853-1DB5-BA12-D9CF061DF34C}"/>
                  </a:ext>
                </a:extLst>
              </p:cNvPr>
              <p:cNvSpPr>
                <a:spLocks noEditPoints="1"/>
              </p:cNvSpPr>
              <p:nvPr/>
            </p:nvSpPr>
            <p:spPr bwMode="auto">
              <a:xfrm>
                <a:off x="9506661" y="3636218"/>
                <a:ext cx="988247" cy="988247"/>
              </a:xfrm>
              <a:custGeom>
                <a:avLst/>
                <a:gdLst>
                  <a:gd name="T0" fmla="*/ 57 w 325"/>
                  <a:gd name="T1" fmla="*/ 82 h 325"/>
                  <a:gd name="T2" fmla="*/ 26 w 325"/>
                  <a:gd name="T3" fmla="*/ 72 h 325"/>
                  <a:gd name="T4" fmla="*/ 37 w 325"/>
                  <a:gd name="T5" fmla="*/ 122 h 325"/>
                  <a:gd name="T6" fmla="*/ 31 w 325"/>
                  <a:gd name="T7" fmla="*/ 143 h 325"/>
                  <a:gd name="T8" fmla="*/ 0 w 325"/>
                  <a:gd name="T9" fmla="*/ 182 h 325"/>
                  <a:gd name="T10" fmla="*/ 38 w 325"/>
                  <a:gd name="T11" fmla="*/ 208 h 325"/>
                  <a:gd name="T12" fmla="*/ 13 w 325"/>
                  <a:gd name="T13" fmla="*/ 229 h 325"/>
                  <a:gd name="T14" fmla="*/ 61 w 325"/>
                  <a:gd name="T15" fmla="*/ 247 h 325"/>
                  <a:gd name="T16" fmla="*/ 76 w 325"/>
                  <a:gd name="T17" fmla="*/ 263 h 325"/>
                  <a:gd name="T18" fmla="*/ 92 w 325"/>
                  <a:gd name="T19" fmla="*/ 309 h 325"/>
                  <a:gd name="T20" fmla="*/ 141 w 325"/>
                  <a:gd name="T21" fmla="*/ 292 h 325"/>
                  <a:gd name="T22" fmla="*/ 147 w 325"/>
                  <a:gd name="T23" fmla="*/ 325 h 325"/>
                  <a:gd name="T24" fmla="*/ 186 w 325"/>
                  <a:gd name="T25" fmla="*/ 292 h 325"/>
                  <a:gd name="T26" fmla="*/ 217 w 325"/>
                  <a:gd name="T27" fmla="*/ 283 h 325"/>
                  <a:gd name="T28" fmla="*/ 266 w 325"/>
                  <a:gd name="T29" fmla="*/ 288 h 325"/>
                  <a:gd name="T30" fmla="*/ 253 w 325"/>
                  <a:gd name="T31" fmla="*/ 258 h 325"/>
                  <a:gd name="T32" fmla="*/ 268 w 325"/>
                  <a:gd name="T33" fmla="*/ 242 h 325"/>
                  <a:gd name="T34" fmla="*/ 314 w 325"/>
                  <a:gd name="T35" fmla="*/ 223 h 325"/>
                  <a:gd name="T36" fmla="*/ 288 w 325"/>
                  <a:gd name="T37" fmla="*/ 202 h 325"/>
                  <a:gd name="T38" fmla="*/ 294 w 325"/>
                  <a:gd name="T39" fmla="*/ 182 h 325"/>
                  <a:gd name="T40" fmla="*/ 325 w 325"/>
                  <a:gd name="T41" fmla="*/ 143 h 325"/>
                  <a:gd name="T42" fmla="*/ 292 w 325"/>
                  <a:gd name="T43" fmla="*/ 137 h 325"/>
                  <a:gd name="T44" fmla="*/ 287 w 325"/>
                  <a:gd name="T45" fmla="*/ 116 h 325"/>
                  <a:gd name="T46" fmla="*/ 295 w 325"/>
                  <a:gd name="T47" fmla="*/ 67 h 325"/>
                  <a:gd name="T48" fmla="*/ 262 w 325"/>
                  <a:gd name="T49" fmla="*/ 77 h 325"/>
                  <a:gd name="T50" fmla="*/ 246 w 325"/>
                  <a:gd name="T51" fmla="*/ 59 h 325"/>
                  <a:gd name="T52" fmla="*/ 231 w 325"/>
                  <a:gd name="T53" fmla="*/ 18 h 325"/>
                  <a:gd name="T54" fmla="*/ 210 w 325"/>
                  <a:gd name="T55" fmla="*/ 41 h 325"/>
                  <a:gd name="T56" fmla="*/ 184 w 325"/>
                  <a:gd name="T57" fmla="*/ 31 h 325"/>
                  <a:gd name="T58" fmla="*/ 146 w 325"/>
                  <a:gd name="T59" fmla="*/ 0 h 325"/>
                  <a:gd name="T60" fmla="*/ 139 w 325"/>
                  <a:gd name="T61" fmla="*/ 33 h 325"/>
                  <a:gd name="T62" fmla="*/ 108 w 325"/>
                  <a:gd name="T63" fmla="*/ 41 h 325"/>
                  <a:gd name="T64" fmla="*/ 59 w 325"/>
                  <a:gd name="T65" fmla="*/ 36 h 325"/>
                  <a:gd name="T66" fmla="*/ 72 w 325"/>
                  <a:gd name="T67" fmla="*/ 67 h 325"/>
                  <a:gd name="T68" fmla="*/ 256 w 325"/>
                  <a:gd name="T69" fmla="*/ 219 h 325"/>
                  <a:gd name="T70" fmla="*/ 69 w 325"/>
                  <a:gd name="T71" fmla="*/ 106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5" h="325">
                    <a:moveTo>
                      <a:pt x="72" y="67"/>
                    </a:moveTo>
                    <a:cubicBezTo>
                      <a:pt x="67" y="71"/>
                      <a:pt x="62" y="77"/>
                      <a:pt x="57" y="82"/>
                    </a:cubicBezTo>
                    <a:cubicBezTo>
                      <a:pt x="57" y="82"/>
                      <a:pt x="57" y="82"/>
                      <a:pt x="57" y="82"/>
                    </a:cubicBezTo>
                    <a:cubicBezTo>
                      <a:pt x="26" y="72"/>
                      <a:pt x="26" y="72"/>
                      <a:pt x="26" y="72"/>
                    </a:cubicBezTo>
                    <a:cubicBezTo>
                      <a:pt x="11" y="101"/>
                      <a:pt x="11" y="101"/>
                      <a:pt x="11" y="101"/>
                    </a:cubicBezTo>
                    <a:cubicBezTo>
                      <a:pt x="37" y="122"/>
                      <a:pt x="37" y="122"/>
                      <a:pt x="37" y="122"/>
                    </a:cubicBezTo>
                    <a:cubicBezTo>
                      <a:pt x="35" y="129"/>
                      <a:pt x="33" y="136"/>
                      <a:pt x="32" y="143"/>
                    </a:cubicBezTo>
                    <a:cubicBezTo>
                      <a:pt x="31" y="143"/>
                      <a:pt x="31" y="143"/>
                      <a:pt x="31" y="143"/>
                    </a:cubicBezTo>
                    <a:cubicBezTo>
                      <a:pt x="0" y="149"/>
                      <a:pt x="0" y="149"/>
                      <a:pt x="0" y="149"/>
                    </a:cubicBezTo>
                    <a:cubicBezTo>
                      <a:pt x="0" y="182"/>
                      <a:pt x="0" y="182"/>
                      <a:pt x="0" y="182"/>
                    </a:cubicBezTo>
                    <a:cubicBezTo>
                      <a:pt x="33" y="187"/>
                      <a:pt x="33" y="187"/>
                      <a:pt x="33" y="187"/>
                    </a:cubicBezTo>
                    <a:cubicBezTo>
                      <a:pt x="34" y="194"/>
                      <a:pt x="36" y="201"/>
                      <a:pt x="38" y="208"/>
                    </a:cubicBezTo>
                    <a:cubicBezTo>
                      <a:pt x="38" y="208"/>
                      <a:pt x="38" y="208"/>
                      <a:pt x="38" y="208"/>
                    </a:cubicBezTo>
                    <a:cubicBezTo>
                      <a:pt x="13" y="229"/>
                      <a:pt x="13" y="229"/>
                      <a:pt x="13" y="229"/>
                    </a:cubicBezTo>
                    <a:cubicBezTo>
                      <a:pt x="30" y="257"/>
                      <a:pt x="30" y="257"/>
                      <a:pt x="30" y="257"/>
                    </a:cubicBezTo>
                    <a:cubicBezTo>
                      <a:pt x="61" y="247"/>
                      <a:pt x="61" y="247"/>
                      <a:pt x="61" y="247"/>
                    </a:cubicBezTo>
                    <a:cubicBezTo>
                      <a:pt x="66" y="252"/>
                      <a:pt x="68" y="256"/>
                      <a:pt x="76" y="262"/>
                    </a:cubicBezTo>
                    <a:cubicBezTo>
                      <a:pt x="76" y="263"/>
                      <a:pt x="76" y="263"/>
                      <a:pt x="76" y="263"/>
                    </a:cubicBezTo>
                    <a:cubicBezTo>
                      <a:pt x="64" y="292"/>
                      <a:pt x="64" y="292"/>
                      <a:pt x="64" y="292"/>
                    </a:cubicBezTo>
                    <a:cubicBezTo>
                      <a:pt x="92" y="309"/>
                      <a:pt x="92" y="309"/>
                      <a:pt x="92" y="309"/>
                    </a:cubicBezTo>
                    <a:cubicBezTo>
                      <a:pt x="114" y="285"/>
                      <a:pt x="114" y="285"/>
                      <a:pt x="114" y="285"/>
                    </a:cubicBezTo>
                    <a:cubicBezTo>
                      <a:pt x="123" y="288"/>
                      <a:pt x="132" y="291"/>
                      <a:pt x="141" y="292"/>
                    </a:cubicBezTo>
                    <a:cubicBezTo>
                      <a:pt x="141" y="293"/>
                      <a:pt x="141" y="293"/>
                      <a:pt x="141" y="293"/>
                    </a:cubicBezTo>
                    <a:cubicBezTo>
                      <a:pt x="147" y="325"/>
                      <a:pt x="147" y="325"/>
                      <a:pt x="147" y="325"/>
                    </a:cubicBezTo>
                    <a:cubicBezTo>
                      <a:pt x="179" y="324"/>
                      <a:pt x="179" y="324"/>
                      <a:pt x="179" y="324"/>
                    </a:cubicBezTo>
                    <a:cubicBezTo>
                      <a:pt x="186" y="292"/>
                      <a:pt x="186" y="292"/>
                      <a:pt x="186" y="292"/>
                    </a:cubicBezTo>
                    <a:cubicBezTo>
                      <a:pt x="196" y="290"/>
                      <a:pt x="206" y="287"/>
                      <a:pt x="216" y="283"/>
                    </a:cubicBezTo>
                    <a:cubicBezTo>
                      <a:pt x="217" y="283"/>
                      <a:pt x="217" y="283"/>
                      <a:pt x="217" y="283"/>
                    </a:cubicBezTo>
                    <a:cubicBezTo>
                      <a:pt x="239" y="307"/>
                      <a:pt x="239" y="307"/>
                      <a:pt x="239" y="307"/>
                    </a:cubicBezTo>
                    <a:cubicBezTo>
                      <a:pt x="266" y="288"/>
                      <a:pt x="266" y="288"/>
                      <a:pt x="266" y="288"/>
                    </a:cubicBezTo>
                    <a:cubicBezTo>
                      <a:pt x="253" y="258"/>
                      <a:pt x="253" y="258"/>
                      <a:pt x="253" y="258"/>
                    </a:cubicBezTo>
                    <a:cubicBezTo>
                      <a:pt x="253" y="258"/>
                      <a:pt x="253" y="258"/>
                      <a:pt x="253" y="258"/>
                    </a:cubicBezTo>
                    <a:cubicBezTo>
                      <a:pt x="258" y="253"/>
                      <a:pt x="263" y="248"/>
                      <a:pt x="268" y="242"/>
                    </a:cubicBezTo>
                    <a:cubicBezTo>
                      <a:pt x="268" y="242"/>
                      <a:pt x="268" y="242"/>
                      <a:pt x="268" y="242"/>
                    </a:cubicBezTo>
                    <a:cubicBezTo>
                      <a:pt x="299" y="252"/>
                      <a:pt x="299" y="252"/>
                      <a:pt x="299" y="252"/>
                    </a:cubicBezTo>
                    <a:cubicBezTo>
                      <a:pt x="314" y="223"/>
                      <a:pt x="314" y="223"/>
                      <a:pt x="314" y="223"/>
                    </a:cubicBezTo>
                    <a:cubicBezTo>
                      <a:pt x="288" y="202"/>
                      <a:pt x="288" y="202"/>
                      <a:pt x="288" y="202"/>
                    </a:cubicBezTo>
                    <a:cubicBezTo>
                      <a:pt x="288" y="202"/>
                      <a:pt x="288" y="202"/>
                      <a:pt x="288" y="202"/>
                    </a:cubicBezTo>
                    <a:cubicBezTo>
                      <a:pt x="290" y="195"/>
                      <a:pt x="292" y="189"/>
                      <a:pt x="293" y="182"/>
                    </a:cubicBezTo>
                    <a:cubicBezTo>
                      <a:pt x="294" y="182"/>
                      <a:pt x="294" y="182"/>
                      <a:pt x="294" y="182"/>
                    </a:cubicBezTo>
                    <a:cubicBezTo>
                      <a:pt x="325" y="175"/>
                      <a:pt x="325" y="175"/>
                      <a:pt x="325" y="175"/>
                    </a:cubicBezTo>
                    <a:cubicBezTo>
                      <a:pt x="325" y="143"/>
                      <a:pt x="325" y="143"/>
                      <a:pt x="325" y="143"/>
                    </a:cubicBezTo>
                    <a:cubicBezTo>
                      <a:pt x="292" y="137"/>
                      <a:pt x="292" y="137"/>
                      <a:pt x="292" y="137"/>
                    </a:cubicBezTo>
                    <a:cubicBezTo>
                      <a:pt x="292" y="137"/>
                      <a:pt x="292" y="137"/>
                      <a:pt x="292" y="137"/>
                    </a:cubicBezTo>
                    <a:cubicBezTo>
                      <a:pt x="290" y="130"/>
                      <a:pt x="288" y="123"/>
                      <a:pt x="286" y="117"/>
                    </a:cubicBezTo>
                    <a:cubicBezTo>
                      <a:pt x="287" y="116"/>
                      <a:pt x="287" y="116"/>
                      <a:pt x="287" y="116"/>
                    </a:cubicBezTo>
                    <a:cubicBezTo>
                      <a:pt x="312" y="96"/>
                      <a:pt x="312" y="96"/>
                      <a:pt x="312" y="96"/>
                    </a:cubicBezTo>
                    <a:cubicBezTo>
                      <a:pt x="295" y="67"/>
                      <a:pt x="295" y="67"/>
                      <a:pt x="295" y="67"/>
                    </a:cubicBezTo>
                    <a:cubicBezTo>
                      <a:pt x="264" y="78"/>
                      <a:pt x="264" y="78"/>
                      <a:pt x="264" y="78"/>
                    </a:cubicBezTo>
                    <a:cubicBezTo>
                      <a:pt x="262" y="77"/>
                      <a:pt x="262" y="77"/>
                      <a:pt x="262" y="77"/>
                    </a:cubicBezTo>
                    <a:cubicBezTo>
                      <a:pt x="257" y="71"/>
                      <a:pt x="253" y="67"/>
                      <a:pt x="245" y="61"/>
                    </a:cubicBezTo>
                    <a:cubicBezTo>
                      <a:pt x="246" y="59"/>
                      <a:pt x="246" y="59"/>
                      <a:pt x="246" y="59"/>
                    </a:cubicBezTo>
                    <a:cubicBezTo>
                      <a:pt x="259" y="36"/>
                      <a:pt x="259" y="36"/>
                      <a:pt x="259" y="36"/>
                    </a:cubicBezTo>
                    <a:cubicBezTo>
                      <a:pt x="231" y="18"/>
                      <a:pt x="231" y="18"/>
                      <a:pt x="231" y="18"/>
                    </a:cubicBezTo>
                    <a:cubicBezTo>
                      <a:pt x="210" y="41"/>
                      <a:pt x="210" y="41"/>
                      <a:pt x="210" y="41"/>
                    </a:cubicBezTo>
                    <a:cubicBezTo>
                      <a:pt x="210" y="41"/>
                      <a:pt x="210" y="41"/>
                      <a:pt x="210" y="41"/>
                    </a:cubicBezTo>
                    <a:cubicBezTo>
                      <a:pt x="201" y="37"/>
                      <a:pt x="193" y="34"/>
                      <a:pt x="184" y="33"/>
                    </a:cubicBezTo>
                    <a:cubicBezTo>
                      <a:pt x="184" y="31"/>
                      <a:pt x="184" y="31"/>
                      <a:pt x="184" y="31"/>
                    </a:cubicBezTo>
                    <a:cubicBezTo>
                      <a:pt x="178" y="0"/>
                      <a:pt x="178" y="0"/>
                      <a:pt x="178" y="0"/>
                    </a:cubicBezTo>
                    <a:cubicBezTo>
                      <a:pt x="146" y="0"/>
                      <a:pt x="146" y="0"/>
                      <a:pt x="146" y="0"/>
                    </a:cubicBezTo>
                    <a:cubicBezTo>
                      <a:pt x="139" y="32"/>
                      <a:pt x="139" y="32"/>
                      <a:pt x="139" y="32"/>
                    </a:cubicBezTo>
                    <a:cubicBezTo>
                      <a:pt x="139" y="33"/>
                      <a:pt x="139" y="33"/>
                      <a:pt x="139" y="33"/>
                    </a:cubicBezTo>
                    <a:cubicBezTo>
                      <a:pt x="129" y="34"/>
                      <a:pt x="119" y="37"/>
                      <a:pt x="109" y="42"/>
                    </a:cubicBezTo>
                    <a:cubicBezTo>
                      <a:pt x="108" y="41"/>
                      <a:pt x="108" y="41"/>
                      <a:pt x="108" y="41"/>
                    </a:cubicBezTo>
                    <a:cubicBezTo>
                      <a:pt x="86" y="18"/>
                      <a:pt x="86" y="18"/>
                      <a:pt x="86" y="18"/>
                    </a:cubicBezTo>
                    <a:cubicBezTo>
                      <a:pt x="59" y="36"/>
                      <a:pt x="59" y="36"/>
                      <a:pt x="59" y="36"/>
                    </a:cubicBezTo>
                    <a:cubicBezTo>
                      <a:pt x="72" y="66"/>
                      <a:pt x="72" y="66"/>
                      <a:pt x="72" y="66"/>
                    </a:cubicBezTo>
                    <a:lnTo>
                      <a:pt x="72" y="67"/>
                    </a:lnTo>
                    <a:close/>
                    <a:moveTo>
                      <a:pt x="219" y="69"/>
                    </a:moveTo>
                    <a:cubicBezTo>
                      <a:pt x="271" y="100"/>
                      <a:pt x="287" y="167"/>
                      <a:pt x="256" y="219"/>
                    </a:cubicBezTo>
                    <a:cubicBezTo>
                      <a:pt x="224" y="271"/>
                      <a:pt x="157" y="287"/>
                      <a:pt x="106" y="256"/>
                    </a:cubicBezTo>
                    <a:cubicBezTo>
                      <a:pt x="54" y="225"/>
                      <a:pt x="37" y="157"/>
                      <a:pt x="69" y="106"/>
                    </a:cubicBezTo>
                    <a:cubicBezTo>
                      <a:pt x="100" y="54"/>
                      <a:pt x="167" y="38"/>
                      <a:pt x="219" y="69"/>
                    </a:cubicBezTo>
                    <a:close/>
                  </a:path>
                </a:pathLst>
              </a:custGeom>
              <a:solidFill>
                <a:srgbClr val="90AE7F"/>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2">
                <a:extLst>
                  <a:ext uri="{FF2B5EF4-FFF2-40B4-BE49-F238E27FC236}">
                    <a16:creationId xmlns:a16="http://schemas.microsoft.com/office/drawing/2014/main" id="{EE3FC755-65B4-CCE1-3556-93F7368D42C6}"/>
                  </a:ext>
                </a:extLst>
              </p:cNvPr>
              <p:cNvSpPr>
                <a:spLocks/>
              </p:cNvSpPr>
              <p:nvPr/>
            </p:nvSpPr>
            <p:spPr bwMode="auto">
              <a:xfrm>
                <a:off x="7117647" y="3520558"/>
                <a:ext cx="379106" cy="334127"/>
              </a:xfrm>
              <a:custGeom>
                <a:avLst/>
                <a:gdLst>
                  <a:gd name="T0" fmla="*/ 113 w 125"/>
                  <a:gd name="T1" fmla="*/ 62 h 110"/>
                  <a:gd name="T2" fmla="*/ 117 w 125"/>
                  <a:gd name="T3" fmla="*/ 97 h 110"/>
                  <a:gd name="T4" fmla="*/ 82 w 125"/>
                  <a:gd name="T5" fmla="*/ 102 h 110"/>
                  <a:gd name="T6" fmla="*/ 13 w 125"/>
                  <a:gd name="T7" fmla="*/ 49 h 110"/>
                  <a:gd name="T8" fmla="*/ 9 w 125"/>
                  <a:gd name="T9" fmla="*/ 14 h 110"/>
                  <a:gd name="T10" fmla="*/ 44 w 125"/>
                  <a:gd name="T11" fmla="*/ 9 h 110"/>
                  <a:gd name="T12" fmla="*/ 113 w 125"/>
                  <a:gd name="T13" fmla="*/ 62 h 110"/>
                </a:gdLst>
                <a:ahLst/>
                <a:cxnLst>
                  <a:cxn ang="0">
                    <a:pos x="T0" y="T1"/>
                  </a:cxn>
                  <a:cxn ang="0">
                    <a:pos x="T2" y="T3"/>
                  </a:cxn>
                  <a:cxn ang="0">
                    <a:pos x="T4" y="T5"/>
                  </a:cxn>
                  <a:cxn ang="0">
                    <a:pos x="T6" y="T7"/>
                  </a:cxn>
                  <a:cxn ang="0">
                    <a:pos x="T8" y="T9"/>
                  </a:cxn>
                  <a:cxn ang="0">
                    <a:pos x="T10" y="T11"/>
                  </a:cxn>
                  <a:cxn ang="0">
                    <a:pos x="T12" y="T13"/>
                  </a:cxn>
                </a:cxnLst>
                <a:rect l="0" t="0" r="r" b="b"/>
                <a:pathLst>
                  <a:path w="125" h="110">
                    <a:moveTo>
                      <a:pt x="113" y="62"/>
                    </a:moveTo>
                    <a:cubicBezTo>
                      <a:pt x="124" y="70"/>
                      <a:pt x="125" y="86"/>
                      <a:pt x="117" y="97"/>
                    </a:cubicBezTo>
                    <a:cubicBezTo>
                      <a:pt x="109" y="108"/>
                      <a:pt x="93" y="110"/>
                      <a:pt x="82" y="102"/>
                    </a:cubicBezTo>
                    <a:cubicBezTo>
                      <a:pt x="13" y="49"/>
                      <a:pt x="13" y="49"/>
                      <a:pt x="13" y="49"/>
                    </a:cubicBezTo>
                    <a:cubicBezTo>
                      <a:pt x="2" y="41"/>
                      <a:pt x="0" y="25"/>
                      <a:pt x="9" y="14"/>
                    </a:cubicBezTo>
                    <a:cubicBezTo>
                      <a:pt x="17" y="3"/>
                      <a:pt x="33" y="0"/>
                      <a:pt x="44" y="9"/>
                    </a:cubicBezTo>
                    <a:lnTo>
                      <a:pt x="113" y="62"/>
                    </a:lnTo>
                    <a:close/>
                  </a:path>
                </a:pathLst>
              </a:custGeom>
              <a:solidFill>
                <a:srgbClr val="90AE7F"/>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3">
                <a:extLst>
                  <a:ext uri="{FF2B5EF4-FFF2-40B4-BE49-F238E27FC236}">
                    <a16:creationId xmlns:a16="http://schemas.microsoft.com/office/drawing/2014/main" id="{04900DA4-659B-97B6-DEB1-CE33AE958244}"/>
                  </a:ext>
                </a:extLst>
              </p:cNvPr>
              <p:cNvSpPr>
                <a:spLocks/>
              </p:cNvSpPr>
              <p:nvPr/>
            </p:nvSpPr>
            <p:spPr bwMode="auto">
              <a:xfrm>
                <a:off x="6864481" y="4256924"/>
                <a:ext cx="426656" cy="218468"/>
              </a:xfrm>
              <a:custGeom>
                <a:avLst/>
                <a:gdLst>
                  <a:gd name="T0" fmla="*/ 117 w 140"/>
                  <a:gd name="T1" fmla="*/ 20 h 72"/>
                  <a:gd name="T2" fmla="*/ 137 w 140"/>
                  <a:gd name="T3" fmla="*/ 49 h 72"/>
                  <a:gd name="T4" fmla="*/ 108 w 140"/>
                  <a:gd name="T5" fmla="*/ 69 h 72"/>
                  <a:gd name="T6" fmla="*/ 22 w 140"/>
                  <a:gd name="T7" fmla="*/ 52 h 72"/>
                  <a:gd name="T8" fmla="*/ 3 w 140"/>
                  <a:gd name="T9" fmla="*/ 23 h 72"/>
                  <a:gd name="T10" fmla="*/ 32 w 140"/>
                  <a:gd name="T11" fmla="*/ 3 h 72"/>
                  <a:gd name="T12" fmla="*/ 117 w 140"/>
                  <a:gd name="T13" fmla="*/ 20 h 72"/>
                </a:gdLst>
                <a:ahLst/>
                <a:cxnLst>
                  <a:cxn ang="0">
                    <a:pos x="T0" y="T1"/>
                  </a:cxn>
                  <a:cxn ang="0">
                    <a:pos x="T2" y="T3"/>
                  </a:cxn>
                  <a:cxn ang="0">
                    <a:pos x="T4" y="T5"/>
                  </a:cxn>
                  <a:cxn ang="0">
                    <a:pos x="T6" y="T7"/>
                  </a:cxn>
                  <a:cxn ang="0">
                    <a:pos x="T8" y="T9"/>
                  </a:cxn>
                  <a:cxn ang="0">
                    <a:pos x="T10" y="T11"/>
                  </a:cxn>
                  <a:cxn ang="0">
                    <a:pos x="T12" y="T13"/>
                  </a:cxn>
                </a:cxnLst>
                <a:rect l="0" t="0" r="r" b="b"/>
                <a:pathLst>
                  <a:path w="140" h="72">
                    <a:moveTo>
                      <a:pt x="117" y="20"/>
                    </a:moveTo>
                    <a:cubicBezTo>
                      <a:pt x="131" y="22"/>
                      <a:pt x="140" y="36"/>
                      <a:pt x="137" y="49"/>
                    </a:cubicBezTo>
                    <a:cubicBezTo>
                      <a:pt x="134" y="63"/>
                      <a:pt x="121" y="72"/>
                      <a:pt x="108" y="69"/>
                    </a:cubicBezTo>
                    <a:cubicBezTo>
                      <a:pt x="22" y="52"/>
                      <a:pt x="22" y="52"/>
                      <a:pt x="22" y="52"/>
                    </a:cubicBezTo>
                    <a:cubicBezTo>
                      <a:pt x="9" y="50"/>
                      <a:pt x="0" y="37"/>
                      <a:pt x="3" y="23"/>
                    </a:cubicBezTo>
                    <a:cubicBezTo>
                      <a:pt x="6" y="9"/>
                      <a:pt x="19" y="0"/>
                      <a:pt x="32" y="3"/>
                    </a:cubicBezTo>
                    <a:lnTo>
                      <a:pt x="117" y="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4">
                <a:extLst>
                  <a:ext uri="{FF2B5EF4-FFF2-40B4-BE49-F238E27FC236}">
                    <a16:creationId xmlns:a16="http://schemas.microsoft.com/office/drawing/2014/main" id="{0077E408-EFA7-387F-CFAA-C03C129F7F8A}"/>
                  </a:ext>
                </a:extLst>
              </p:cNvPr>
              <p:cNvSpPr>
                <a:spLocks/>
              </p:cNvSpPr>
              <p:nvPr/>
            </p:nvSpPr>
            <p:spPr bwMode="auto">
              <a:xfrm>
                <a:off x="7050822" y="4962448"/>
                <a:ext cx="422800" cy="240315"/>
              </a:xfrm>
              <a:custGeom>
                <a:avLst/>
                <a:gdLst>
                  <a:gd name="T0" fmla="*/ 105 w 139"/>
                  <a:gd name="T1" fmla="*/ 4 h 79"/>
                  <a:gd name="T2" fmla="*/ 136 w 139"/>
                  <a:gd name="T3" fmla="*/ 22 h 79"/>
                  <a:gd name="T4" fmla="*/ 118 w 139"/>
                  <a:gd name="T5" fmla="*/ 52 h 79"/>
                  <a:gd name="T6" fmla="*/ 34 w 139"/>
                  <a:gd name="T7" fmla="*/ 75 h 79"/>
                  <a:gd name="T8" fmla="*/ 4 w 139"/>
                  <a:gd name="T9" fmla="*/ 57 h 79"/>
                  <a:gd name="T10" fmla="*/ 21 w 139"/>
                  <a:gd name="T11" fmla="*/ 26 h 79"/>
                  <a:gd name="T12" fmla="*/ 105 w 139"/>
                  <a:gd name="T13" fmla="*/ 4 h 79"/>
                </a:gdLst>
                <a:ahLst/>
                <a:cxnLst>
                  <a:cxn ang="0">
                    <a:pos x="T0" y="T1"/>
                  </a:cxn>
                  <a:cxn ang="0">
                    <a:pos x="T2" y="T3"/>
                  </a:cxn>
                  <a:cxn ang="0">
                    <a:pos x="T4" y="T5"/>
                  </a:cxn>
                  <a:cxn ang="0">
                    <a:pos x="T6" y="T7"/>
                  </a:cxn>
                  <a:cxn ang="0">
                    <a:pos x="T8" y="T9"/>
                  </a:cxn>
                  <a:cxn ang="0">
                    <a:pos x="T10" y="T11"/>
                  </a:cxn>
                  <a:cxn ang="0">
                    <a:pos x="T12" y="T13"/>
                  </a:cxn>
                </a:cxnLst>
                <a:rect l="0" t="0" r="r" b="b"/>
                <a:pathLst>
                  <a:path w="139" h="79">
                    <a:moveTo>
                      <a:pt x="105" y="4"/>
                    </a:moveTo>
                    <a:cubicBezTo>
                      <a:pt x="118" y="0"/>
                      <a:pt x="132" y="8"/>
                      <a:pt x="136" y="22"/>
                    </a:cubicBezTo>
                    <a:cubicBezTo>
                      <a:pt x="139" y="35"/>
                      <a:pt x="131" y="49"/>
                      <a:pt x="118" y="52"/>
                    </a:cubicBezTo>
                    <a:cubicBezTo>
                      <a:pt x="34" y="75"/>
                      <a:pt x="34" y="75"/>
                      <a:pt x="34" y="75"/>
                    </a:cubicBezTo>
                    <a:cubicBezTo>
                      <a:pt x="21" y="79"/>
                      <a:pt x="7" y="71"/>
                      <a:pt x="4" y="57"/>
                    </a:cubicBezTo>
                    <a:cubicBezTo>
                      <a:pt x="0" y="44"/>
                      <a:pt x="8" y="30"/>
                      <a:pt x="21" y="26"/>
                    </a:cubicBezTo>
                    <a:lnTo>
                      <a:pt x="105" y="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5">
                <a:extLst>
                  <a:ext uri="{FF2B5EF4-FFF2-40B4-BE49-F238E27FC236}">
                    <a16:creationId xmlns:a16="http://schemas.microsoft.com/office/drawing/2014/main" id="{675D3DB6-6714-48C8-5530-6A363EE4204E}"/>
                  </a:ext>
                </a:extLst>
              </p:cNvPr>
              <p:cNvSpPr>
                <a:spLocks/>
              </p:cNvSpPr>
              <p:nvPr/>
            </p:nvSpPr>
            <p:spPr bwMode="auto">
              <a:xfrm>
                <a:off x="9838218" y="4962448"/>
                <a:ext cx="425371" cy="240315"/>
              </a:xfrm>
              <a:custGeom>
                <a:avLst/>
                <a:gdLst>
                  <a:gd name="T0" fmla="*/ 35 w 140"/>
                  <a:gd name="T1" fmla="*/ 4 h 79"/>
                  <a:gd name="T2" fmla="*/ 4 w 140"/>
                  <a:gd name="T3" fmla="*/ 22 h 79"/>
                  <a:gd name="T4" fmla="*/ 21 w 140"/>
                  <a:gd name="T5" fmla="*/ 52 h 79"/>
                  <a:gd name="T6" fmla="*/ 105 w 140"/>
                  <a:gd name="T7" fmla="*/ 75 h 79"/>
                  <a:gd name="T8" fmla="*/ 136 w 140"/>
                  <a:gd name="T9" fmla="*/ 57 h 79"/>
                  <a:gd name="T10" fmla="*/ 119 w 140"/>
                  <a:gd name="T11" fmla="*/ 26 h 79"/>
                  <a:gd name="T12" fmla="*/ 35 w 140"/>
                  <a:gd name="T13" fmla="*/ 4 h 79"/>
                </a:gdLst>
                <a:ahLst/>
                <a:cxnLst>
                  <a:cxn ang="0">
                    <a:pos x="T0" y="T1"/>
                  </a:cxn>
                  <a:cxn ang="0">
                    <a:pos x="T2" y="T3"/>
                  </a:cxn>
                  <a:cxn ang="0">
                    <a:pos x="T4" y="T5"/>
                  </a:cxn>
                  <a:cxn ang="0">
                    <a:pos x="T6" y="T7"/>
                  </a:cxn>
                  <a:cxn ang="0">
                    <a:pos x="T8" y="T9"/>
                  </a:cxn>
                  <a:cxn ang="0">
                    <a:pos x="T10" y="T11"/>
                  </a:cxn>
                  <a:cxn ang="0">
                    <a:pos x="T12" y="T13"/>
                  </a:cxn>
                </a:cxnLst>
                <a:rect l="0" t="0" r="r" b="b"/>
                <a:pathLst>
                  <a:path w="140" h="79">
                    <a:moveTo>
                      <a:pt x="35" y="4"/>
                    </a:moveTo>
                    <a:cubicBezTo>
                      <a:pt x="21" y="0"/>
                      <a:pt x="8" y="8"/>
                      <a:pt x="4" y="22"/>
                    </a:cubicBezTo>
                    <a:cubicBezTo>
                      <a:pt x="0" y="35"/>
                      <a:pt x="8" y="49"/>
                      <a:pt x="21" y="52"/>
                    </a:cubicBezTo>
                    <a:cubicBezTo>
                      <a:pt x="105" y="75"/>
                      <a:pt x="105" y="75"/>
                      <a:pt x="105" y="75"/>
                    </a:cubicBezTo>
                    <a:cubicBezTo>
                      <a:pt x="119" y="79"/>
                      <a:pt x="132" y="71"/>
                      <a:pt x="136" y="57"/>
                    </a:cubicBezTo>
                    <a:cubicBezTo>
                      <a:pt x="140" y="44"/>
                      <a:pt x="132" y="30"/>
                      <a:pt x="119" y="26"/>
                    </a:cubicBezTo>
                    <a:lnTo>
                      <a:pt x="35" y="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6">
                <a:extLst>
                  <a:ext uri="{FF2B5EF4-FFF2-40B4-BE49-F238E27FC236}">
                    <a16:creationId xmlns:a16="http://schemas.microsoft.com/office/drawing/2014/main" id="{BE257706-7762-7B11-3ABC-918A80AAB621}"/>
                  </a:ext>
                </a:extLst>
              </p:cNvPr>
              <p:cNvSpPr>
                <a:spLocks/>
              </p:cNvSpPr>
              <p:nvPr/>
            </p:nvSpPr>
            <p:spPr bwMode="auto">
              <a:xfrm>
                <a:off x="7433784" y="3277673"/>
                <a:ext cx="2335039" cy="2748843"/>
              </a:xfrm>
              <a:custGeom>
                <a:avLst/>
                <a:gdLst>
                  <a:gd name="T0" fmla="*/ 702 w 768"/>
                  <a:gd name="T1" fmla="*/ 412 h 904"/>
                  <a:gd name="T2" fmla="*/ 611 w 768"/>
                  <a:gd name="T3" fmla="*/ 601 h 904"/>
                  <a:gd name="T4" fmla="*/ 611 w 768"/>
                  <a:gd name="T5" fmla="*/ 602 h 904"/>
                  <a:gd name="T6" fmla="*/ 609 w 768"/>
                  <a:gd name="T7" fmla="*/ 604 h 904"/>
                  <a:gd name="T8" fmla="*/ 606 w 768"/>
                  <a:gd name="T9" fmla="*/ 606 h 904"/>
                  <a:gd name="T10" fmla="*/ 606 w 768"/>
                  <a:gd name="T11" fmla="*/ 607 h 904"/>
                  <a:gd name="T12" fmla="*/ 536 w 768"/>
                  <a:gd name="T13" fmla="*/ 735 h 904"/>
                  <a:gd name="T14" fmla="*/ 523 w 768"/>
                  <a:gd name="T15" fmla="*/ 827 h 904"/>
                  <a:gd name="T16" fmla="*/ 523 w 768"/>
                  <a:gd name="T17" fmla="*/ 833 h 904"/>
                  <a:gd name="T18" fmla="*/ 521 w 768"/>
                  <a:gd name="T19" fmla="*/ 837 h 904"/>
                  <a:gd name="T20" fmla="*/ 504 w 768"/>
                  <a:gd name="T21" fmla="*/ 844 h 904"/>
                  <a:gd name="T22" fmla="*/ 274 w 768"/>
                  <a:gd name="T23" fmla="*/ 844 h 904"/>
                  <a:gd name="T24" fmla="*/ 257 w 768"/>
                  <a:gd name="T25" fmla="*/ 837 h 904"/>
                  <a:gd name="T26" fmla="*/ 255 w 768"/>
                  <a:gd name="T27" fmla="*/ 832 h 904"/>
                  <a:gd name="T28" fmla="*/ 256 w 768"/>
                  <a:gd name="T29" fmla="*/ 827 h 904"/>
                  <a:gd name="T30" fmla="*/ 243 w 768"/>
                  <a:gd name="T31" fmla="*/ 737 h 904"/>
                  <a:gd name="T32" fmla="*/ 185 w 768"/>
                  <a:gd name="T33" fmla="*/ 622 h 904"/>
                  <a:gd name="T34" fmla="*/ 170 w 768"/>
                  <a:gd name="T35" fmla="*/ 604 h 904"/>
                  <a:gd name="T36" fmla="*/ 136 w 768"/>
                  <a:gd name="T37" fmla="*/ 571 h 904"/>
                  <a:gd name="T38" fmla="*/ 109 w 768"/>
                  <a:gd name="T39" fmla="*/ 530 h 904"/>
                  <a:gd name="T40" fmla="*/ 75 w 768"/>
                  <a:gd name="T41" fmla="*/ 436 h 904"/>
                  <a:gd name="T42" fmla="*/ 70 w 768"/>
                  <a:gd name="T43" fmla="*/ 378 h 904"/>
                  <a:gd name="T44" fmla="*/ 342 w 768"/>
                  <a:gd name="T45" fmla="*/ 65 h 904"/>
                  <a:gd name="T46" fmla="*/ 305 w 768"/>
                  <a:gd name="T47" fmla="*/ 0 h 904"/>
                  <a:gd name="T48" fmla="*/ 0 w 768"/>
                  <a:gd name="T49" fmla="*/ 378 h 904"/>
                  <a:gd name="T50" fmla="*/ 132 w 768"/>
                  <a:gd name="T51" fmla="*/ 669 h 904"/>
                  <a:gd name="T52" fmla="*/ 186 w 768"/>
                  <a:gd name="T53" fmla="*/ 825 h 904"/>
                  <a:gd name="T54" fmla="*/ 204 w 768"/>
                  <a:gd name="T55" fmla="*/ 883 h 904"/>
                  <a:gd name="T56" fmla="*/ 226 w 768"/>
                  <a:gd name="T57" fmla="*/ 902 h 904"/>
                  <a:gd name="T58" fmla="*/ 380 w 768"/>
                  <a:gd name="T59" fmla="*/ 903 h 904"/>
                  <a:gd name="T60" fmla="*/ 547 w 768"/>
                  <a:gd name="T61" fmla="*/ 904 h 904"/>
                  <a:gd name="T62" fmla="*/ 575 w 768"/>
                  <a:gd name="T63" fmla="*/ 883 h 904"/>
                  <a:gd name="T64" fmla="*/ 593 w 768"/>
                  <a:gd name="T65" fmla="*/ 825 h 904"/>
                  <a:gd name="T66" fmla="*/ 658 w 768"/>
                  <a:gd name="T67" fmla="*/ 654 h 904"/>
                  <a:gd name="T68" fmla="*/ 662 w 768"/>
                  <a:gd name="T69" fmla="*/ 650 h 904"/>
                  <a:gd name="T70" fmla="*/ 768 w 768"/>
                  <a:gd name="T71" fmla="*/ 442 h 904"/>
                  <a:gd name="T72" fmla="*/ 702 w 768"/>
                  <a:gd name="T73" fmla="*/ 412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8" h="904">
                    <a:moveTo>
                      <a:pt x="702" y="412"/>
                    </a:moveTo>
                    <a:cubicBezTo>
                      <a:pt x="694" y="485"/>
                      <a:pt x="661" y="552"/>
                      <a:pt x="611" y="601"/>
                    </a:cubicBezTo>
                    <a:cubicBezTo>
                      <a:pt x="611" y="602"/>
                      <a:pt x="611" y="602"/>
                      <a:pt x="611" y="602"/>
                    </a:cubicBezTo>
                    <a:cubicBezTo>
                      <a:pt x="610" y="603"/>
                      <a:pt x="609" y="603"/>
                      <a:pt x="609" y="604"/>
                    </a:cubicBezTo>
                    <a:cubicBezTo>
                      <a:pt x="609" y="604"/>
                      <a:pt x="608" y="605"/>
                      <a:pt x="606" y="606"/>
                    </a:cubicBezTo>
                    <a:cubicBezTo>
                      <a:pt x="606" y="607"/>
                      <a:pt x="606" y="607"/>
                      <a:pt x="606" y="607"/>
                    </a:cubicBezTo>
                    <a:cubicBezTo>
                      <a:pt x="595" y="619"/>
                      <a:pt x="556" y="665"/>
                      <a:pt x="536" y="735"/>
                    </a:cubicBezTo>
                    <a:cubicBezTo>
                      <a:pt x="528" y="762"/>
                      <a:pt x="523" y="793"/>
                      <a:pt x="523" y="827"/>
                    </a:cubicBezTo>
                    <a:cubicBezTo>
                      <a:pt x="523" y="829"/>
                      <a:pt x="523" y="831"/>
                      <a:pt x="523" y="833"/>
                    </a:cubicBezTo>
                    <a:cubicBezTo>
                      <a:pt x="523" y="833"/>
                      <a:pt x="522" y="835"/>
                      <a:pt x="521" y="837"/>
                    </a:cubicBezTo>
                    <a:cubicBezTo>
                      <a:pt x="519" y="839"/>
                      <a:pt x="514" y="842"/>
                      <a:pt x="504" y="844"/>
                    </a:cubicBezTo>
                    <a:cubicBezTo>
                      <a:pt x="274" y="844"/>
                      <a:pt x="274" y="844"/>
                      <a:pt x="274" y="844"/>
                    </a:cubicBezTo>
                    <a:cubicBezTo>
                      <a:pt x="265" y="842"/>
                      <a:pt x="260" y="840"/>
                      <a:pt x="257" y="837"/>
                    </a:cubicBezTo>
                    <a:cubicBezTo>
                      <a:pt x="256" y="836"/>
                      <a:pt x="255" y="833"/>
                      <a:pt x="255" y="832"/>
                    </a:cubicBezTo>
                    <a:cubicBezTo>
                      <a:pt x="256" y="830"/>
                      <a:pt x="256" y="830"/>
                      <a:pt x="256" y="827"/>
                    </a:cubicBezTo>
                    <a:cubicBezTo>
                      <a:pt x="256" y="794"/>
                      <a:pt x="251" y="764"/>
                      <a:pt x="243" y="737"/>
                    </a:cubicBezTo>
                    <a:cubicBezTo>
                      <a:pt x="227" y="683"/>
                      <a:pt x="201" y="643"/>
                      <a:pt x="185" y="622"/>
                    </a:cubicBezTo>
                    <a:cubicBezTo>
                      <a:pt x="180" y="616"/>
                      <a:pt x="175" y="610"/>
                      <a:pt x="170" y="604"/>
                    </a:cubicBezTo>
                    <a:cubicBezTo>
                      <a:pt x="159" y="593"/>
                      <a:pt x="146" y="583"/>
                      <a:pt x="136" y="571"/>
                    </a:cubicBezTo>
                    <a:cubicBezTo>
                      <a:pt x="125" y="558"/>
                      <a:pt x="116" y="544"/>
                      <a:pt x="109" y="530"/>
                    </a:cubicBezTo>
                    <a:cubicBezTo>
                      <a:pt x="94" y="501"/>
                      <a:pt x="81" y="469"/>
                      <a:pt x="75" y="436"/>
                    </a:cubicBezTo>
                    <a:cubicBezTo>
                      <a:pt x="72" y="417"/>
                      <a:pt x="70" y="397"/>
                      <a:pt x="70" y="378"/>
                    </a:cubicBezTo>
                    <a:cubicBezTo>
                      <a:pt x="70" y="219"/>
                      <a:pt x="189" y="87"/>
                      <a:pt x="342" y="65"/>
                    </a:cubicBezTo>
                    <a:cubicBezTo>
                      <a:pt x="305" y="0"/>
                      <a:pt x="305" y="0"/>
                      <a:pt x="305" y="0"/>
                    </a:cubicBezTo>
                    <a:cubicBezTo>
                      <a:pt x="131" y="38"/>
                      <a:pt x="0" y="193"/>
                      <a:pt x="0" y="378"/>
                    </a:cubicBezTo>
                    <a:cubicBezTo>
                      <a:pt x="0" y="494"/>
                      <a:pt x="51" y="598"/>
                      <a:pt x="132" y="669"/>
                    </a:cubicBezTo>
                    <a:cubicBezTo>
                      <a:pt x="151" y="694"/>
                      <a:pt x="185" y="750"/>
                      <a:pt x="186" y="825"/>
                    </a:cubicBezTo>
                    <a:cubicBezTo>
                      <a:pt x="184" y="841"/>
                      <a:pt x="188" y="864"/>
                      <a:pt x="204" y="883"/>
                    </a:cubicBezTo>
                    <a:cubicBezTo>
                      <a:pt x="210" y="890"/>
                      <a:pt x="218" y="897"/>
                      <a:pt x="226" y="902"/>
                    </a:cubicBezTo>
                    <a:cubicBezTo>
                      <a:pt x="380" y="903"/>
                      <a:pt x="380" y="903"/>
                      <a:pt x="380" y="903"/>
                    </a:cubicBezTo>
                    <a:cubicBezTo>
                      <a:pt x="547" y="904"/>
                      <a:pt x="547" y="904"/>
                      <a:pt x="547" y="904"/>
                    </a:cubicBezTo>
                    <a:cubicBezTo>
                      <a:pt x="558" y="899"/>
                      <a:pt x="567" y="892"/>
                      <a:pt x="575" y="883"/>
                    </a:cubicBezTo>
                    <a:cubicBezTo>
                      <a:pt x="590" y="864"/>
                      <a:pt x="594" y="841"/>
                      <a:pt x="593" y="825"/>
                    </a:cubicBezTo>
                    <a:cubicBezTo>
                      <a:pt x="594" y="723"/>
                      <a:pt x="657" y="655"/>
                      <a:pt x="658" y="654"/>
                    </a:cubicBezTo>
                    <a:cubicBezTo>
                      <a:pt x="660" y="653"/>
                      <a:pt x="661" y="652"/>
                      <a:pt x="662" y="650"/>
                    </a:cubicBezTo>
                    <a:cubicBezTo>
                      <a:pt x="717" y="595"/>
                      <a:pt x="755" y="522"/>
                      <a:pt x="768" y="442"/>
                    </a:cubicBezTo>
                    <a:cubicBezTo>
                      <a:pt x="750" y="433"/>
                      <a:pt x="720" y="420"/>
                      <a:pt x="702" y="41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33">
                <a:extLst>
                  <a:ext uri="{FF2B5EF4-FFF2-40B4-BE49-F238E27FC236}">
                    <a16:creationId xmlns:a16="http://schemas.microsoft.com/office/drawing/2014/main" id="{E8502419-F716-C43A-E27D-6018AE8404A0}"/>
                  </a:ext>
                </a:extLst>
              </p:cNvPr>
              <p:cNvSpPr>
                <a:spLocks/>
              </p:cNvSpPr>
              <p:nvPr/>
            </p:nvSpPr>
            <p:spPr bwMode="auto">
              <a:xfrm>
                <a:off x="7440210" y="2732788"/>
                <a:ext cx="704238" cy="298145"/>
              </a:xfrm>
              <a:custGeom>
                <a:avLst/>
                <a:gdLst>
                  <a:gd name="T0" fmla="*/ 232 w 232"/>
                  <a:gd name="T1" fmla="*/ 44 h 98"/>
                  <a:gd name="T2" fmla="*/ 225 w 232"/>
                  <a:gd name="T3" fmla="*/ 34 h 98"/>
                  <a:gd name="T4" fmla="*/ 10 w 232"/>
                  <a:gd name="T5" fmla="*/ 0 h 98"/>
                  <a:gd name="T6" fmla="*/ 0 w 232"/>
                  <a:gd name="T7" fmla="*/ 7 h 98"/>
                  <a:gd name="T8" fmla="*/ 232 w 232"/>
                  <a:gd name="T9" fmla="*/ 44 h 98"/>
                </a:gdLst>
                <a:ahLst/>
                <a:cxnLst>
                  <a:cxn ang="0">
                    <a:pos x="T0" y="T1"/>
                  </a:cxn>
                  <a:cxn ang="0">
                    <a:pos x="T2" y="T3"/>
                  </a:cxn>
                  <a:cxn ang="0">
                    <a:pos x="T4" y="T5"/>
                  </a:cxn>
                  <a:cxn ang="0">
                    <a:pos x="T6" y="T7"/>
                  </a:cxn>
                  <a:cxn ang="0">
                    <a:pos x="T8" y="T9"/>
                  </a:cxn>
                </a:cxnLst>
                <a:rect l="0" t="0" r="r" b="b"/>
                <a:pathLst>
                  <a:path w="232" h="98">
                    <a:moveTo>
                      <a:pt x="232" y="44"/>
                    </a:moveTo>
                    <a:cubicBezTo>
                      <a:pt x="225" y="34"/>
                      <a:pt x="225" y="34"/>
                      <a:pt x="225" y="34"/>
                    </a:cubicBezTo>
                    <a:cubicBezTo>
                      <a:pt x="157" y="84"/>
                      <a:pt x="60" y="69"/>
                      <a:pt x="10" y="0"/>
                    </a:cubicBezTo>
                    <a:cubicBezTo>
                      <a:pt x="0" y="7"/>
                      <a:pt x="0" y="7"/>
                      <a:pt x="0" y="7"/>
                    </a:cubicBezTo>
                    <a:cubicBezTo>
                      <a:pt x="54" y="81"/>
                      <a:pt x="158" y="98"/>
                      <a:pt x="232" y="44"/>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34">
                <a:extLst>
                  <a:ext uri="{FF2B5EF4-FFF2-40B4-BE49-F238E27FC236}">
                    <a16:creationId xmlns:a16="http://schemas.microsoft.com/office/drawing/2014/main" id="{B741ABA9-25D9-9973-9A8E-4D0FE9F7FE9B}"/>
                  </a:ext>
                </a:extLst>
              </p:cNvPr>
              <p:cNvSpPr>
                <a:spLocks/>
              </p:cNvSpPr>
              <p:nvPr/>
            </p:nvSpPr>
            <p:spPr bwMode="auto">
              <a:xfrm>
                <a:off x="7429929" y="2717367"/>
                <a:ext cx="57830" cy="57830"/>
              </a:xfrm>
              <a:custGeom>
                <a:avLst/>
                <a:gdLst>
                  <a:gd name="T0" fmla="*/ 45 w 45"/>
                  <a:gd name="T1" fmla="*/ 12 h 45"/>
                  <a:gd name="T2" fmla="*/ 3 w 45"/>
                  <a:gd name="T3" fmla="*/ 0 h 45"/>
                  <a:gd name="T4" fmla="*/ 0 w 45"/>
                  <a:gd name="T5" fmla="*/ 45 h 45"/>
                  <a:gd name="T6" fmla="*/ 45 w 45"/>
                  <a:gd name="T7" fmla="*/ 12 h 45"/>
                </a:gdLst>
                <a:ahLst/>
                <a:cxnLst>
                  <a:cxn ang="0">
                    <a:pos x="T0" y="T1"/>
                  </a:cxn>
                  <a:cxn ang="0">
                    <a:pos x="T2" y="T3"/>
                  </a:cxn>
                  <a:cxn ang="0">
                    <a:pos x="T4" y="T5"/>
                  </a:cxn>
                  <a:cxn ang="0">
                    <a:pos x="T6" y="T7"/>
                  </a:cxn>
                </a:cxnLst>
                <a:rect l="0" t="0" r="r" b="b"/>
                <a:pathLst>
                  <a:path w="45" h="45">
                    <a:moveTo>
                      <a:pt x="45" y="12"/>
                    </a:moveTo>
                    <a:lnTo>
                      <a:pt x="3" y="0"/>
                    </a:lnTo>
                    <a:lnTo>
                      <a:pt x="0" y="45"/>
                    </a:lnTo>
                    <a:lnTo>
                      <a:pt x="45" y="1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35">
                <a:extLst>
                  <a:ext uri="{FF2B5EF4-FFF2-40B4-BE49-F238E27FC236}">
                    <a16:creationId xmlns:a16="http://schemas.microsoft.com/office/drawing/2014/main" id="{33AA8A35-6F9A-71DC-203A-863AC62E91C6}"/>
                  </a:ext>
                </a:extLst>
              </p:cNvPr>
              <p:cNvSpPr>
                <a:spLocks/>
              </p:cNvSpPr>
              <p:nvPr/>
            </p:nvSpPr>
            <p:spPr bwMode="auto">
              <a:xfrm>
                <a:off x="9971869" y="4350737"/>
                <a:ext cx="602715" cy="449787"/>
              </a:xfrm>
              <a:custGeom>
                <a:avLst/>
                <a:gdLst>
                  <a:gd name="T0" fmla="*/ 0 w 198"/>
                  <a:gd name="T1" fmla="*/ 129 h 148"/>
                  <a:gd name="T2" fmla="*/ 3 w 198"/>
                  <a:gd name="T3" fmla="*/ 117 h 148"/>
                  <a:gd name="T4" fmla="*/ 186 w 198"/>
                  <a:gd name="T5" fmla="*/ 0 h 148"/>
                  <a:gd name="T6" fmla="*/ 198 w 198"/>
                  <a:gd name="T7" fmla="*/ 2 h 148"/>
                  <a:gd name="T8" fmla="*/ 0 w 198"/>
                  <a:gd name="T9" fmla="*/ 129 h 148"/>
                </a:gdLst>
                <a:ahLst/>
                <a:cxnLst>
                  <a:cxn ang="0">
                    <a:pos x="T0" y="T1"/>
                  </a:cxn>
                  <a:cxn ang="0">
                    <a:pos x="T2" y="T3"/>
                  </a:cxn>
                  <a:cxn ang="0">
                    <a:pos x="T4" y="T5"/>
                  </a:cxn>
                  <a:cxn ang="0">
                    <a:pos x="T6" y="T7"/>
                  </a:cxn>
                  <a:cxn ang="0">
                    <a:pos x="T8" y="T9"/>
                  </a:cxn>
                </a:cxnLst>
                <a:rect l="0" t="0" r="r" b="b"/>
                <a:pathLst>
                  <a:path w="198" h="148">
                    <a:moveTo>
                      <a:pt x="0" y="129"/>
                    </a:moveTo>
                    <a:cubicBezTo>
                      <a:pt x="3" y="117"/>
                      <a:pt x="3" y="117"/>
                      <a:pt x="3" y="117"/>
                    </a:cubicBezTo>
                    <a:cubicBezTo>
                      <a:pt x="86" y="135"/>
                      <a:pt x="168" y="83"/>
                      <a:pt x="186" y="0"/>
                    </a:cubicBezTo>
                    <a:cubicBezTo>
                      <a:pt x="198" y="2"/>
                      <a:pt x="198" y="2"/>
                      <a:pt x="198" y="2"/>
                    </a:cubicBezTo>
                    <a:cubicBezTo>
                      <a:pt x="178" y="92"/>
                      <a:pt x="90" y="148"/>
                      <a:pt x="0" y="12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36">
                <a:extLst>
                  <a:ext uri="{FF2B5EF4-FFF2-40B4-BE49-F238E27FC236}">
                    <a16:creationId xmlns:a16="http://schemas.microsoft.com/office/drawing/2014/main" id="{AE4EA6D5-25AF-BFE4-231E-BF7106EBAEE8}"/>
                  </a:ext>
                </a:extLst>
              </p:cNvPr>
              <p:cNvSpPr>
                <a:spLocks/>
              </p:cNvSpPr>
              <p:nvPr/>
            </p:nvSpPr>
            <p:spPr bwMode="auto">
              <a:xfrm>
                <a:off x="10521895" y="4319895"/>
                <a:ext cx="70681" cy="52689"/>
              </a:xfrm>
              <a:custGeom>
                <a:avLst/>
                <a:gdLst>
                  <a:gd name="T0" fmla="*/ 0 w 55"/>
                  <a:gd name="T1" fmla="*/ 29 h 41"/>
                  <a:gd name="T2" fmla="*/ 34 w 55"/>
                  <a:gd name="T3" fmla="*/ 0 h 41"/>
                  <a:gd name="T4" fmla="*/ 55 w 55"/>
                  <a:gd name="T5" fmla="*/ 41 h 41"/>
                  <a:gd name="T6" fmla="*/ 0 w 55"/>
                  <a:gd name="T7" fmla="*/ 29 h 41"/>
                </a:gdLst>
                <a:ahLst/>
                <a:cxnLst>
                  <a:cxn ang="0">
                    <a:pos x="T0" y="T1"/>
                  </a:cxn>
                  <a:cxn ang="0">
                    <a:pos x="T2" y="T3"/>
                  </a:cxn>
                  <a:cxn ang="0">
                    <a:pos x="T4" y="T5"/>
                  </a:cxn>
                  <a:cxn ang="0">
                    <a:pos x="T6" y="T7"/>
                  </a:cxn>
                </a:cxnLst>
                <a:rect l="0" t="0" r="r" b="b"/>
                <a:pathLst>
                  <a:path w="55" h="41">
                    <a:moveTo>
                      <a:pt x="0" y="29"/>
                    </a:moveTo>
                    <a:lnTo>
                      <a:pt x="34" y="0"/>
                    </a:lnTo>
                    <a:lnTo>
                      <a:pt x="55" y="41"/>
                    </a:lnTo>
                    <a:lnTo>
                      <a:pt x="0" y="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37">
                <a:extLst>
                  <a:ext uri="{FF2B5EF4-FFF2-40B4-BE49-F238E27FC236}">
                    <a16:creationId xmlns:a16="http://schemas.microsoft.com/office/drawing/2014/main" id="{D5D3997E-988C-FBC3-792D-A8207BCF39EE}"/>
                  </a:ext>
                </a:extLst>
              </p:cNvPr>
              <p:cNvSpPr>
                <a:spLocks noChangeArrowheads="1"/>
              </p:cNvSpPr>
              <p:nvPr/>
            </p:nvSpPr>
            <p:spPr bwMode="auto">
              <a:xfrm>
                <a:off x="10147929" y="4566635"/>
                <a:ext cx="244171" cy="242885"/>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40">
                <a:extLst>
                  <a:ext uri="{FF2B5EF4-FFF2-40B4-BE49-F238E27FC236}">
                    <a16:creationId xmlns:a16="http://schemas.microsoft.com/office/drawing/2014/main" id="{303340C9-6EDC-11DE-E127-6897A4D064EF}"/>
                  </a:ext>
                </a:extLst>
              </p:cNvPr>
              <p:cNvSpPr>
                <a:spLocks/>
              </p:cNvSpPr>
              <p:nvPr/>
            </p:nvSpPr>
            <p:spPr bwMode="auto">
              <a:xfrm>
                <a:off x="7570005" y="2799613"/>
                <a:ext cx="277583" cy="280153"/>
              </a:xfrm>
              <a:custGeom>
                <a:avLst/>
                <a:gdLst>
                  <a:gd name="T0" fmla="*/ 10 w 91"/>
                  <a:gd name="T1" fmla="*/ 65 h 92"/>
                  <a:gd name="T2" fmla="*/ 64 w 91"/>
                  <a:gd name="T3" fmla="*/ 81 h 92"/>
                  <a:gd name="T4" fmla="*/ 81 w 91"/>
                  <a:gd name="T5" fmla="*/ 27 h 92"/>
                  <a:gd name="T6" fmla="*/ 27 w 91"/>
                  <a:gd name="T7" fmla="*/ 10 h 92"/>
                  <a:gd name="T8" fmla="*/ 10 w 91"/>
                  <a:gd name="T9" fmla="*/ 65 h 92"/>
                </a:gdLst>
                <a:ahLst/>
                <a:cxnLst>
                  <a:cxn ang="0">
                    <a:pos x="T0" y="T1"/>
                  </a:cxn>
                  <a:cxn ang="0">
                    <a:pos x="T2" y="T3"/>
                  </a:cxn>
                  <a:cxn ang="0">
                    <a:pos x="T4" y="T5"/>
                  </a:cxn>
                  <a:cxn ang="0">
                    <a:pos x="T6" y="T7"/>
                  </a:cxn>
                  <a:cxn ang="0">
                    <a:pos x="T8" y="T9"/>
                  </a:cxn>
                </a:cxnLst>
                <a:rect l="0" t="0" r="r" b="b"/>
                <a:pathLst>
                  <a:path w="91" h="92">
                    <a:moveTo>
                      <a:pt x="10" y="65"/>
                    </a:moveTo>
                    <a:cubicBezTo>
                      <a:pt x="20" y="84"/>
                      <a:pt x="45" y="92"/>
                      <a:pt x="64" y="81"/>
                    </a:cubicBezTo>
                    <a:cubicBezTo>
                      <a:pt x="84" y="71"/>
                      <a:pt x="91" y="47"/>
                      <a:pt x="81" y="27"/>
                    </a:cubicBezTo>
                    <a:cubicBezTo>
                      <a:pt x="70" y="8"/>
                      <a:pt x="46" y="0"/>
                      <a:pt x="27" y="10"/>
                    </a:cubicBezTo>
                    <a:cubicBezTo>
                      <a:pt x="7" y="21"/>
                      <a:pt x="0" y="45"/>
                      <a:pt x="10" y="6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41">
                <a:extLst>
                  <a:ext uri="{FF2B5EF4-FFF2-40B4-BE49-F238E27FC236}">
                    <a16:creationId xmlns:a16="http://schemas.microsoft.com/office/drawing/2014/main" id="{900DF605-CE19-6123-C57D-840B5ED8F1D9}"/>
                  </a:ext>
                </a:extLst>
              </p:cNvPr>
              <p:cNvSpPr>
                <a:spLocks/>
              </p:cNvSpPr>
              <p:nvPr/>
            </p:nvSpPr>
            <p:spPr bwMode="auto">
              <a:xfrm>
                <a:off x="9270202" y="1744540"/>
                <a:ext cx="1100051" cy="1101336"/>
              </a:xfrm>
              <a:custGeom>
                <a:avLst/>
                <a:gdLst>
                  <a:gd name="T0" fmla="*/ 362 w 362"/>
                  <a:gd name="T1" fmla="*/ 362 h 362"/>
                  <a:gd name="T2" fmla="*/ 346 w 362"/>
                  <a:gd name="T3" fmla="*/ 362 h 362"/>
                  <a:gd name="T4" fmla="*/ 0 w 362"/>
                  <a:gd name="T5" fmla="*/ 16 h 362"/>
                  <a:gd name="T6" fmla="*/ 0 w 362"/>
                  <a:gd name="T7" fmla="*/ 0 h 362"/>
                  <a:gd name="T8" fmla="*/ 362 w 362"/>
                  <a:gd name="T9" fmla="*/ 362 h 362"/>
                </a:gdLst>
                <a:ahLst/>
                <a:cxnLst>
                  <a:cxn ang="0">
                    <a:pos x="T0" y="T1"/>
                  </a:cxn>
                  <a:cxn ang="0">
                    <a:pos x="T2" y="T3"/>
                  </a:cxn>
                  <a:cxn ang="0">
                    <a:pos x="T4" y="T5"/>
                  </a:cxn>
                  <a:cxn ang="0">
                    <a:pos x="T6" y="T7"/>
                  </a:cxn>
                  <a:cxn ang="0">
                    <a:pos x="T8" y="T9"/>
                  </a:cxn>
                </a:cxnLst>
                <a:rect l="0" t="0" r="r" b="b"/>
                <a:pathLst>
                  <a:path w="362" h="362">
                    <a:moveTo>
                      <a:pt x="362" y="362"/>
                    </a:moveTo>
                    <a:cubicBezTo>
                      <a:pt x="346" y="362"/>
                      <a:pt x="346" y="362"/>
                      <a:pt x="346" y="362"/>
                    </a:cubicBezTo>
                    <a:cubicBezTo>
                      <a:pt x="346" y="171"/>
                      <a:pt x="191" y="16"/>
                      <a:pt x="0" y="16"/>
                    </a:cubicBezTo>
                    <a:cubicBezTo>
                      <a:pt x="0" y="0"/>
                      <a:pt x="0" y="0"/>
                      <a:pt x="0" y="0"/>
                    </a:cubicBezTo>
                    <a:cubicBezTo>
                      <a:pt x="200" y="0"/>
                      <a:pt x="362" y="162"/>
                      <a:pt x="362" y="36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2">
                <a:extLst>
                  <a:ext uri="{FF2B5EF4-FFF2-40B4-BE49-F238E27FC236}">
                    <a16:creationId xmlns:a16="http://schemas.microsoft.com/office/drawing/2014/main" id="{446D6F2E-E4E2-FCC3-9550-882B173414CB}"/>
                  </a:ext>
                </a:extLst>
              </p:cNvPr>
              <p:cNvSpPr>
                <a:spLocks/>
              </p:cNvSpPr>
              <p:nvPr/>
            </p:nvSpPr>
            <p:spPr bwMode="auto">
              <a:xfrm>
                <a:off x="9208517" y="1690566"/>
                <a:ext cx="100239" cy="154213"/>
              </a:xfrm>
              <a:custGeom>
                <a:avLst/>
                <a:gdLst>
                  <a:gd name="T0" fmla="*/ 78 w 78"/>
                  <a:gd name="T1" fmla="*/ 0 h 120"/>
                  <a:gd name="T2" fmla="*/ 0 w 78"/>
                  <a:gd name="T3" fmla="*/ 56 h 120"/>
                  <a:gd name="T4" fmla="*/ 74 w 78"/>
                  <a:gd name="T5" fmla="*/ 120 h 120"/>
                  <a:gd name="T6" fmla="*/ 78 w 78"/>
                  <a:gd name="T7" fmla="*/ 0 h 120"/>
                </a:gdLst>
                <a:ahLst/>
                <a:cxnLst>
                  <a:cxn ang="0">
                    <a:pos x="T0" y="T1"/>
                  </a:cxn>
                  <a:cxn ang="0">
                    <a:pos x="T2" y="T3"/>
                  </a:cxn>
                  <a:cxn ang="0">
                    <a:pos x="T4" y="T5"/>
                  </a:cxn>
                  <a:cxn ang="0">
                    <a:pos x="T6" y="T7"/>
                  </a:cxn>
                </a:cxnLst>
                <a:rect l="0" t="0" r="r" b="b"/>
                <a:pathLst>
                  <a:path w="78" h="120">
                    <a:moveTo>
                      <a:pt x="78" y="0"/>
                    </a:moveTo>
                    <a:lnTo>
                      <a:pt x="0" y="56"/>
                    </a:lnTo>
                    <a:lnTo>
                      <a:pt x="74" y="120"/>
                    </a:lnTo>
                    <a:lnTo>
                      <a:pt x="78"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Oval 43">
                <a:extLst>
                  <a:ext uri="{FF2B5EF4-FFF2-40B4-BE49-F238E27FC236}">
                    <a16:creationId xmlns:a16="http://schemas.microsoft.com/office/drawing/2014/main" id="{FE294860-38C7-90A3-D6DA-EF6C881594BD}"/>
                  </a:ext>
                </a:extLst>
              </p:cNvPr>
              <p:cNvSpPr>
                <a:spLocks noChangeArrowheads="1"/>
              </p:cNvSpPr>
              <p:nvPr/>
            </p:nvSpPr>
            <p:spPr bwMode="auto">
              <a:xfrm>
                <a:off x="9878057" y="1930881"/>
                <a:ext cx="355974" cy="358545"/>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TextBox 76">
                <a:extLst>
                  <a:ext uri="{FF2B5EF4-FFF2-40B4-BE49-F238E27FC236}">
                    <a16:creationId xmlns:a16="http://schemas.microsoft.com/office/drawing/2014/main" id="{348C6670-15EE-BB6E-B924-D06AEA810A53}"/>
                  </a:ext>
                </a:extLst>
              </p:cNvPr>
              <p:cNvSpPr txBox="1"/>
              <p:nvPr/>
            </p:nvSpPr>
            <p:spPr>
              <a:xfrm>
                <a:off x="10095928" y="4556416"/>
                <a:ext cx="348172" cy="261610"/>
              </a:xfrm>
              <a:prstGeom prst="rect">
                <a:avLst/>
              </a:prstGeom>
              <a:noFill/>
            </p:spPr>
            <p:txBody>
              <a:bodyPr wrap="none" rtlCol="0">
                <a:spAutoFit/>
              </a:bodyPr>
              <a:lstStyle/>
              <a:p>
                <a:pPr algn="ctr"/>
                <a:r>
                  <a:rPr lang="en-US" sz="1100" b="1">
                    <a:solidFill>
                      <a:schemeClr val="bg1"/>
                    </a:solidFill>
                  </a:rPr>
                  <a:t>02</a:t>
                </a:r>
              </a:p>
            </p:txBody>
          </p:sp>
          <p:sp>
            <p:nvSpPr>
              <p:cNvPr id="78" name="TextBox 77">
                <a:extLst>
                  <a:ext uri="{FF2B5EF4-FFF2-40B4-BE49-F238E27FC236}">
                    <a16:creationId xmlns:a16="http://schemas.microsoft.com/office/drawing/2014/main" id="{0140862C-F864-0793-5A5D-FA83504CDF2E}"/>
                  </a:ext>
                </a:extLst>
              </p:cNvPr>
              <p:cNvSpPr txBox="1"/>
              <p:nvPr/>
            </p:nvSpPr>
            <p:spPr>
              <a:xfrm>
                <a:off x="9854375" y="1950826"/>
                <a:ext cx="393056" cy="307777"/>
              </a:xfrm>
              <a:prstGeom prst="rect">
                <a:avLst/>
              </a:prstGeom>
              <a:noFill/>
            </p:spPr>
            <p:txBody>
              <a:bodyPr wrap="none" rtlCol="0">
                <a:spAutoFit/>
              </a:bodyPr>
              <a:lstStyle/>
              <a:p>
                <a:pPr algn="ctr"/>
                <a:r>
                  <a:rPr lang="en-US" sz="1400" b="1">
                    <a:solidFill>
                      <a:schemeClr val="bg1"/>
                    </a:solidFill>
                  </a:rPr>
                  <a:t>03</a:t>
                </a:r>
              </a:p>
            </p:txBody>
          </p:sp>
          <p:sp>
            <p:nvSpPr>
              <p:cNvPr id="79" name="TextBox 78">
                <a:extLst>
                  <a:ext uri="{FF2B5EF4-FFF2-40B4-BE49-F238E27FC236}">
                    <a16:creationId xmlns:a16="http://schemas.microsoft.com/office/drawing/2014/main" id="{B4DEAB3F-AC96-23CE-6F58-99A3D779B1E6}"/>
                  </a:ext>
                </a:extLst>
              </p:cNvPr>
              <p:cNvSpPr txBox="1"/>
              <p:nvPr/>
            </p:nvSpPr>
            <p:spPr>
              <a:xfrm>
                <a:off x="7534710" y="2802109"/>
                <a:ext cx="348173" cy="261610"/>
              </a:xfrm>
              <a:prstGeom prst="rect">
                <a:avLst/>
              </a:prstGeom>
              <a:noFill/>
            </p:spPr>
            <p:txBody>
              <a:bodyPr wrap="none" rtlCol="0">
                <a:spAutoFit/>
              </a:bodyPr>
              <a:lstStyle/>
              <a:p>
                <a:pPr algn="ctr"/>
                <a:r>
                  <a:rPr lang="en-US" sz="1100" b="1">
                    <a:solidFill>
                      <a:schemeClr val="bg1"/>
                    </a:solidFill>
                  </a:rPr>
                  <a:t>04</a:t>
                </a:r>
              </a:p>
            </p:txBody>
          </p:sp>
        </p:grpSp>
      </p:grpSp>
      <p:pic>
        <p:nvPicPr>
          <p:cNvPr id="83" name="Picture 82" descr="A blue and black logo&#10;&#10;Description automatically generated">
            <a:extLst>
              <a:ext uri="{FF2B5EF4-FFF2-40B4-BE49-F238E27FC236}">
                <a16:creationId xmlns:a16="http://schemas.microsoft.com/office/drawing/2014/main" id="{9B7ADBCB-4A35-1DB4-972E-9B66F2F5F7AD}"/>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7120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pos="2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Data &amp; Insights_Slide Templat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1B19D7D3-F9AF-4D3F-9620-9542A3FE4377}"/>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sp>
        <p:nvSpPr>
          <p:cNvPr id="21" name="Slide Number Placeholder 3">
            <a:extLst>
              <a:ext uri="{FF2B5EF4-FFF2-40B4-BE49-F238E27FC236}">
                <a16:creationId xmlns:a16="http://schemas.microsoft.com/office/drawing/2014/main" id="{942B1774-B27F-478A-91AC-4EE0848B246E}"/>
              </a:ext>
            </a:extLst>
          </p:cNvPr>
          <p:cNvSpPr>
            <a:spLocks noGrp="1"/>
          </p:cNvSpPr>
          <p:nvPr>
            <p:ph type="sldNum" sz="quarter" idx="15"/>
          </p:nvPr>
        </p:nvSpPr>
        <p:spPr>
          <a:xfrm>
            <a:off x="11489746" y="6264273"/>
            <a:ext cx="482600" cy="365125"/>
          </a:xfrm>
        </p:spPr>
        <p:txBody>
          <a:bodyPr/>
          <a:lstStyle>
            <a:lvl1pPr>
              <a:defRPr sz="1100" b="0">
                <a:solidFill>
                  <a:schemeClr val="accent5"/>
                </a:solidFill>
                <a:latin typeface="Bebas Neue Regular" panose="00000500000000000000" pitchFamily="50" charset="0"/>
              </a:defRPr>
            </a:lvl1pPr>
          </a:lstStyle>
          <a:p>
            <a:fld id="{AF30B1CF-4527-A649-8C50-7BDB6B7198D3}" type="slidenum">
              <a:rPr lang="en-US" smtClean="0"/>
              <a:t>‹#›</a:t>
            </a:fld>
            <a:endParaRPr lang="en-US"/>
          </a:p>
        </p:txBody>
      </p:sp>
      <p:cxnSp>
        <p:nvCxnSpPr>
          <p:cNvPr id="22" name="Straight Connector 21">
            <a:extLst>
              <a:ext uri="{FF2B5EF4-FFF2-40B4-BE49-F238E27FC236}">
                <a16:creationId xmlns:a16="http://schemas.microsoft.com/office/drawing/2014/main" id="{2FDDF5F2-D37D-43A4-9905-B24F2FFE6C30}"/>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241C955-0B65-4DEB-9655-2CF90F779E8D}"/>
              </a:ext>
            </a:extLst>
          </p:cNvPr>
          <p:cNvSpPr>
            <a:spLocks noGrp="1"/>
          </p:cNvSpPr>
          <p:nvPr>
            <p:ph type="body" sz="quarter" idx="16" hasCustomPrompt="1"/>
          </p:nvPr>
        </p:nvSpPr>
        <p:spPr>
          <a:xfrm>
            <a:off x="626534" y="638892"/>
            <a:ext cx="11159065" cy="351708"/>
          </a:xfrm>
          <a:prstGeom prst="rect">
            <a:avLst/>
          </a:prstGeom>
        </p:spPr>
        <p:txBody>
          <a:bodyPr/>
          <a:lstStyle>
            <a:lvl1pPr marL="0" indent="0">
              <a:buNone/>
              <a:defRPr sz="1600" b="0" i="0">
                <a:solidFill>
                  <a:schemeClr val="bg2"/>
                </a:solidFill>
                <a:latin typeface="BUTLER-MEDIUM" panose="02000503090000020003" pitchFamily="2" charset="77"/>
              </a:defRPr>
            </a:lvl1pPr>
          </a:lstStyle>
          <a:p>
            <a:pPr lvl="0"/>
            <a:r>
              <a:rPr lang="en-US" dirty="0"/>
              <a:t>Insert sub-header here</a:t>
            </a:r>
          </a:p>
        </p:txBody>
      </p:sp>
      <p:cxnSp>
        <p:nvCxnSpPr>
          <p:cNvPr id="9" name="Straight Connector 8">
            <a:extLst>
              <a:ext uri="{FF2B5EF4-FFF2-40B4-BE49-F238E27FC236}">
                <a16:creationId xmlns:a16="http://schemas.microsoft.com/office/drawing/2014/main" id="{AEBDDCBC-F57D-6AF7-A3AD-28C576233E4A}"/>
              </a:ext>
            </a:extLst>
          </p:cNvPr>
          <p:cNvCxnSpPr>
            <a:cxnSpLocks/>
          </p:cNvCxnSpPr>
          <p:nvPr/>
        </p:nvCxnSpPr>
        <p:spPr>
          <a:xfrm>
            <a:off x="406400" y="6446837"/>
            <a:ext cx="110207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A797491-A3AD-1CE7-3D1E-49DB813BEBB3}"/>
              </a:ext>
            </a:extLst>
          </p:cNvPr>
          <p:cNvGrpSpPr/>
          <p:nvPr/>
        </p:nvGrpSpPr>
        <p:grpSpPr>
          <a:xfrm>
            <a:off x="8429098" y="1940893"/>
            <a:ext cx="3575838" cy="4382835"/>
            <a:chOff x="6845608" y="1634105"/>
            <a:chExt cx="4088690" cy="5128979"/>
          </a:xfrm>
          <a:solidFill>
            <a:schemeClr val="bg1">
              <a:lumMod val="75000"/>
            </a:schemeClr>
          </a:solidFill>
        </p:grpSpPr>
        <p:sp>
          <p:nvSpPr>
            <p:cNvPr id="13" name="Freeform 33">
              <a:extLst>
                <a:ext uri="{FF2B5EF4-FFF2-40B4-BE49-F238E27FC236}">
                  <a16:creationId xmlns:a16="http://schemas.microsoft.com/office/drawing/2014/main" id="{AB1107C2-A3C2-DC2A-0D6D-DC035D39F8C2}"/>
                </a:ext>
              </a:extLst>
            </p:cNvPr>
            <p:cNvSpPr>
              <a:spLocks/>
            </p:cNvSpPr>
            <p:nvPr/>
          </p:nvSpPr>
          <p:spPr bwMode="auto">
            <a:xfrm rot="20192702" flipH="1">
              <a:off x="9028458"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36">
              <a:extLst>
                <a:ext uri="{FF2B5EF4-FFF2-40B4-BE49-F238E27FC236}">
                  <a16:creationId xmlns:a16="http://schemas.microsoft.com/office/drawing/2014/main" id="{A2172266-04CB-5B5E-CF6D-FEC4A90FA085}"/>
                </a:ext>
              </a:extLst>
            </p:cNvPr>
            <p:cNvSpPr>
              <a:spLocks/>
            </p:cNvSpPr>
            <p:nvPr/>
          </p:nvSpPr>
          <p:spPr bwMode="auto">
            <a:xfrm rot="1695130">
              <a:off x="10373996" y="2638713"/>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30">
              <a:extLst>
                <a:ext uri="{FF2B5EF4-FFF2-40B4-BE49-F238E27FC236}">
                  <a16:creationId xmlns:a16="http://schemas.microsoft.com/office/drawing/2014/main" id="{FFCDCF4F-92E5-504D-6FE1-C35C505FE572}"/>
                </a:ext>
              </a:extLst>
            </p:cNvPr>
            <p:cNvSpPr>
              <a:spLocks/>
            </p:cNvSpPr>
            <p:nvPr/>
          </p:nvSpPr>
          <p:spPr bwMode="auto">
            <a:xfrm rot="19798984">
              <a:off x="9120342" y="2107154"/>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36">
              <a:extLst>
                <a:ext uri="{FF2B5EF4-FFF2-40B4-BE49-F238E27FC236}">
                  <a16:creationId xmlns:a16="http://schemas.microsoft.com/office/drawing/2014/main" id="{495BD96E-E743-A1B3-9023-D44608B603DD}"/>
                </a:ext>
              </a:extLst>
            </p:cNvPr>
            <p:cNvSpPr>
              <a:spLocks/>
            </p:cNvSpPr>
            <p:nvPr/>
          </p:nvSpPr>
          <p:spPr bwMode="auto">
            <a:xfrm rot="20742510">
              <a:off x="8792271" y="2635933"/>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30">
              <a:extLst>
                <a:ext uri="{FF2B5EF4-FFF2-40B4-BE49-F238E27FC236}">
                  <a16:creationId xmlns:a16="http://schemas.microsoft.com/office/drawing/2014/main" id="{056CA483-E81C-5799-E155-40CDAD92D52F}"/>
                </a:ext>
              </a:extLst>
            </p:cNvPr>
            <p:cNvSpPr>
              <a:spLocks/>
            </p:cNvSpPr>
            <p:nvPr/>
          </p:nvSpPr>
          <p:spPr bwMode="auto">
            <a:xfrm rot="1666479" flipH="1">
              <a:off x="7272030" y="1634105"/>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29">
              <a:extLst>
                <a:ext uri="{FF2B5EF4-FFF2-40B4-BE49-F238E27FC236}">
                  <a16:creationId xmlns:a16="http://schemas.microsoft.com/office/drawing/2014/main" id="{0540D52A-3238-58A0-8E9D-EB45521D6C16}"/>
                </a:ext>
              </a:extLst>
            </p:cNvPr>
            <p:cNvSpPr>
              <a:spLocks/>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31">
              <a:extLst>
                <a:ext uri="{FF2B5EF4-FFF2-40B4-BE49-F238E27FC236}">
                  <a16:creationId xmlns:a16="http://schemas.microsoft.com/office/drawing/2014/main" id="{9354134C-C5F2-3E72-1F17-458B9BEA7937}"/>
                </a:ext>
              </a:extLst>
            </p:cNvPr>
            <p:cNvSpPr>
              <a:spLocks/>
            </p:cNvSpPr>
            <p:nvPr/>
          </p:nvSpPr>
          <p:spPr bwMode="auto">
            <a:xfrm>
              <a:off x="8521380" y="2545000"/>
              <a:ext cx="129310" cy="858191"/>
            </a:xfrm>
            <a:custGeom>
              <a:avLst/>
              <a:gdLst>
                <a:gd name="T0" fmla="*/ 12 w 21"/>
                <a:gd name="T1" fmla="*/ 80 h 81"/>
                <a:gd name="T2" fmla="*/ 3 w 21"/>
                <a:gd name="T3" fmla="*/ 81 h 81"/>
                <a:gd name="T4" fmla="*/ 3 w 21"/>
                <a:gd name="T5" fmla="*/ 32 h 81"/>
                <a:gd name="T6" fmla="*/ 5 w 21"/>
                <a:gd name="T7" fmla="*/ 0 h 81"/>
                <a:gd name="T8" fmla="*/ 14 w 21"/>
                <a:gd name="T9" fmla="*/ 28 h 81"/>
                <a:gd name="T10" fmla="*/ 12 w 21"/>
                <a:gd name="T11" fmla="*/ 80 h 81"/>
              </a:gdLst>
              <a:ahLst/>
              <a:cxnLst>
                <a:cxn ang="0">
                  <a:pos x="T0" y="T1"/>
                </a:cxn>
                <a:cxn ang="0">
                  <a:pos x="T2" y="T3"/>
                </a:cxn>
                <a:cxn ang="0">
                  <a:pos x="T4" y="T5"/>
                </a:cxn>
                <a:cxn ang="0">
                  <a:pos x="T6" y="T7"/>
                </a:cxn>
                <a:cxn ang="0">
                  <a:pos x="T8" y="T9"/>
                </a:cxn>
                <a:cxn ang="0">
                  <a:pos x="T10" y="T11"/>
                </a:cxn>
              </a:cxnLst>
              <a:rect l="0" t="0" r="r" b="b"/>
              <a:pathLst>
                <a:path w="21" h="81">
                  <a:moveTo>
                    <a:pt x="12" y="80"/>
                  </a:moveTo>
                  <a:cubicBezTo>
                    <a:pt x="9" y="81"/>
                    <a:pt x="6" y="81"/>
                    <a:pt x="3" y="81"/>
                  </a:cubicBezTo>
                  <a:cubicBezTo>
                    <a:pt x="3" y="55"/>
                    <a:pt x="3" y="36"/>
                    <a:pt x="3" y="32"/>
                  </a:cubicBezTo>
                  <a:cubicBezTo>
                    <a:pt x="0" y="8"/>
                    <a:pt x="1" y="0"/>
                    <a:pt x="5" y="0"/>
                  </a:cubicBezTo>
                  <a:cubicBezTo>
                    <a:pt x="9" y="0"/>
                    <a:pt x="21" y="3"/>
                    <a:pt x="14" y="28"/>
                  </a:cubicBezTo>
                  <a:cubicBezTo>
                    <a:pt x="13" y="33"/>
                    <a:pt x="12" y="52"/>
                    <a:pt x="12" y="8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24">
              <a:extLst>
                <a:ext uri="{FF2B5EF4-FFF2-40B4-BE49-F238E27FC236}">
                  <a16:creationId xmlns:a16="http://schemas.microsoft.com/office/drawing/2014/main" id="{7413E837-A1D1-D078-4857-ABD981ED6258}"/>
                </a:ext>
              </a:extLst>
            </p:cNvPr>
            <p:cNvSpPr>
              <a:spLocks/>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25">
              <a:extLst>
                <a:ext uri="{FF2B5EF4-FFF2-40B4-BE49-F238E27FC236}">
                  <a16:creationId xmlns:a16="http://schemas.microsoft.com/office/drawing/2014/main" id="{B3F8D351-9D8C-1297-5AAD-71D4297C61A9}"/>
                </a:ext>
              </a:extLst>
            </p:cNvPr>
            <p:cNvSpPr>
              <a:spLocks/>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26">
              <a:extLst>
                <a:ext uri="{FF2B5EF4-FFF2-40B4-BE49-F238E27FC236}">
                  <a16:creationId xmlns:a16="http://schemas.microsoft.com/office/drawing/2014/main" id="{00850CA4-19DF-1823-2668-0D50FC9A6AA1}"/>
                </a:ext>
              </a:extLst>
            </p:cNvPr>
            <p:cNvSpPr>
              <a:spLocks/>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27">
              <a:extLst>
                <a:ext uri="{FF2B5EF4-FFF2-40B4-BE49-F238E27FC236}">
                  <a16:creationId xmlns:a16="http://schemas.microsoft.com/office/drawing/2014/main" id="{AC1907ED-9157-1996-03F5-D9D4E388771F}"/>
                </a:ext>
              </a:extLst>
            </p:cNvPr>
            <p:cNvSpPr>
              <a:spLocks noEditPoints="1"/>
            </p:cNvSpPr>
            <p:nvPr/>
          </p:nvSpPr>
          <p:spPr bwMode="auto">
            <a:xfrm>
              <a:off x="8208449" y="5568262"/>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28">
              <a:extLst>
                <a:ext uri="{FF2B5EF4-FFF2-40B4-BE49-F238E27FC236}">
                  <a16:creationId xmlns:a16="http://schemas.microsoft.com/office/drawing/2014/main" id="{41FEBA4E-4D8C-8852-4D86-641CA12DB0BA}"/>
                </a:ext>
              </a:extLst>
            </p:cNvPr>
            <p:cNvSpPr>
              <a:spLocks/>
            </p:cNvSpPr>
            <p:nvPr/>
          </p:nvSpPr>
          <p:spPr bwMode="auto">
            <a:xfrm>
              <a:off x="6845608" y="2875219"/>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30">
              <a:extLst>
                <a:ext uri="{FF2B5EF4-FFF2-40B4-BE49-F238E27FC236}">
                  <a16:creationId xmlns:a16="http://schemas.microsoft.com/office/drawing/2014/main" id="{F15D054F-F62D-9C78-84F7-E56D8E1ABEBE}"/>
                </a:ext>
              </a:extLst>
            </p:cNvPr>
            <p:cNvSpPr>
              <a:spLocks/>
            </p:cNvSpPr>
            <p:nvPr/>
          </p:nvSpPr>
          <p:spPr bwMode="auto">
            <a:xfrm>
              <a:off x="9423961" y="2912240"/>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32">
              <a:extLst>
                <a:ext uri="{FF2B5EF4-FFF2-40B4-BE49-F238E27FC236}">
                  <a16:creationId xmlns:a16="http://schemas.microsoft.com/office/drawing/2014/main" id="{9F0F9AF2-731B-D080-3EF6-39B7B90C394D}"/>
                </a:ext>
              </a:extLst>
            </p:cNvPr>
            <p:cNvSpPr>
              <a:spLocks/>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33">
              <a:extLst>
                <a:ext uri="{FF2B5EF4-FFF2-40B4-BE49-F238E27FC236}">
                  <a16:creationId xmlns:a16="http://schemas.microsoft.com/office/drawing/2014/main" id="{CAEADFD9-634C-7490-FDB2-3C906576271B}"/>
                </a:ext>
              </a:extLst>
            </p:cNvPr>
            <p:cNvSpPr>
              <a:spLocks/>
            </p:cNvSpPr>
            <p:nvPr/>
          </p:nvSpPr>
          <p:spPr bwMode="auto">
            <a:xfrm>
              <a:off x="8476961" y="3299773"/>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34">
              <a:extLst>
                <a:ext uri="{FF2B5EF4-FFF2-40B4-BE49-F238E27FC236}">
                  <a16:creationId xmlns:a16="http://schemas.microsoft.com/office/drawing/2014/main" id="{FAB92943-9BA4-0433-B501-2F71DE4CA43B}"/>
                </a:ext>
              </a:extLst>
            </p:cNvPr>
            <p:cNvSpPr>
              <a:spLocks/>
            </p:cNvSpPr>
            <p:nvPr/>
          </p:nvSpPr>
          <p:spPr bwMode="auto">
            <a:xfrm>
              <a:off x="7791085"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35">
              <a:extLst>
                <a:ext uri="{FF2B5EF4-FFF2-40B4-BE49-F238E27FC236}">
                  <a16:creationId xmlns:a16="http://schemas.microsoft.com/office/drawing/2014/main" id="{753D4B23-84A4-5247-E99F-F78AA008F86C}"/>
                </a:ext>
              </a:extLst>
            </p:cNvPr>
            <p:cNvSpPr>
              <a:spLocks/>
            </p:cNvSpPr>
            <p:nvPr/>
          </p:nvSpPr>
          <p:spPr bwMode="auto">
            <a:xfrm>
              <a:off x="9517064" y="4280337"/>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36">
              <a:extLst>
                <a:ext uri="{FF2B5EF4-FFF2-40B4-BE49-F238E27FC236}">
                  <a16:creationId xmlns:a16="http://schemas.microsoft.com/office/drawing/2014/main" id="{95A63A9B-E328-635A-3F2A-E433D29B853B}"/>
                </a:ext>
              </a:extLst>
            </p:cNvPr>
            <p:cNvSpPr>
              <a:spLocks/>
            </p:cNvSpPr>
            <p:nvPr/>
          </p:nvSpPr>
          <p:spPr bwMode="auto">
            <a:xfrm>
              <a:off x="9204135"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35" name="Freeform 37">
              <a:extLst>
                <a:ext uri="{FF2B5EF4-FFF2-40B4-BE49-F238E27FC236}">
                  <a16:creationId xmlns:a16="http://schemas.microsoft.com/office/drawing/2014/main" id="{479A5CA1-AFC2-DA3A-E5D0-DAC65A84005D}"/>
                </a:ext>
              </a:extLst>
            </p:cNvPr>
            <p:cNvSpPr>
              <a:spLocks/>
            </p:cNvSpPr>
            <p:nvPr/>
          </p:nvSpPr>
          <p:spPr bwMode="auto">
            <a:xfrm>
              <a:off x="8221381" y="1986383"/>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36" name="Freeform 33">
              <a:extLst>
                <a:ext uri="{FF2B5EF4-FFF2-40B4-BE49-F238E27FC236}">
                  <a16:creationId xmlns:a16="http://schemas.microsoft.com/office/drawing/2014/main" id="{348A0948-3218-598E-773B-86D0FB7F8E10}"/>
                </a:ext>
              </a:extLst>
            </p:cNvPr>
            <p:cNvSpPr>
              <a:spLocks/>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sp>
          <p:nvSpPr>
            <p:cNvPr id="37" name="Freeform 30">
              <a:extLst>
                <a:ext uri="{FF2B5EF4-FFF2-40B4-BE49-F238E27FC236}">
                  <a16:creationId xmlns:a16="http://schemas.microsoft.com/office/drawing/2014/main" id="{FF2A3EFC-CF2C-9692-8146-1D390C2C1DE3}"/>
                </a:ext>
              </a:extLst>
            </p:cNvPr>
            <p:cNvSpPr>
              <a:spLocks/>
            </p:cNvSpPr>
            <p:nvPr/>
          </p:nvSpPr>
          <p:spPr bwMode="auto">
            <a:xfrm rot="1801016" flipH="1">
              <a:off x="8472135" y="4114422"/>
              <a:ext cx="879181" cy="660892"/>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pic>
        <p:nvPicPr>
          <p:cNvPr id="38" name="Picture 37" descr="A blue and black logo&#10;&#10;Description automatically generated">
            <a:extLst>
              <a:ext uri="{FF2B5EF4-FFF2-40B4-BE49-F238E27FC236}">
                <a16:creationId xmlns:a16="http://schemas.microsoft.com/office/drawing/2014/main" id="{6DA79FAE-FEC1-B04F-F67A-4C96826A607C}"/>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2172757378"/>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usiness Agilty_Slide Templat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1B19D7D3-F9AF-4D3F-9620-9542A3FE4377}"/>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sp>
        <p:nvSpPr>
          <p:cNvPr id="21" name="Slide Number Placeholder 3">
            <a:extLst>
              <a:ext uri="{FF2B5EF4-FFF2-40B4-BE49-F238E27FC236}">
                <a16:creationId xmlns:a16="http://schemas.microsoft.com/office/drawing/2014/main" id="{942B1774-B27F-478A-91AC-4EE0848B246E}"/>
              </a:ext>
            </a:extLst>
          </p:cNvPr>
          <p:cNvSpPr>
            <a:spLocks noGrp="1"/>
          </p:cNvSpPr>
          <p:nvPr>
            <p:ph type="sldNum" sz="quarter" idx="15"/>
          </p:nvPr>
        </p:nvSpPr>
        <p:spPr>
          <a:xfrm>
            <a:off x="11489746" y="6264273"/>
            <a:ext cx="482600" cy="365125"/>
          </a:xfrm>
        </p:spPr>
        <p:txBody>
          <a:bodyPr/>
          <a:lstStyle>
            <a:lvl1pPr>
              <a:defRPr sz="1100" b="0">
                <a:solidFill>
                  <a:schemeClr val="accent5"/>
                </a:solidFill>
                <a:latin typeface="Bebas Neue Regular" panose="00000500000000000000" pitchFamily="50" charset="0"/>
              </a:defRPr>
            </a:lvl1pPr>
          </a:lstStyle>
          <a:p>
            <a:fld id="{AF30B1CF-4527-A649-8C50-7BDB6B7198D3}" type="slidenum">
              <a:rPr lang="en-US" smtClean="0"/>
              <a:t>‹#›</a:t>
            </a:fld>
            <a:endParaRPr lang="en-US"/>
          </a:p>
        </p:txBody>
      </p:sp>
      <p:cxnSp>
        <p:nvCxnSpPr>
          <p:cNvPr id="22" name="Straight Connector 21">
            <a:extLst>
              <a:ext uri="{FF2B5EF4-FFF2-40B4-BE49-F238E27FC236}">
                <a16:creationId xmlns:a16="http://schemas.microsoft.com/office/drawing/2014/main" id="{2FDDF5F2-D37D-43A4-9905-B24F2FFE6C30}"/>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D51902-189F-4CEE-BE89-D00B815463D5}"/>
              </a:ext>
            </a:extLst>
          </p:cNvPr>
          <p:cNvCxnSpPr>
            <a:cxnSpLocks/>
          </p:cNvCxnSpPr>
          <p:nvPr/>
        </p:nvCxnSpPr>
        <p:spPr>
          <a:xfrm>
            <a:off x="406400" y="6446837"/>
            <a:ext cx="110207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241C955-0B65-4DEB-9655-2CF90F779E8D}"/>
              </a:ext>
            </a:extLst>
          </p:cNvPr>
          <p:cNvSpPr>
            <a:spLocks noGrp="1"/>
          </p:cNvSpPr>
          <p:nvPr>
            <p:ph type="body" sz="quarter" idx="16" hasCustomPrompt="1"/>
          </p:nvPr>
        </p:nvSpPr>
        <p:spPr>
          <a:xfrm>
            <a:off x="626534" y="638892"/>
            <a:ext cx="11159065" cy="351708"/>
          </a:xfrm>
          <a:prstGeom prst="rect">
            <a:avLst/>
          </a:prstGeom>
        </p:spPr>
        <p:txBody>
          <a:bodyPr/>
          <a:lstStyle>
            <a:lvl1pPr marL="0" indent="0">
              <a:buNone/>
              <a:defRPr sz="1600" b="0" i="0">
                <a:solidFill>
                  <a:schemeClr val="tx2"/>
                </a:solidFill>
                <a:latin typeface="BUTLER-MEDIUM" panose="02000503090000020003" pitchFamily="2" charset="77"/>
              </a:defRPr>
            </a:lvl1pPr>
          </a:lstStyle>
          <a:p>
            <a:pPr lvl="0"/>
            <a:r>
              <a:rPr lang="en-US" dirty="0"/>
              <a:t>Insert sub-header here</a:t>
            </a:r>
          </a:p>
        </p:txBody>
      </p:sp>
      <p:grpSp>
        <p:nvGrpSpPr>
          <p:cNvPr id="2" name="Group 16">
            <a:extLst>
              <a:ext uri="{FF2B5EF4-FFF2-40B4-BE49-F238E27FC236}">
                <a16:creationId xmlns:a16="http://schemas.microsoft.com/office/drawing/2014/main" id="{F4810813-512B-1413-25CC-884F92F0321F}"/>
              </a:ext>
            </a:extLst>
          </p:cNvPr>
          <p:cNvGrpSpPr>
            <a:grpSpLocks noChangeAspect="1"/>
          </p:cNvGrpSpPr>
          <p:nvPr/>
        </p:nvGrpSpPr>
        <p:grpSpPr bwMode="auto">
          <a:xfrm rot="10800000">
            <a:off x="9380486" y="1335430"/>
            <a:ext cx="2185324" cy="4520360"/>
            <a:chOff x="1892" y="489"/>
            <a:chExt cx="1810" cy="3744"/>
          </a:xfrm>
        </p:grpSpPr>
        <p:sp>
          <p:nvSpPr>
            <p:cNvPr id="4" name="Freeform 17">
              <a:extLst>
                <a:ext uri="{FF2B5EF4-FFF2-40B4-BE49-F238E27FC236}">
                  <a16:creationId xmlns:a16="http://schemas.microsoft.com/office/drawing/2014/main" id="{4C7D7639-565E-C652-CFF2-ED8F3A61C202}"/>
                </a:ext>
              </a:extLst>
            </p:cNvPr>
            <p:cNvSpPr>
              <a:spLocks/>
            </p:cNvSpPr>
            <p:nvPr/>
          </p:nvSpPr>
          <p:spPr bwMode="auto">
            <a:xfrm>
              <a:off x="2003" y="489"/>
              <a:ext cx="583" cy="1421"/>
            </a:xfrm>
            <a:custGeom>
              <a:avLst/>
              <a:gdLst>
                <a:gd name="T0" fmla="*/ 0 w 583"/>
                <a:gd name="T1" fmla="*/ 1421 h 1421"/>
                <a:gd name="T2" fmla="*/ 37 w 583"/>
                <a:gd name="T3" fmla="*/ 676 h 1421"/>
                <a:gd name="T4" fmla="*/ 568 w 583"/>
                <a:gd name="T5" fmla="*/ 0 h 1421"/>
                <a:gd name="T6" fmla="*/ 583 w 583"/>
                <a:gd name="T7" fmla="*/ 773 h 1421"/>
                <a:gd name="T8" fmla="*/ 432 w 583"/>
                <a:gd name="T9" fmla="*/ 941 h 1421"/>
                <a:gd name="T10" fmla="*/ 246 w 583"/>
                <a:gd name="T11" fmla="*/ 924 h 1421"/>
                <a:gd name="T12" fmla="*/ 197 w 583"/>
                <a:gd name="T13" fmla="*/ 1201 h 1421"/>
                <a:gd name="T14" fmla="*/ 0 w 583"/>
                <a:gd name="T15" fmla="*/ 1421 h 14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3" h="1421">
                  <a:moveTo>
                    <a:pt x="0" y="1421"/>
                  </a:moveTo>
                  <a:lnTo>
                    <a:pt x="37" y="676"/>
                  </a:lnTo>
                  <a:lnTo>
                    <a:pt x="568" y="0"/>
                  </a:lnTo>
                  <a:lnTo>
                    <a:pt x="583" y="773"/>
                  </a:lnTo>
                  <a:lnTo>
                    <a:pt x="432" y="941"/>
                  </a:lnTo>
                  <a:lnTo>
                    <a:pt x="246" y="924"/>
                  </a:lnTo>
                  <a:lnTo>
                    <a:pt x="197" y="1201"/>
                  </a:lnTo>
                  <a:lnTo>
                    <a:pt x="0" y="1421"/>
                  </a:lnTo>
                  <a:close/>
                </a:path>
              </a:pathLst>
            </a:custGeom>
            <a:solidFill>
              <a:srgbClr val="A3BC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18">
              <a:extLst>
                <a:ext uri="{FF2B5EF4-FFF2-40B4-BE49-F238E27FC236}">
                  <a16:creationId xmlns:a16="http://schemas.microsoft.com/office/drawing/2014/main" id="{75AB201E-7D44-A462-0ED0-E695055EF9C8}"/>
                </a:ext>
              </a:extLst>
            </p:cNvPr>
            <p:cNvSpPr>
              <a:spLocks/>
            </p:cNvSpPr>
            <p:nvPr/>
          </p:nvSpPr>
          <p:spPr bwMode="auto">
            <a:xfrm>
              <a:off x="2109" y="1413"/>
              <a:ext cx="140" cy="1249"/>
            </a:xfrm>
            <a:custGeom>
              <a:avLst/>
              <a:gdLst>
                <a:gd name="T0" fmla="*/ 0 w 140"/>
                <a:gd name="T1" fmla="*/ 1249 h 1249"/>
                <a:gd name="T2" fmla="*/ 19 w 140"/>
                <a:gd name="T3" fmla="*/ 696 h 1249"/>
                <a:gd name="T4" fmla="*/ 44 w 140"/>
                <a:gd name="T5" fmla="*/ 550 h 1249"/>
                <a:gd name="T6" fmla="*/ 91 w 140"/>
                <a:gd name="T7" fmla="*/ 277 h 1249"/>
                <a:gd name="T8" fmla="*/ 140 w 140"/>
                <a:gd name="T9" fmla="*/ 0 h 1249"/>
                <a:gd name="T10" fmla="*/ 119 w 140"/>
                <a:gd name="T11" fmla="*/ 951 h 1249"/>
                <a:gd name="T12" fmla="*/ 60 w 140"/>
                <a:gd name="T13" fmla="*/ 1233 h 1249"/>
                <a:gd name="T14" fmla="*/ 0 w 140"/>
                <a:gd name="T15" fmla="*/ 1249 h 1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249">
                  <a:moveTo>
                    <a:pt x="0" y="1249"/>
                  </a:moveTo>
                  <a:lnTo>
                    <a:pt x="19" y="696"/>
                  </a:lnTo>
                  <a:lnTo>
                    <a:pt x="44" y="550"/>
                  </a:lnTo>
                  <a:lnTo>
                    <a:pt x="91" y="277"/>
                  </a:lnTo>
                  <a:lnTo>
                    <a:pt x="140" y="0"/>
                  </a:lnTo>
                  <a:lnTo>
                    <a:pt x="119" y="951"/>
                  </a:lnTo>
                  <a:lnTo>
                    <a:pt x="60" y="1233"/>
                  </a:lnTo>
                  <a:lnTo>
                    <a:pt x="0" y="1249"/>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Freeform 19">
              <a:extLst>
                <a:ext uri="{FF2B5EF4-FFF2-40B4-BE49-F238E27FC236}">
                  <a16:creationId xmlns:a16="http://schemas.microsoft.com/office/drawing/2014/main" id="{3E2C3437-A6F3-03EF-BC69-3119A69A3F35}"/>
                </a:ext>
              </a:extLst>
            </p:cNvPr>
            <p:cNvSpPr>
              <a:spLocks/>
            </p:cNvSpPr>
            <p:nvPr/>
          </p:nvSpPr>
          <p:spPr bwMode="auto">
            <a:xfrm>
              <a:off x="1892" y="2389"/>
              <a:ext cx="1315" cy="1461"/>
            </a:xfrm>
            <a:custGeom>
              <a:avLst/>
              <a:gdLst>
                <a:gd name="T0" fmla="*/ 0 w 1315"/>
                <a:gd name="T1" fmla="*/ 1461 h 1461"/>
                <a:gd name="T2" fmla="*/ 59 w 1315"/>
                <a:gd name="T3" fmla="*/ 316 h 1461"/>
                <a:gd name="T4" fmla="*/ 217 w 1315"/>
                <a:gd name="T5" fmla="*/ 273 h 1461"/>
                <a:gd name="T6" fmla="*/ 277 w 1315"/>
                <a:gd name="T7" fmla="*/ 257 h 1461"/>
                <a:gd name="T8" fmla="*/ 1103 w 1315"/>
                <a:gd name="T9" fmla="*/ 32 h 1461"/>
                <a:gd name="T10" fmla="*/ 1103 w 1315"/>
                <a:gd name="T11" fmla="*/ 32 h 1461"/>
                <a:gd name="T12" fmla="*/ 1222 w 1315"/>
                <a:gd name="T13" fmla="*/ 0 h 1461"/>
                <a:gd name="T14" fmla="*/ 1315 w 1315"/>
                <a:gd name="T15" fmla="*/ 1207 h 1461"/>
                <a:gd name="T16" fmla="*/ 0 w 1315"/>
                <a:gd name="T17" fmla="*/ 1461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5" h="1461">
                  <a:moveTo>
                    <a:pt x="0" y="1461"/>
                  </a:moveTo>
                  <a:lnTo>
                    <a:pt x="59" y="316"/>
                  </a:lnTo>
                  <a:lnTo>
                    <a:pt x="217" y="273"/>
                  </a:lnTo>
                  <a:lnTo>
                    <a:pt x="277" y="257"/>
                  </a:lnTo>
                  <a:lnTo>
                    <a:pt x="1103" y="32"/>
                  </a:lnTo>
                  <a:lnTo>
                    <a:pt x="1103" y="32"/>
                  </a:lnTo>
                  <a:lnTo>
                    <a:pt x="1222" y="0"/>
                  </a:lnTo>
                  <a:lnTo>
                    <a:pt x="1315" y="1207"/>
                  </a:lnTo>
                  <a:lnTo>
                    <a:pt x="0" y="146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20">
              <a:extLst>
                <a:ext uri="{FF2B5EF4-FFF2-40B4-BE49-F238E27FC236}">
                  <a16:creationId xmlns:a16="http://schemas.microsoft.com/office/drawing/2014/main" id="{0DE61704-A000-E75E-937B-626EEEE2CF69}"/>
                </a:ext>
              </a:extLst>
            </p:cNvPr>
            <p:cNvSpPr>
              <a:spLocks noEditPoints="1"/>
            </p:cNvSpPr>
            <p:nvPr/>
          </p:nvSpPr>
          <p:spPr bwMode="auto">
            <a:xfrm>
              <a:off x="2003" y="1262"/>
              <a:ext cx="1567" cy="701"/>
            </a:xfrm>
            <a:custGeom>
              <a:avLst/>
              <a:gdLst>
                <a:gd name="T0" fmla="*/ 1444 w 1567"/>
                <a:gd name="T1" fmla="*/ 355 h 701"/>
                <a:gd name="T2" fmla="*/ 1462 w 1567"/>
                <a:gd name="T3" fmla="*/ 496 h 701"/>
                <a:gd name="T4" fmla="*/ 1567 w 1567"/>
                <a:gd name="T5" fmla="*/ 406 h 701"/>
                <a:gd name="T6" fmla="*/ 1444 w 1567"/>
                <a:gd name="T7" fmla="*/ 355 h 701"/>
                <a:gd name="T8" fmla="*/ 150 w 1567"/>
                <a:gd name="T9" fmla="*/ 701 h 701"/>
                <a:gd name="T10" fmla="*/ 197 w 1567"/>
                <a:gd name="T11" fmla="*/ 428 h 701"/>
                <a:gd name="T12" fmla="*/ 0 w 1567"/>
                <a:gd name="T13" fmla="*/ 648 h 701"/>
                <a:gd name="T14" fmla="*/ 150 w 1567"/>
                <a:gd name="T15" fmla="*/ 701 h 701"/>
                <a:gd name="T16" fmla="*/ 432 w 1567"/>
                <a:gd name="T17" fmla="*/ 168 h 701"/>
                <a:gd name="T18" fmla="*/ 1148 w 1567"/>
                <a:gd name="T19" fmla="*/ 233 h 701"/>
                <a:gd name="T20" fmla="*/ 583 w 1567"/>
                <a:gd name="T21" fmla="*/ 0 h 701"/>
                <a:gd name="T22" fmla="*/ 432 w 1567"/>
                <a:gd name="T23" fmla="*/ 168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7" h="701">
                  <a:moveTo>
                    <a:pt x="1444" y="355"/>
                  </a:moveTo>
                  <a:lnTo>
                    <a:pt x="1462" y="496"/>
                  </a:lnTo>
                  <a:lnTo>
                    <a:pt x="1567" y="406"/>
                  </a:lnTo>
                  <a:lnTo>
                    <a:pt x="1444" y="355"/>
                  </a:lnTo>
                  <a:close/>
                  <a:moveTo>
                    <a:pt x="150" y="701"/>
                  </a:moveTo>
                  <a:lnTo>
                    <a:pt x="197" y="428"/>
                  </a:lnTo>
                  <a:lnTo>
                    <a:pt x="0" y="648"/>
                  </a:lnTo>
                  <a:lnTo>
                    <a:pt x="150" y="701"/>
                  </a:lnTo>
                  <a:close/>
                  <a:moveTo>
                    <a:pt x="432" y="168"/>
                  </a:moveTo>
                  <a:lnTo>
                    <a:pt x="1148" y="233"/>
                  </a:lnTo>
                  <a:lnTo>
                    <a:pt x="583" y="0"/>
                  </a:lnTo>
                  <a:lnTo>
                    <a:pt x="432" y="168"/>
                  </a:lnTo>
                  <a:close/>
                </a:path>
              </a:pathLst>
            </a:custGeom>
            <a:solidFill>
              <a:srgbClr val="8AA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21">
              <a:extLst>
                <a:ext uri="{FF2B5EF4-FFF2-40B4-BE49-F238E27FC236}">
                  <a16:creationId xmlns:a16="http://schemas.microsoft.com/office/drawing/2014/main" id="{1D282B74-CE88-E553-FA5B-2108A2B1A480}"/>
                </a:ext>
              </a:extLst>
            </p:cNvPr>
            <p:cNvSpPr>
              <a:spLocks noEditPoints="1"/>
            </p:cNvSpPr>
            <p:nvPr/>
          </p:nvSpPr>
          <p:spPr bwMode="auto">
            <a:xfrm>
              <a:off x="2169" y="2364"/>
              <a:ext cx="1384" cy="383"/>
            </a:xfrm>
            <a:custGeom>
              <a:avLst/>
              <a:gdLst>
                <a:gd name="T0" fmla="*/ 981 w 1384"/>
                <a:gd name="T1" fmla="*/ 69 h 383"/>
                <a:gd name="T2" fmla="*/ 1234 w 1384"/>
                <a:gd name="T3" fmla="*/ 383 h 383"/>
                <a:gd name="T4" fmla="*/ 1384 w 1384"/>
                <a:gd name="T5" fmla="*/ 100 h 383"/>
                <a:gd name="T6" fmla="*/ 981 w 1384"/>
                <a:gd name="T7" fmla="*/ 69 h 383"/>
                <a:gd name="T8" fmla="*/ 0 w 1384"/>
                <a:gd name="T9" fmla="*/ 282 h 383"/>
                <a:gd name="T10" fmla="*/ 826 w 1384"/>
                <a:gd name="T11" fmla="*/ 57 h 383"/>
                <a:gd name="T12" fmla="*/ 59 w 1384"/>
                <a:gd name="T13" fmla="*/ 0 h 383"/>
                <a:gd name="T14" fmla="*/ 0 w 1384"/>
                <a:gd name="T15" fmla="*/ 282 h 3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 h="383">
                  <a:moveTo>
                    <a:pt x="981" y="69"/>
                  </a:moveTo>
                  <a:lnTo>
                    <a:pt x="1234" y="383"/>
                  </a:lnTo>
                  <a:lnTo>
                    <a:pt x="1384" y="100"/>
                  </a:lnTo>
                  <a:lnTo>
                    <a:pt x="981" y="69"/>
                  </a:lnTo>
                  <a:close/>
                  <a:moveTo>
                    <a:pt x="0" y="282"/>
                  </a:moveTo>
                  <a:lnTo>
                    <a:pt x="826" y="57"/>
                  </a:lnTo>
                  <a:lnTo>
                    <a:pt x="59" y="0"/>
                  </a:lnTo>
                  <a:lnTo>
                    <a:pt x="0" y="282"/>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22">
              <a:extLst>
                <a:ext uri="{FF2B5EF4-FFF2-40B4-BE49-F238E27FC236}">
                  <a16:creationId xmlns:a16="http://schemas.microsoft.com/office/drawing/2014/main" id="{AAAD2A44-40BE-A5EA-C90A-0B4DC14347F4}"/>
                </a:ext>
              </a:extLst>
            </p:cNvPr>
            <p:cNvSpPr>
              <a:spLocks/>
            </p:cNvSpPr>
            <p:nvPr/>
          </p:nvSpPr>
          <p:spPr bwMode="auto">
            <a:xfrm>
              <a:off x="1892" y="3596"/>
              <a:ext cx="1810" cy="637"/>
            </a:xfrm>
            <a:custGeom>
              <a:avLst/>
              <a:gdLst>
                <a:gd name="T0" fmla="*/ 0 w 1810"/>
                <a:gd name="T1" fmla="*/ 254 h 637"/>
                <a:gd name="T2" fmla="*/ 1315 w 1810"/>
                <a:gd name="T3" fmla="*/ 0 h 637"/>
                <a:gd name="T4" fmla="*/ 1810 w 1810"/>
                <a:gd name="T5" fmla="*/ 450 h 637"/>
                <a:gd name="T6" fmla="*/ 639 w 1810"/>
                <a:gd name="T7" fmla="*/ 637 h 637"/>
                <a:gd name="T8" fmla="*/ 0 w 1810"/>
                <a:gd name="T9" fmla="*/ 254 h 637"/>
              </a:gdLst>
              <a:ahLst/>
              <a:cxnLst>
                <a:cxn ang="0">
                  <a:pos x="T0" y="T1"/>
                </a:cxn>
                <a:cxn ang="0">
                  <a:pos x="T2" y="T3"/>
                </a:cxn>
                <a:cxn ang="0">
                  <a:pos x="T4" y="T5"/>
                </a:cxn>
                <a:cxn ang="0">
                  <a:pos x="T6" y="T7"/>
                </a:cxn>
                <a:cxn ang="0">
                  <a:pos x="T8" y="T9"/>
                </a:cxn>
              </a:cxnLst>
              <a:rect l="0" t="0" r="r" b="b"/>
              <a:pathLst>
                <a:path w="1810" h="637">
                  <a:moveTo>
                    <a:pt x="0" y="254"/>
                  </a:moveTo>
                  <a:lnTo>
                    <a:pt x="1315" y="0"/>
                  </a:lnTo>
                  <a:lnTo>
                    <a:pt x="1810" y="450"/>
                  </a:lnTo>
                  <a:lnTo>
                    <a:pt x="639" y="637"/>
                  </a:lnTo>
                  <a:lnTo>
                    <a:pt x="0" y="254"/>
                  </a:ln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23">
              <a:extLst>
                <a:ext uri="{FF2B5EF4-FFF2-40B4-BE49-F238E27FC236}">
                  <a16:creationId xmlns:a16="http://schemas.microsoft.com/office/drawing/2014/main" id="{EDC91837-D51E-9449-05D1-50FB1B17474E}"/>
                </a:ext>
              </a:extLst>
            </p:cNvPr>
            <p:cNvSpPr>
              <a:spLocks/>
            </p:cNvSpPr>
            <p:nvPr/>
          </p:nvSpPr>
          <p:spPr bwMode="auto">
            <a:xfrm>
              <a:off x="2571" y="489"/>
              <a:ext cx="999" cy="1179"/>
            </a:xfrm>
            <a:custGeom>
              <a:avLst/>
              <a:gdLst>
                <a:gd name="T0" fmla="*/ 15 w 999"/>
                <a:gd name="T1" fmla="*/ 773 h 1179"/>
                <a:gd name="T2" fmla="*/ 0 w 999"/>
                <a:gd name="T3" fmla="*/ 0 h 1179"/>
                <a:gd name="T4" fmla="*/ 894 w 999"/>
                <a:gd name="T5" fmla="*/ 422 h 1179"/>
                <a:gd name="T6" fmla="*/ 999 w 999"/>
                <a:gd name="T7" fmla="*/ 1179 h 1179"/>
                <a:gd name="T8" fmla="*/ 876 w 999"/>
                <a:gd name="T9" fmla="*/ 1128 h 1179"/>
                <a:gd name="T10" fmla="*/ 864 w 999"/>
                <a:gd name="T11" fmla="*/ 1032 h 1179"/>
                <a:gd name="T12" fmla="*/ 580 w 999"/>
                <a:gd name="T13" fmla="*/ 1006 h 1179"/>
                <a:gd name="T14" fmla="*/ 580 w 999"/>
                <a:gd name="T15" fmla="*/ 1006 h 1179"/>
                <a:gd name="T16" fmla="*/ 15 w 999"/>
                <a:gd name="T17" fmla="*/ 77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9" h="1179">
                  <a:moveTo>
                    <a:pt x="15" y="773"/>
                  </a:moveTo>
                  <a:lnTo>
                    <a:pt x="0" y="0"/>
                  </a:lnTo>
                  <a:lnTo>
                    <a:pt x="894" y="422"/>
                  </a:lnTo>
                  <a:lnTo>
                    <a:pt x="999" y="1179"/>
                  </a:lnTo>
                  <a:lnTo>
                    <a:pt x="876" y="1128"/>
                  </a:lnTo>
                  <a:lnTo>
                    <a:pt x="864" y="1032"/>
                  </a:lnTo>
                  <a:lnTo>
                    <a:pt x="580" y="1006"/>
                  </a:lnTo>
                  <a:lnTo>
                    <a:pt x="580" y="1006"/>
                  </a:lnTo>
                  <a:lnTo>
                    <a:pt x="15" y="773"/>
                  </a:lnTo>
                  <a:close/>
                </a:path>
              </a:pathLst>
            </a:custGeom>
            <a:solidFill>
              <a:srgbClr val="ABC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6" name="Freeform 24">
              <a:extLst>
                <a:ext uri="{FF2B5EF4-FFF2-40B4-BE49-F238E27FC236}">
                  <a16:creationId xmlns:a16="http://schemas.microsoft.com/office/drawing/2014/main" id="{4EA53ECD-9600-78D6-C016-832A3A36B74A}"/>
                </a:ext>
              </a:extLst>
            </p:cNvPr>
            <p:cNvSpPr>
              <a:spLocks/>
            </p:cNvSpPr>
            <p:nvPr/>
          </p:nvSpPr>
          <p:spPr bwMode="auto">
            <a:xfrm>
              <a:off x="2228" y="1413"/>
              <a:ext cx="1325" cy="1051"/>
            </a:xfrm>
            <a:custGeom>
              <a:avLst/>
              <a:gdLst>
                <a:gd name="T0" fmla="*/ 0 w 1325"/>
                <a:gd name="T1" fmla="*/ 951 h 1051"/>
                <a:gd name="T2" fmla="*/ 21 w 1325"/>
                <a:gd name="T3" fmla="*/ 0 h 1051"/>
                <a:gd name="T4" fmla="*/ 207 w 1325"/>
                <a:gd name="T5" fmla="*/ 17 h 1051"/>
                <a:gd name="T6" fmla="*/ 923 w 1325"/>
                <a:gd name="T7" fmla="*/ 82 h 1051"/>
                <a:gd name="T8" fmla="*/ 923 w 1325"/>
                <a:gd name="T9" fmla="*/ 82 h 1051"/>
                <a:gd name="T10" fmla="*/ 1207 w 1325"/>
                <a:gd name="T11" fmla="*/ 108 h 1051"/>
                <a:gd name="T12" fmla="*/ 1219 w 1325"/>
                <a:gd name="T13" fmla="*/ 204 h 1051"/>
                <a:gd name="T14" fmla="*/ 1237 w 1325"/>
                <a:gd name="T15" fmla="*/ 345 h 1051"/>
                <a:gd name="T16" fmla="*/ 1325 w 1325"/>
                <a:gd name="T17" fmla="*/ 1051 h 1051"/>
                <a:gd name="T18" fmla="*/ 922 w 1325"/>
                <a:gd name="T19" fmla="*/ 1020 h 1051"/>
                <a:gd name="T20" fmla="*/ 886 w 1325"/>
                <a:gd name="T21" fmla="*/ 976 h 1051"/>
                <a:gd name="T22" fmla="*/ 767 w 1325"/>
                <a:gd name="T23" fmla="*/ 1008 h 1051"/>
                <a:gd name="T24" fmla="*/ 767 w 1325"/>
                <a:gd name="T25" fmla="*/ 1008 h 1051"/>
                <a:gd name="T26" fmla="*/ 0 w 1325"/>
                <a:gd name="T27" fmla="*/ 951 h 1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5" h="1051">
                  <a:moveTo>
                    <a:pt x="0" y="951"/>
                  </a:moveTo>
                  <a:lnTo>
                    <a:pt x="21" y="0"/>
                  </a:lnTo>
                  <a:lnTo>
                    <a:pt x="207" y="17"/>
                  </a:lnTo>
                  <a:lnTo>
                    <a:pt x="923" y="82"/>
                  </a:lnTo>
                  <a:lnTo>
                    <a:pt x="923" y="82"/>
                  </a:lnTo>
                  <a:lnTo>
                    <a:pt x="1207" y="108"/>
                  </a:lnTo>
                  <a:lnTo>
                    <a:pt x="1219" y="204"/>
                  </a:lnTo>
                  <a:lnTo>
                    <a:pt x="1237" y="345"/>
                  </a:lnTo>
                  <a:lnTo>
                    <a:pt x="1325" y="1051"/>
                  </a:lnTo>
                  <a:lnTo>
                    <a:pt x="922" y="1020"/>
                  </a:lnTo>
                  <a:lnTo>
                    <a:pt x="886" y="976"/>
                  </a:lnTo>
                  <a:lnTo>
                    <a:pt x="767" y="1008"/>
                  </a:lnTo>
                  <a:lnTo>
                    <a:pt x="767" y="1008"/>
                  </a:lnTo>
                  <a:lnTo>
                    <a:pt x="0" y="95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25">
              <a:extLst>
                <a:ext uri="{FF2B5EF4-FFF2-40B4-BE49-F238E27FC236}">
                  <a16:creationId xmlns:a16="http://schemas.microsoft.com/office/drawing/2014/main" id="{0FA7A939-E1A1-2368-1CBE-D036794FD49E}"/>
                </a:ext>
              </a:extLst>
            </p:cNvPr>
            <p:cNvSpPr>
              <a:spLocks/>
            </p:cNvSpPr>
            <p:nvPr/>
          </p:nvSpPr>
          <p:spPr bwMode="auto">
            <a:xfrm>
              <a:off x="3114" y="2389"/>
              <a:ext cx="588" cy="1657"/>
            </a:xfrm>
            <a:custGeom>
              <a:avLst/>
              <a:gdLst>
                <a:gd name="T0" fmla="*/ 93 w 588"/>
                <a:gd name="T1" fmla="*/ 1207 h 1657"/>
                <a:gd name="T2" fmla="*/ 0 w 588"/>
                <a:gd name="T3" fmla="*/ 0 h 1657"/>
                <a:gd name="T4" fmla="*/ 36 w 588"/>
                <a:gd name="T5" fmla="*/ 44 h 1657"/>
                <a:gd name="T6" fmla="*/ 289 w 588"/>
                <a:gd name="T7" fmla="*/ 358 h 1657"/>
                <a:gd name="T8" fmla="*/ 456 w 588"/>
                <a:gd name="T9" fmla="*/ 564 h 1657"/>
                <a:gd name="T10" fmla="*/ 588 w 588"/>
                <a:gd name="T11" fmla="*/ 1657 h 1657"/>
                <a:gd name="T12" fmla="*/ 93 w 588"/>
                <a:gd name="T13" fmla="*/ 1207 h 1657"/>
              </a:gdLst>
              <a:ahLst/>
              <a:cxnLst>
                <a:cxn ang="0">
                  <a:pos x="T0" y="T1"/>
                </a:cxn>
                <a:cxn ang="0">
                  <a:pos x="T2" y="T3"/>
                </a:cxn>
                <a:cxn ang="0">
                  <a:pos x="T4" y="T5"/>
                </a:cxn>
                <a:cxn ang="0">
                  <a:pos x="T6" y="T7"/>
                </a:cxn>
                <a:cxn ang="0">
                  <a:pos x="T8" y="T9"/>
                </a:cxn>
                <a:cxn ang="0">
                  <a:pos x="T10" y="T11"/>
                </a:cxn>
                <a:cxn ang="0">
                  <a:pos x="T12" y="T13"/>
                </a:cxn>
              </a:cxnLst>
              <a:rect l="0" t="0" r="r" b="b"/>
              <a:pathLst>
                <a:path w="588" h="1657">
                  <a:moveTo>
                    <a:pt x="93" y="1207"/>
                  </a:moveTo>
                  <a:lnTo>
                    <a:pt x="0" y="0"/>
                  </a:lnTo>
                  <a:lnTo>
                    <a:pt x="36" y="44"/>
                  </a:lnTo>
                  <a:lnTo>
                    <a:pt x="289" y="358"/>
                  </a:lnTo>
                  <a:lnTo>
                    <a:pt x="456" y="564"/>
                  </a:lnTo>
                  <a:lnTo>
                    <a:pt x="588" y="1657"/>
                  </a:lnTo>
                  <a:lnTo>
                    <a:pt x="93" y="1207"/>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pic>
        <p:nvPicPr>
          <p:cNvPr id="25" name="Picture 24" descr="A blue and black logo&#10;&#10;Description automatically generated">
            <a:extLst>
              <a:ext uri="{FF2B5EF4-FFF2-40B4-BE49-F238E27FC236}">
                <a16:creationId xmlns:a16="http://schemas.microsoft.com/office/drawing/2014/main" id="{F1810E22-E2E1-61E4-09A0-99B6C29E852C}"/>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2462291561"/>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Enterprise Applications_Slide Templat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1B19D7D3-F9AF-4D3F-9620-9542A3FE4377}"/>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sp>
        <p:nvSpPr>
          <p:cNvPr id="21" name="Slide Number Placeholder 3">
            <a:extLst>
              <a:ext uri="{FF2B5EF4-FFF2-40B4-BE49-F238E27FC236}">
                <a16:creationId xmlns:a16="http://schemas.microsoft.com/office/drawing/2014/main" id="{942B1774-B27F-478A-91AC-4EE0848B246E}"/>
              </a:ext>
            </a:extLst>
          </p:cNvPr>
          <p:cNvSpPr>
            <a:spLocks noGrp="1"/>
          </p:cNvSpPr>
          <p:nvPr>
            <p:ph type="sldNum" sz="quarter" idx="15"/>
          </p:nvPr>
        </p:nvSpPr>
        <p:spPr>
          <a:xfrm>
            <a:off x="11489746" y="6264273"/>
            <a:ext cx="482600" cy="365125"/>
          </a:xfrm>
        </p:spPr>
        <p:txBody>
          <a:bodyPr/>
          <a:lstStyle>
            <a:lvl1pPr>
              <a:defRPr sz="1100" b="0">
                <a:solidFill>
                  <a:schemeClr val="accent5"/>
                </a:solidFill>
                <a:latin typeface="Bebas Neue Regular" panose="00000500000000000000" pitchFamily="50" charset="0"/>
              </a:defRPr>
            </a:lvl1pPr>
          </a:lstStyle>
          <a:p>
            <a:fld id="{AF30B1CF-4527-A649-8C50-7BDB6B7198D3}" type="slidenum">
              <a:rPr lang="en-US" smtClean="0"/>
              <a:t>‹#›</a:t>
            </a:fld>
            <a:endParaRPr lang="en-US"/>
          </a:p>
        </p:txBody>
      </p:sp>
      <p:cxnSp>
        <p:nvCxnSpPr>
          <p:cNvPr id="22" name="Straight Connector 21">
            <a:extLst>
              <a:ext uri="{FF2B5EF4-FFF2-40B4-BE49-F238E27FC236}">
                <a16:creationId xmlns:a16="http://schemas.microsoft.com/office/drawing/2014/main" id="{2FDDF5F2-D37D-43A4-9905-B24F2FFE6C30}"/>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D51902-189F-4CEE-BE89-D00B815463D5}"/>
              </a:ext>
            </a:extLst>
          </p:cNvPr>
          <p:cNvCxnSpPr>
            <a:cxnSpLocks/>
          </p:cNvCxnSpPr>
          <p:nvPr/>
        </p:nvCxnSpPr>
        <p:spPr>
          <a:xfrm>
            <a:off x="406400" y="6446837"/>
            <a:ext cx="1102078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96443B1-A48E-D745-096D-44F2509888F6}"/>
              </a:ext>
            </a:extLst>
          </p:cNvPr>
          <p:cNvPicPr>
            <a:picLocks noChangeAspect="1"/>
          </p:cNvPicPr>
          <p:nvPr/>
        </p:nvPicPr>
        <p:blipFill>
          <a:blip r:embed="rId2"/>
          <a:stretch>
            <a:fillRect/>
          </a:stretch>
        </p:blipFill>
        <p:spPr>
          <a:xfrm>
            <a:off x="1589972" y="1246775"/>
            <a:ext cx="7772400" cy="2572471"/>
          </a:xfrm>
          <a:prstGeom prst="rect">
            <a:avLst/>
          </a:prstGeom>
        </p:spPr>
      </p:pic>
      <p:sp>
        <p:nvSpPr>
          <p:cNvPr id="4" name="Rectangle 3">
            <a:extLst>
              <a:ext uri="{FF2B5EF4-FFF2-40B4-BE49-F238E27FC236}">
                <a16:creationId xmlns:a16="http://schemas.microsoft.com/office/drawing/2014/main" id="{A4A2E50F-0FEC-3BDB-A41F-7D78AFAB4B63}"/>
              </a:ext>
            </a:extLst>
          </p:cNvPr>
          <p:cNvSpPr/>
          <p:nvPr/>
        </p:nvSpPr>
        <p:spPr>
          <a:xfrm>
            <a:off x="1583323" y="3903576"/>
            <a:ext cx="748704" cy="540049"/>
          </a:xfrm>
          <a:prstGeom prst="rect">
            <a:avLst/>
          </a:prstGeom>
          <a:solidFill>
            <a:srgbClr val="004B6B"/>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 name="Rectangle 4">
            <a:extLst>
              <a:ext uri="{FF2B5EF4-FFF2-40B4-BE49-F238E27FC236}">
                <a16:creationId xmlns:a16="http://schemas.microsoft.com/office/drawing/2014/main" id="{7B4921A8-3D02-00AE-3752-5E32DA78BB92}"/>
              </a:ext>
            </a:extLst>
          </p:cNvPr>
          <p:cNvSpPr/>
          <p:nvPr/>
        </p:nvSpPr>
        <p:spPr>
          <a:xfrm>
            <a:off x="2366548" y="3903576"/>
            <a:ext cx="748704" cy="540049"/>
          </a:xfrm>
          <a:prstGeom prst="rect">
            <a:avLst/>
          </a:prstGeom>
          <a:solidFill>
            <a:srgbClr val="01537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Rectangle 5">
            <a:extLst>
              <a:ext uri="{FF2B5EF4-FFF2-40B4-BE49-F238E27FC236}">
                <a16:creationId xmlns:a16="http://schemas.microsoft.com/office/drawing/2014/main" id="{01CC46B4-B68B-3CF5-7FF1-C93E6DD1E96F}"/>
              </a:ext>
            </a:extLst>
          </p:cNvPr>
          <p:cNvSpPr/>
          <p:nvPr/>
        </p:nvSpPr>
        <p:spPr>
          <a:xfrm>
            <a:off x="3149773" y="3903576"/>
            <a:ext cx="748704" cy="540049"/>
          </a:xfrm>
          <a:prstGeom prst="rect">
            <a:avLst/>
          </a:prstGeom>
          <a:solidFill>
            <a:srgbClr val="005A8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Rectangle 6">
            <a:extLst>
              <a:ext uri="{FF2B5EF4-FFF2-40B4-BE49-F238E27FC236}">
                <a16:creationId xmlns:a16="http://schemas.microsoft.com/office/drawing/2014/main" id="{97FF2323-0BC4-AEB9-64F0-B8B87CAEBECE}"/>
              </a:ext>
            </a:extLst>
          </p:cNvPr>
          <p:cNvSpPr/>
          <p:nvPr/>
        </p:nvSpPr>
        <p:spPr>
          <a:xfrm>
            <a:off x="3932998" y="3903576"/>
            <a:ext cx="748704" cy="540049"/>
          </a:xfrm>
          <a:prstGeom prst="rect">
            <a:avLst/>
          </a:prstGeom>
          <a:solidFill>
            <a:srgbClr val="5C89A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 name="Rectangle 7">
            <a:extLst>
              <a:ext uri="{FF2B5EF4-FFF2-40B4-BE49-F238E27FC236}">
                <a16:creationId xmlns:a16="http://schemas.microsoft.com/office/drawing/2014/main" id="{155B5279-B451-F631-3ED3-F44B3D2E9C83}"/>
              </a:ext>
            </a:extLst>
          </p:cNvPr>
          <p:cNvSpPr/>
          <p:nvPr/>
        </p:nvSpPr>
        <p:spPr>
          <a:xfrm>
            <a:off x="4716223" y="3903576"/>
            <a:ext cx="748704" cy="540049"/>
          </a:xfrm>
          <a:prstGeom prst="rect">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4" name="Rectangle 13">
            <a:extLst>
              <a:ext uri="{FF2B5EF4-FFF2-40B4-BE49-F238E27FC236}">
                <a16:creationId xmlns:a16="http://schemas.microsoft.com/office/drawing/2014/main" id="{AAE44EB9-97B6-9823-8296-0C01C7336C7F}"/>
              </a:ext>
            </a:extLst>
          </p:cNvPr>
          <p:cNvSpPr/>
          <p:nvPr/>
        </p:nvSpPr>
        <p:spPr>
          <a:xfrm>
            <a:off x="5499448" y="3903576"/>
            <a:ext cx="748704" cy="540049"/>
          </a:xfrm>
          <a:prstGeom prst="rect">
            <a:avLst/>
          </a:prstGeom>
          <a:solidFill>
            <a:srgbClr val="9E969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5" name="Rectangle 14">
            <a:extLst>
              <a:ext uri="{FF2B5EF4-FFF2-40B4-BE49-F238E27FC236}">
                <a16:creationId xmlns:a16="http://schemas.microsoft.com/office/drawing/2014/main" id="{0D82EE3D-3C69-6F85-7986-B410E5490EA9}"/>
              </a:ext>
            </a:extLst>
          </p:cNvPr>
          <p:cNvSpPr/>
          <p:nvPr/>
        </p:nvSpPr>
        <p:spPr>
          <a:xfrm>
            <a:off x="6282673" y="3903576"/>
            <a:ext cx="748704" cy="540049"/>
          </a:xfrm>
          <a:prstGeom prst="rect">
            <a:avLst/>
          </a:prstGeom>
          <a:solidFill>
            <a:srgbClr val="90868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6" name="Rectangle 15">
            <a:extLst>
              <a:ext uri="{FF2B5EF4-FFF2-40B4-BE49-F238E27FC236}">
                <a16:creationId xmlns:a16="http://schemas.microsoft.com/office/drawing/2014/main" id="{36ADE770-9A0B-9E6D-CDDD-DC2548F37699}"/>
              </a:ext>
            </a:extLst>
          </p:cNvPr>
          <p:cNvSpPr/>
          <p:nvPr/>
        </p:nvSpPr>
        <p:spPr>
          <a:xfrm>
            <a:off x="7065898" y="3903576"/>
            <a:ext cx="748704" cy="540049"/>
          </a:xfrm>
          <a:prstGeom prst="rect">
            <a:avLst/>
          </a:prstGeom>
          <a:solidFill>
            <a:srgbClr val="8373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 name="Rectangle 16">
            <a:extLst>
              <a:ext uri="{FF2B5EF4-FFF2-40B4-BE49-F238E27FC236}">
                <a16:creationId xmlns:a16="http://schemas.microsoft.com/office/drawing/2014/main" id="{70774E9E-981A-3D56-09DD-63AC3781C39A}"/>
              </a:ext>
            </a:extLst>
          </p:cNvPr>
          <p:cNvSpPr/>
          <p:nvPr/>
        </p:nvSpPr>
        <p:spPr>
          <a:xfrm>
            <a:off x="7849123" y="3903576"/>
            <a:ext cx="748704" cy="540049"/>
          </a:xfrm>
          <a:prstGeom prst="rect">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8" name="Rectangle 17">
            <a:extLst>
              <a:ext uri="{FF2B5EF4-FFF2-40B4-BE49-F238E27FC236}">
                <a16:creationId xmlns:a16="http://schemas.microsoft.com/office/drawing/2014/main" id="{461FA383-29A8-0E1C-CDC7-54AB35D98607}"/>
              </a:ext>
            </a:extLst>
          </p:cNvPr>
          <p:cNvSpPr/>
          <p:nvPr/>
        </p:nvSpPr>
        <p:spPr>
          <a:xfrm>
            <a:off x="8632346" y="3903576"/>
            <a:ext cx="748704" cy="540049"/>
          </a:xfrm>
          <a:prstGeom prst="rect">
            <a:avLst/>
          </a:prstGeom>
          <a:solidFill>
            <a:srgbClr val="90AE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24" name="Picture 23">
            <a:extLst>
              <a:ext uri="{FF2B5EF4-FFF2-40B4-BE49-F238E27FC236}">
                <a16:creationId xmlns:a16="http://schemas.microsoft.com/office/drawing/2014/main" id="{1702110F-CA33-4D59-9B6A-A253BDC61B47}"/>
              </a:ext>
            </a:extLst>
          </p:cNvPr>
          <p:cNvPicPr>
            <a:picLocks noChangeAspect="1"/>
          </p:cNvPicPr>
          <p:nvPr/>
        </p:nvPicPr>
        <p:blipFill>
          <a:blip r:embed="rId3"/>
          <a:stretch>
            <a:fillRect/>
          </a:stretch>
        </p:blipFill>
        <p:spPr>
          <a:xfrm>
            <a:off x="9360673" y="1246776"/>
            <a:ext cx="1417955" cy="2577014"/>
          </a:xfrm>
          <a:prstGeom prst="rect">
            <a:avLst/>
          </a:prstGeom>
        </p:spPr>
      </p:pic>
      <p:sp>
        <p:nvSpPr>
          <p:cNvPr id="25" name="Rectangle 24">
            <a:extLst>
              <a:ext uri="{FF2B5EF4-FFF2-40B4-BE49-F238E27FC236}">
                <a16:creationId xmlns:a16="http://schemas.microsoft.com/office/drawing/2014/main" id="{E5480754-2537-64B3-2E0B-B306CB19C164}"/>
              </a:ext>
            </a:extLst>
          </p:cNvPr>
          <p:cNvSpPr/>
          <p:nvPr/>
        </p:nvSpPr>
        <p:spPr>
          <a:xfrm>
            <a:off x="9415569" y="3903576"/>
            <a:ext cx="748704" cy="540049"/>
          </a:xfrm>
          <a:prstGeom prst="rect">
            <a:avLst/>
          </a:prstGeom>
          <a:solidFill>
            <a:srgbClr val="A3BC9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Rectangle 25">
            <a:extLst>
              <a:ext uri="{FF2B5EF4-FFF2-40B4-BE49-F238E27FC236}">
                <a16:creationId xmlns:a16="http://schemas.microsoft.com/office/drawing/2014/main" id="{AD4A5FCE-03DC-F57B-0F81-01F7108AA741}"/>
              </a:ext>
            </a:extLst>
          </p:cNvPr>
          <p:cNvSpPr/>
          <p:nvPr/>
        </p:nvSpPr>
        <p:spPr>
          <a:xfrm>
            <a:off x="10198794" y="3903576"/>
            <a:ext cx="748704" cy="540049"/>
          </a:xfrm>
          <a:prstGeom prst="rect">
            <a:avLst/>
          </a:prstGeom>
          <a:solidFill>
            <a:srgbClr val="ABC2A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27" name="Picture 26" descr="A blue and black logo&#10;&#10;Description automatically generated">
            <a:extLst>
              <a:ext uri="{FF2B5EF4-FFF2-40B4-BE49-F238E27FC236}">
                <a16:creationId xmlns:a16="http://schemas.microsoft.com/office/drawing/2014/main" id="{8A8ED2F0-14E3-D41E-F532-CFBD698C87B1}"/>
              </a:ext>
            </a:extLst>
          </p:cNvPr>
          <p:cNvPicPr>
            <a:picLocks noChangeAspect="1"/>
          </p:cNvPicPr>
          <p:nvPr/>
        </p:nvPicPr>
        <p:blipFill>
          <a:blip r:embed="rId4"/>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1783910383"/>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Enterprise Applications_Slide Templat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1B19D7D3-F9AF-4D3F-9620-9542A3FE4377}"/>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sp>
        <p:nvSpPr>
          <p:cNvPr id="21" name="Slide Number Placeholder 3">
            <a:extLst>
              <a:ext uri="{FF2B5EF4-FFF2-40B4-BE49-F238E27FC236}">
                <a16:creationId xmlns:a16="http://schemas.microsoft.com/office/drawing/2014/main" id="{942B1774-B27F-478A-91AC-4EE0848B246E}"/>
              </a:ext>
            </a:extLst>
          </p:cNvPr>
          <p:cNvSpPr>
            <a:spLocks noGrp="1"/>
          </p:cNvSpPr>
          <p:nvPr>
            <p:ph type="sldNum" sz="quarter" idx="15"/>
          </p:nvPr>
        </p:nvSpPr>
        <p:spPr>
          <a:xfrm>
            <a:off x="11489746" y="6264273"/>
            <a:ext cx="482600" cy="365125"/>
          </a:xfrm>
        </p:spPr>
        <p:txBody>
          <a:bodyPr/>
          <a:lstStyle>
            <a:lvl1pPr>
              <a:defRPr sz="1100" b="0">
                <a:solidFill>
                  <a:schemeClr val="accent5"/>
                </a:solidFill>
                <a:latin typeface="Bebas Neue Regular" panose="00000500000000000000" pitchFamily="50" charset="0"/>
              </a:defRPr>
            </a:lvl1pPr>
          </a:lstStyle>
          <a:p>
            <a:fld id="{AF30B1CF-4527-A649-8C50-7BDB6B7198D3}" type="slidenum">
              <a:rPr lang="en-US" smtClean="0"/>
              <a:t>‹#›</a:t>
            </a:fld>
            <a:endParaRPr lang="en-US"/>
          </a:p>
        </p:txBody>
      </p:sp>
      <p:cxnSp>
        <p:nvCxnSpPr>
          <p:cNvPr id="22" name="Straight Connector 21">
            <a:extLst>
              <a:ext uri="{FF2B5EF4-FFF2-40B4-BE49-F238E27FC236}">
                <a16:creationId xmlns:a16="http://schemas.microsoft.com/office/drawing/2014/main" id="{2FDDF5F2-D37D-43A4-9905-B24F2FFE6C30}"/>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D51902-189F-4CEE-BE89-D00B815463D5}"/>
              </a:ext>
            </a:extLst>
          </p:cNvPr>
          <p:cNvCxnSpPr>
            <a:cxnSpLocks/>
          </p:cNvCxnSpPr>
          <p:nvPr/>
        </p:nvCxnSpPr>
        <p:spPr>
          <a:xfrm>
            <a:off x="406400" y="6446837"/>
            <a:ext cx="1102078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241C955-0B65-4DEB-9655-2CF90F779E8D}"/>
              </a:ext>
            </a:extLst>
          </p:cNvPr>
          <p:cNvSpPr>
            <a:spLocks noGrp="1"/>
          </p:cNvSpPr>
          <p:nvPr>
            <p:ph type="body" sz="quarter" idx="16" hasCustomPrompt="1"/>
          </p:nvPr>
        </p:nvSpPr>
        <p:spPr>
          <a:xfrm>
            <a:off x="626534" y="638892"/>
            <a:ext cx="11159065" cy="351708"/>
          </a:xfrm>
          <a:prstGeom prst="rect">
            <a:avLst/>
          </a:prstGeom>
        </p:spPr>
        <p:txBody>
          <a:bodyPr/>
          <a:lstStyle>
            <a:lvl1pPr marL="0" indent="0">
              <a:buNone/>
              <a:defRPr sz="1600" b="0" i="0">
                <a:solidFill>
                  <a:schemeClr val="tx2"/>
                </a:solidFill>
                <a:latin typeface="BUTLER-MEDIUM" panose="02000503090000020003" pitchFamily="2" charset="77"/>
              </a:defRPr>
            </a:lvl1pPr>
          </a:lstStyle>
          <a:p>
            <a:pPr lvl="0"/>
            <a:r>
              <a:rPr lang="en-US" dirty="0"/>
              <a:t>Insert sub-header here</a:t>
            </a:r>
          </a:p>
        </p:txBody>
      </p:sp>
      <p:grpSp>
        <p:nvGrpSpPr>
          <p:cNvPr id="9" name="Group 8">
            <a:extLst>
              <a:ext uri="{FF2B5EF4-FFF2-40B4-BE49-F238E27FC236}">
                <a16:creationId xmlns:a16="http://schemas.microsoft.com/office/drawing/2014/main" id="{8C7021CB-4FE0-8750-85BE-2EE59BA734AF}"/>
              </a:ext>
            </a:extLst>
          </p:cNvPr>
          <p:cNvGrpSpPr/>
          <p:nvPr/>
        </p:nvGrpSpPr>
        <p:grpSpPr>
          <a:xfrm>
            <a:off x="5258540" y="1201635"/>
            <a:ext cx="3277732" cy="2552392"/>
            <a:chOff x="4814101" y="1314952"/>
            <a:chExt cx="3614505" cy="2814638"/>
          </a:xfrm>
          <a:solidFill>
            <a:schemeClr val="accent6"/>
          </a:solidFill>
        </p:grpSpPr>
        <p:sp>
          <p:nvSpPr>
            <p:cNvPr id="10" name="Freeform 182">
              <a:extLst>
                <a:ext uri="{FF2B5EF4-FFF2-40B4-BE49-F238E27FC236}">
                  <a16:creationId xmlns:a16="http://schemas.microsoft.com/office/drawing/2014/main" id="{55A902FC-9932-0C48-393F-C28D0E9DB8FD}"/>
                </a:ext>
              </a:extLst>
            </p:cNvPr>
            <p:cNvSpPr>
              <a:spLocks/>
            </p:cNvSpPr>
            <p:nvPr/>
          </p:nvSpPr>
          <p:spPr bwMode="auto">
            <a:xfrm>
              <a:off x="7011500" y="1314952"/>
              <a:ext cx="246623" cy="199648"/>
            </a:xfrm>
            <a:custGeom>
              <a:avLst/>
              <a:gdLst>
                <a:gd name="T0" fmla="*/ 77 w 77"/>
                <a:gd name="T1" fmla="*/ 7 h 62"/>
                <a:gd name="T2" fmla="*/ 68 w 77"/>
                <a:gd name="T3" fmla="*/ 10 h 62"/>
                <a:gd name="T4" fmla="*/ 75 w 77"/>
                <a:gd name="T5" fmla="*/ 1 h 62"/>
                <a:gd name="T6" fmla="*/ 65 w 77"/>
                <a:gd name="T7" fmla="*/ 5 h 62"/>
                <a:gd name="T8" fmla="*/ 53 w 77"/>
                <a:gd name="T9" fmla="*/ 0 h 62"/>
                <a:gd name="T10" fmla="*/ 38 w 77"/>
                <a:gd name="T11" fmla="*/ 15 h 62"/>
                <a:gd name="T12" fmla="*/ 38 w 77"/>
                <a:gd name="T13" fmla="*/ 19 h 62"/>
                <a:gd name="T14" fmla="*/ 6 w 77"/>
                <a:gd name="T15" fmla="*/ 3 h 62"/>
                <a:gd name="T16" fmla="*/ 3 w 77"/>
                <a:gd name="T17" fmla="*/ 10 h 62"/>
                <a:gd name="T18" fmla="*/ 10 w 77"/>
                <a:gd name="T19" fmla="*/ 24 h 62"/>
                <a:gd name="T20" fmla="*/ 3 w 77"/>
                <a:gd name="T21" fmla="*/ 22 h 62"/>
                <a:gd name="T22" fmla="*/ 3 w 77"/>
                <a:gd name="T23" fmla="*/ 22 h 62"/>
                <a:gd name="T24" fmla="*/ 16 w 77"/>
                <a:gd name="T25" fmla="*/ 37 h 62"/>
                <a:gd name="T26" fmla="*/ 12 w 77"/>
                <a:gd name="T27" fmla="*/ 38 h 62"/>
                <a:gd name="T28" fmla="*/ 9 w 77"/>
                <a:gd name="T29" fmla="*/ 38 h 62"/>
                <a:gd name="T30" fmla="*/ 24 w 77"/>
                <a:gd name="T31" fmla="*/ 48 h 62"/>
                <a:gd name="T32" fmla="*/ 4 w 77"/>
                <a:gd name="T33" fmla="*/ 55 h 62"/>
                <a:gd name="T34" fmla="*/ 0 w 77"/>
                <a:gd name="T35" fmla="*/ 55 h 62"/>
                <a:gd name="T36" fmla="*/ 24 w 77"/>
                <a:gd name="T37" fmla="*/ 62 h 62"/>
                <a:gd name="T38" fmla="*/ 69 w 77"/>
                <a:gd name="T39" fmla="*/ 17 h 62"/>
                <a:gd name="T40" fmla="*/ 69 w 77"/>
                <a:gd name="T41" fmla="*/ 15 h 62"/>
                <a:gd name="T42" fmla="*/ 77 w 77"/>
                <a:gd name="T43"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 h="62">
                  <a:moveTo>
                    <a:pt x="77" y="7"/>
                  </a:moveTo>
                  <a:cubicBezTo>
                    <a:pt x="74" y="8"/>
                    <a:pt x="71" y="9"/>
                    <a:pt x="68" y="10"/>
                  </a:cubicBezTo>
                  <a:cubicBezTo>
                    <a:pt x="71" y="8"/>
                    <a:pt x="74" y="4"/>
                    <a:pt x="75" y="1"/>
                  </a:cubicBezTo>
                  <a:cubicBezTo>
                    <a:pt x="72" y="3"/>
                    <a:pt x="68" y="4"/>
                    <a:pt x="65" y="5"/>
                  </a:cubicBezTo>
                  <a:cubicBezTo>
                    <a:pt x="62" y="2"/>
                    <a:pt x="58" y="0"/>
                    <a:pt x="53" y="0"/>
                  </a:cubicBezTo>
                  <a:cubicBezTo>
                    <a:pt x="45" y="0"/>
                    <a:pt x="38" y="7"/>
                    <a:pt x="38" y="15"/>
                  </a:cubicBezTo>
                  <a:cubicBezTo>
                    <a:pt x="38" y="17"/>
                    <a:pt x="38" y="18"/>
                    <a:pt x="38" y="19"/>
                  </a:cubicBezTo>
                  <a:cubicBezTo>
                    <a:pt x="25" y="18"/>
                    <a:pt x="13" y="12"/>
                    <a:pt x="6" y="3"/>
                  </a:cubicBezTo>
                  <a:cubicBezTo>
                    <a:pt x="4" y="5"/>
                    <a:pt x="3" y="8"/>
                    <a:pt x="3" y="10"/>
                  </a:cubicBezTo>
                  <a:cubicBezTo>
                    <a:pt x="3" y="16"/>
                    <a:pt x="6" y="21"/>
                    <a:pt x="10" y="24"/>
                  </a:cubicBezTo>
                  <a:cubicBezTo>
                    <a:pt x="8" y="24"/>
                    <a:pt x="5" y="23"/>
                    <a:pt x="3" y="22"/>
                  </a:cubicBezTo>
                  <a:cubicBezTo>
                    <a:pt x="3" y="22"/>
                    <a:pt x="3" y="22"/>
                    <a:pt x="3" y="22"/>
                  </a:cubicBezTo>
                  <a:cubicBezTo>
                    <a:pt x="3" y="29"/>
                    <a:pt x="9" y="36"/>
                    <a:pt x="16" y="37"/>
                  </a:cubicBezTo>
                  <a:cubicBezTo>
                    <a:pt x="15" y="38"/>
                    <a:pt x="13" y="38"/>
                    <a:pt x="12" y="38"/>
                  </a:cubicBezTo>
                  <a:cubicBezTo>
                    <a:pt x="11" y="38"/>
                    <a:pt x="10" y="38"/>
                    <a:pt x="9" y="38"/>
                  </a:cubicBezTo>
                  <a:cubicBezTo>
                    <a:pt x="11" y="44"/>
                    <a:pt x="17" y="48"/>
                    <a:pt x="24" y="48"/>
                  </a:cubicBezTo>
                  <a:cubicBezTo>
                    <a:pt x="18" y="53"/>
                    <a:pt x="11" y="55"/>
                    <a:pt x="4" y="55"/>
                  </a:cubicBezTo>
                  <a:cubicBezTo>
                    <a:pt x="3" y="55"/>
                    <a:pt x="1" y="55"/>
                    <a:pt x="0" y="55"/>
                  </a:cubicBezTo>
                  <a:cubicBezTo>
                    <a:pt x="7" y="59"/>
                    <a:pt x="15" y="62"/>
                    <a:pt x="24" y="62"/>
                  </a:cubicBezTo>
                  <a:cubicBezTo>
                    <a:pt x="53" y="62"/>
                    <a:pt x="69" y="38"/>
                    <a:pt x="69" y="17"/>
                  </a:cubicBezTo>
                  <a:cubicBezTo>
                    <a:pt x="69" y="17"/>
                    <a:pt x="69" y="16"/>
                    <a:pt x="69" y="15"/>
                  </a:cubicBezTo>
                  <a:cubicBezTo>
                    <a:pt x="72" y="13"/>
                    <a:pt x="75" y="10"/>
                    <a:pt x="77" y="7"/>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 name="Freeform 184">
              <a:extLst>
                <a:ext uri="{FF2B5EF4-FFF2-40B4-BE49-F238E27FC236}">
                  <a16:creationId xmlns:a16="http://schemas.microsoft.com/office/drawing/2014/main" id="{55F24E9D-9D45-CAC8-C2E2-D75CD385020A}"/>
                </a:ext>
              </a:extLst>
            </p:cNvPr>
            <p:cNvSpPr>
              <a:spLocks noEditPoints="1"/>
            </p:cNvSpPr>
            <p:nvPr/>
          </p:nvSpPr>
          <p:spPr bwMode="auto">
            <a:xfrm>
              <a:off x="7246379" y="2080266"/>
              <a:ext cx="246623" cy="246623"/>
            </a:xfrm>
            <a:custGeom>
              <a:avLst/>
              <a:gdLst>
                <a:gd name="T0" fmla="*/ 38 w 77"/>
                <a:gd name="T1" fmla="*/ 0 h 77"/>
                <a:gd name="T2" fmla="*/ 0 w 77"/>
                <a:gd name="T3" fmla="*/ 39 h 77"/>
                <a:gd name="T4" fmla="*/ 38 w 77"/>
                <a:gd name="T5" fmla="*/ 77 h 77"/>
                <a:gd name="T6" fmla="*/ 77 w 77"/>
                <a:gd name="T7" fmla="*/ 39 h 77"/>
                <a:gd name="T8" fmla="*/ 38 w 77"/>
                <a:gd name="T9" fmla="*/ 0 h 77"/>
                <a:gd name="T10" fmla="*/ 24 w 77"/>
                <a:gd name="T11" fmla="*/ 39 h 77"/>
                <a:gd name="T12" fmla="*/ 38 w 77"/>
                <a:gd name="T13" fmla="*/ 24 h 77"/>
                <a:gd name="T14" fmla="*/ 53 w 77"/>
                <a:gd name="T15" fmla="*/ 39 h 77"/>
                <a:gd name="T16" fmla="*/ 38 w 77"/>
                <a:gd name="T17" fmla="*/ 53 h 77"/>
                <a:gd name="T18" fmla="*/ 24 w 77"/>
                <a:gd name="T19" fmla="*/ 39 h 77"/>
                <a:gd name="T20" fmla="*/ 70 w 77"/>
                <a:gd name="T21" fmla="*/ 52 h 77"/>
                <a:gd name="T22" fmla="*/ 70 w 77"/>
                <a:gd name="T23" fmla="*/ 52 h 77"/>
                <a:gd name="T24" fmla="*/ 56 w 77"/>
                <a:gd name="T25" fmla="*/ 46 h 77"/>
                <a:gd name="T26" fmla="*/ 58 w 77"/>
                <a:gd name="T27" fmla="*/ 39 h 77"/>
                <a:gd name="T28" fmla="*/ 56 w 77"/>
                <a:gd name="T29" fmla="*/ 31 h 77"/>
                <a:gd name="T30" fmla="*/ 66 w 77"/>
                <a:gd name="T31" fmla="*/ 27 h 77"/>
                <a:gd name="T32" fmla="*/ 70 w 77"/>
                <a:gd name="T33" fmla="*/ 26 h 77"/>
                <a:gd name="T34" fmla="*/ 72 w 77"/>
                <a:gd name="T35" fmla="*/ 39 h 77"/>
                <a:gd name="T36" fmla="*/ 70 w 77"/>
                <a:gd name="T37" fmla="*/ 52 h 77"/>
                <a:gd name="T38" fmla="*/ 51 w 77"/>
                <a:gd name="T39" fmla="*/ 7 h 77"/>
                <a:gd name="T40" fmla="*/ 51 w 77"/>
                <a:gd name="T41" fmla="*/ 7 h 77"/>
                <a:gd name="T42" fmla="*/ 51 w 77"/>
                <a:gd name="T43" fmla="*/ 7 h 77"/>
                <a:gd name="T44" fmla="*/ 46 w 77"/>
                <a:gd name="T45" fmla="*/ 21 h 77"/>
                <a:gd name="T46" fmla="*/ 38 w 77"/>
                <a:gd name="T47" fmla="*/ 19 h 77"/>
                <a:gd name="T48" fmla="*/ 31 w 77"/>
                <a:gd name="T49" fmla="*/ 21 h 77"/>
                <a:gd name="T50" fmla="*/ 28 w 77"/>
                <a:gd name="T51" fmla="*/ 14 h 77"/>
                <a:gd name="T52" fmla="*/ 25 w 77"/>
                <a:gd name="T53" fmla="*/ 7 h 77"/>
                <a:gd name="T54" fmla="*/ 38 w 77"/>
                <a:gd name="T55" fmla="*/ 5 h 77"/>
                <a:gd name="T56" fmla="*/ 51 w 77"/>
                <a:gd name="T57" fmla="*/ 7 h 77"/>
                <a:gd name="T58" fmla="*/ 7 w 77"/>
                <a:gd name="T59" fmla="*/ 26 h 77"/>
                <a:gd name="T60" fmla="*/ 14 w 77"/>
                <a:gd name="T61" fmla="*/ 29 h 77"/>
                <a:gd name="T62" fmla="*/ 20 w 77"/>
                <a:gd name="T63" fmla="*/ 31 h 77"/>
                <a:gd name="T64" fmla="*/ 19 w 77"/>
                <a:gd name="T65" fmla="*/ 39 h 77"/>
                <a:gd name="T66" fmla="*/ 20 w 77"/>
                <a:gd name="T67" fmla="*/ 46 h 77"/>
                <a:gd name="T68" fmla="*/ 7 w 77"/>
                <a:gd name="T69" fmla="*/ 52 h 77"/>
                <a:gd name="T70" fmla="*/ 4 w 77"/>
                <a:gd name="T71" fmla="*/ 39 h 77"/>
                <a:gd name="T72" fmla="*/ 7 w 77"/>
                <a:gd name="T73" fmla="*/ 26 h 77"/>
                <a:gd name="T74" fmla="*/ 25 w 77"/>
                <a:gd name="T75" fmla="*/ 70 h 77"/>
                <a:gd name="T76" fmla="*/ 27 w 77"/>
                <a:gd name="T77" fmla="*/ 66 h 77"/>
                <a:gd name="T78" fmla="*/ 31 w 77"/>
                <a:gd name="T79" fmla="*/ 57 h 77"/>
                <a:gd name="T80" fmla="*/ 38 w 77"/>
                <a:gd name="T81" fmla="*/ 58 h 77"/>
                <a:gd name="T82" fmla="*/ 46 w 77"/>
                <a:gd name="T83" fmla="*/ 57 h 77"/>
                <a:gd name="T84" fmla="*/ 51 w 77"/>
                <a:gd name="T85" fmla="*/ 70 h 77"/>
                <a:gd name="T86" fmla="*/ 51 w 77"/>
                <a:gd name="T87" fmla="*/ 70 h 77"/>
                <a:gd name="T88" fmla="*/ 51 w 77"/>
                <a:gd name="T89" fmla="*/ 70 h 77"/>
                <a:gd name="T90" fmla="*/ 38 w 77"/>
                <a:gd name="T91" fmla="*/ 73 h 77"/>
                <a:gd name="T92" fmla="*/ 25 w 77"/>
                <a:gd name="T93" fmla="*/ 7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7">
                  <a:moveTo>
                    <a:pt x="38" y="0"/>
                  </a:moveTo>
                  <a:cubicBezTo>
                    <a:pt x="17" y="0"/>
                    <a:pt x="0" y="17"/>
                    <a:pt x="0" y="39"/>
                  </a:cubicBezTo>
                  <a:cubicBezTo>
                    <a:pt x="0" y="60"/>
                    <a:pt x="17" y="77"/>
                    <a:pt x="38" y="77"/>
                  </a:cubicBezTo>
                  <a:cubicBezTo>
                    <a:pt x="60" y="77"/>
                    <a:pt x="77" y="60"/>
                    <a:pt x="77" y="39"/>
                  </a:cubicBezTo>
                  <a:cubicBezTo>
                    <a:pt x="77" y="17"/>
                    <a:pt x="60" y="0"/>
                    <a:pt x="38" y="0"/>
                  </a:cubicBezTo>
                  <a:close/>
                  <a:moveTo>
                    <a:pt x="24" y="39"/>
                  </a:moveTo>
                  <a:cubicBezTo>
                    <a:pt x="24" y="31"/>
                    <a:pt x="30" y="24"/>
                    <a:pt x="38" y="24"/>
                  </a:cubicBezTo>
                  <a:cubicBezTo>
                    <a:pt x="46" y="24"/>
                    <a:pt x="53" y="31"/>
                    <a:pt x="53" y="39"/>
                  </a:cubicBezTo>
                  <a:cubicBezTo>
                    <a:pt x="53" y="47"/>
                    <a:pt x="46" y="53"/>
                    <a:pt x="38" y="53"/>
                  </a:cubicBezTo>
                  <a:cubicBezTo>
                    <a:pt x="30" y="53"/>
                    <a:pt x="24" y="47"/>
                    <a:pt x="24" y="39"/>
                  </a:cubicBezTo>
                  <a:close/>
                  <a:moveTo>
                    <a:pt x="70" y="52"/>
                  </a:moveTo>
                  <a:cubicBezTo>
                    <a:pt x="70" y="52"/>
                    <a:pt x="70" y="52"/>
                    <a:pt x="70" y="52"/>
                  </a:cubicBezTo>
                  <a:cubicBezTo>
                    <a:pt x="56" y="46"/>
                    <a:pt x="56" y="46"/>
                    <a:pt x="56" y="46"/>
                  </a:cubicBezTo>
                  <a:cubicBezTo>
                    <a:pt x="57" y="44"/>
                    <a:pt x="58" y="41"/>
                    <a:pt x="58" y="39"/>
                  </a:cubicBezTo>
                  <a:cubicBezTo>
                    <a:pt x="58" y="36"/>
                    <a:pt x="57" y="34"/>
                    <a:pt x="56" y="31"/>
                  </a:cubicBezTo>
                  <a:cubicBezTo>
                    <a:pt x="66" y="27"/>
                    <a:pt x="66" y="27"/>
                    <a:pt x="66" y="27"/>
                  </a:cubicBezTo>
                  <a:cubicBezTo>
                    <a:pt x="70" y="26"/>
                    <a:pt x="70" y="26"/>
                    <a:pt x="70" y="26"/>
                  </a:cubicBezTo>
                  <a:cubicBezTo>
                    <a:pt x="71" y="30"/>
                    <a:pt x="72" y="34"/>
                    <a:pt x="72" y="39"/>
                  </a:cubicBezTo>
                  <a:cubicBezTo>
                    <a:pt x="72" y="43"/>
                    <a:pt x="71" y="48"/>
                    <a:pt x="70" y="52"/>
                  </a:cubicBezTo>
                  <a:close/>
                  <a:moveTo>
                    <a:pt x="51" y="7"/>
                  </a:moveTo>
                  <a:cubicBezTo>
                    <a:pt x="51" y="7"/>
                    <a:pt x="51" y="7"/>
                    <a:pt x="51" y="7"/>
                  </a:cubicBezTo>
                  <a:cubicBezTo>
                    <a:pt x="51" y="7"/>
                    <a:pt x="51" y="7"/>
                    <a:pt x="51" y="7"/>
                  </a:cubicBezTo>
                  <a:cubicBezTo>
                    <a:pt x="46" y="21"/>
                    <a:pt x="46" y="21"/>
                    <a:pt x="46" y="21"/>
                  </a:cubicBezTo>
                  <a:cubicBezTo>
                    <a:pt x="43" y="20"/>
                    <a:pt x="41" y="19"/>
                    <a:pt x="38" y="19"/>
                  </a:cubicBezTo>
                  <a:cubicBezTo>
                    <a:pt x="36" y="19"/>
                    <a:pt x="33" y="20"/>
                    <a:pt x="31" y="21"/>
                  </a:cubicBezTo>
                  <a:cubicBezTo>
                    <a:pt x="28" y="14"/>
                    <a:pt x="28" y="14"/>
                    <a:pt x="28" y="14"/>
                  </a:cubicBezTo>
                  <a:cubicBezTo>
                    <a:pt x="25" y="7"/>
                    <a:pt x="25" y="7"/>
                    <a:pt x="25" y="7"/>
                  </a:cubicBezTo>
                  <a:cubicBezTo>
                    <a:pt x="29" y="6"/>
                    <a:pt x="34" y="5"/>
                    <a:pt x="38" y="5"/>
                  </a:cubicBezTo>
                  <a:cubicBezTo>
                    <a:pt x="43" y="5"/>
                    <a:pt x="47" y="6"/>
                    <a:pt x="51" y="7"/>
                  </a:cubicBezTo>
                  <a:close/>
                  <a:moveTo>
                    <a:pt x="7" y="26"/>
                  </a:moveTo>
                  <a:cubicBezTo>
                    <a:pt x="14" y="29"/>
                    <a:pt x="14" y="29"/>
                    <a:pt x="14" y="29"/>
                  </a:cubicBezTo>
                  <a:cubicBezTo>
                    <a:pt x="20" y="31"/>
                    <a:pt x="20" y="31"/>
                    <a:pt x="20" y="31"/>
                  </a:cubicBezTo>
                  <a:cubicBezTo>
                    <a:pt x="19" y="34"/>
                    <a:pt x="19" y="36"/>
                    <a:pt x="19" y="39"/>
                  </a:cubicBezTo>
                  <a:cubicBezTo>
                    <a:pt x="19" y="41"/>
                    <a:pt x="19" y="44"/>
                    <a:pt x="20" y="46"/>
                  </a:cubicBezTo>
                  <a:cubicBezTo>
                    <a:pt x="7" y="52"/>
                    <a:pt x="7" y="52"/>
                    <a:pt x="7" y="52"/>
                  </a:cubicBezTo>
                  <a:cubicBezTo>
                    <a:pt x="5" y="48"/>
                    <a:pt x="4" y="43"/>
                    <a:pt x="4" y="39"/>
                  </a:cubicBezTo>
                  <a:cubicBezTo>
                    <a:pt x="4" y="34"/>
                    <a:pt x="5" y="30"/>
                    <a:pt x="7" y="26"/>
                  </a:cubicBezTo>
                  <a:close/>
                  <a:moveTo>
                    <a:pt x="25" y="70"/>
                  </a:moveTo>
                  <a:cubicBezTo>
                    <a:pt x="27" y="66"/>
                    <a:pt x="27" y="66"/>
                    <a:pt x="27" y="66"/>
                  </a:cubicBezTo>
                  <a:cubicBezTo>
                    <a:pt x="31" y="57"/>
                    <a:pt x="31" y="57"/>
                    <a:pt x="31" y="57"/>
                  </a:cubicBezTo>
                  <a:cubicBezTo>
                    <a:pt x="33" y="58"/>
                    <a:pt x="36" y="58"/>
                    <a:pt x="38" y="58"/>
                  </a:cubicBezTo>
                  <a:cubicBezTo>
                    <a:pt x="41" y="58"/>
                    <a:pt x="43" y="58"/>
                    <a:pt x="46" y="57"/>
                  </a:cubicBezTo>
                  <a:cubicBezTo>
                    <a:pt x="51" y="70"/>
                    <a:pt x="51" y="70"/>
                    <a:pt x="51" y="70"/>
                  </a:cubicBezTo>
                  <a:cubicBezTo>
                    <a:pt x="51" y="70"/>
                    <a:pt x="51" y="70"/>
                    <a:pt x="51" y="70"/>
                  </a:cubicBezTo>
                  <a:cubicBezTo>
                    <a:pt x="51" y="70"/>
                    <a:pt x="51" y="70"/>
                    <a:pt x="51" y="70"/>
                  </a:cubicBezTo>
                  <a:cubicBezTo>
                    <a:pt x="47" y="72"/>
                    <a:pt x="43" y="73"/>
                    <a:pt x="38" y="73"/>
                  </a:cubicBezTo>
                  <a:cubicBezTo>
                    <a:pt x="34" y="73"/>
                    <a:pt x="29" y="72"/>
                    <a:pt x="25" y="70"/>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 name="Freeform 187">
              <a:extLst>
                <a:ext uri="{FF2B5EF4-FFF2-40B4-BE49-F238E27FC236}">
                  <a16:creationId xmlns:a16="http://schemas.microsoft.com/office/drawing/2014/main" id="{F6A1AFB3-E224-BBCA-3ECE-6D6211811062}"/>
                </a:ext>
              </a:extLst>
            </p:cNvPr>
            <p:cNvSpPr>
              <a:spLocks noEditPoints="1"/>
            </p:cNvSpPr>
            <p:nvPr/>
          </p:nvSpPr>
          <p:spPr bwMode="auto">
            <a:xfrm>
              <a:off x="6616120" y="2281872"/>
              <a:ext cx="211391" cy="172245"/>
            </a:xfrm>
            <a:custGeom>
              <a:avLst/>
              <a:gdLst>
                <a:gd name="T0" fmla="*/ 66 w 66"/>
                <a:gd name="T1" fmla="*/ 29 h 54"/>
                <a:gd name="T2" fmla="*/ 58 w 66"/>
                <a:gd name="T3" fmla="*/ 13 h 54"/>
                <a:gd name="T4" fmla="*/ 46 w 66"/>
                <a:gd name="T5" fmla="*/ 13 h 54"/>
                <a:gd name="T6" fmla="*/ 46 w 66"/>
                <a:gd name="T7" fmla="*/ 4 h 54"/>
                <a:gd name="T8" fmla="*/ 42 w 66"/>
                <a:gd name="T9" fmla="*/ 0 h 54"/>
                <a:gd name="T10" fmla="*/ 4 w 66"/>
                <a:gd name="T11" fmla="*/ 0 h 54"/>
                <a:gd name="T12" fmla="*/ 0 w 66"/>
                <a:gd name="T13" fmla="*/ 4 h 54"/>
                <a:gd name="T14" fmla="*/ 0 w 66"/>
                <a:gd name="T15" fmla="*/ 37 h 54"/>
                <a:gd name="T16" fmla="*/ 4 w 66"/>
                <a:gd name="T17" fmla="*/ 41 h 54"/>
                <a:gd name="T18" fmla="*/ 10 w 66"/>
                <a:gd name="T19" fmla="*/ 41 h 54"/>
                <a:gd name="T20" fmla="*/ 9 w 66"/>
                <a:gd name="T21" fmla="*/ 46 h 54"/>
                <a:gd name="T22" fmla="*/ 17 w 66"/>
                <a:gd name="T23" fmla="*/ 54 h 54"/>
                <a:gd name="T24" fmla="*/ 25 w 66"/>
                <a:gd name="T25" fmla="*/ 46 h 54"/>
                <a:gd name="T26" fmla="*/ 24 w 66"/>
                <a:gd name="T27" fmla="*/ 41 h 54"/>
                <a:gd name="T28" fmla="*/ 47 w 66"/>
                <a:gd name="T29" fmla="*/ 41 h 54"/>
                <a:gd name="T30" fmla="*/ 46 w 66"/>
                <a:gd name="T31" fmla="*/ 46 h 54"/>
                <a:gd name="T32" fmla="*/ 54 w 66"/>
                <a:gd name="T33" fmla="*/ 54 h 54"/>
                <a:gd name="T34" fmla="*/ 62 w 66"/>
                <a:gd name="T35" fmla="*/ 46 h 54"/>
                <a:gd name="T36" fmla="*/ 61 w 66"/>
                <a:gd name="T37" fmla="*/ 41 h 54"/>
                <a:gd name="T38" fmla="*/ 66 w 66"/>
                <a:gd name="T39" fmla="*/ 41 h 54"/>
                <a:gd name="T40" fmla="*/ 66 w 66"/>
                <a:gd name="T41" fmla="*/ 29 h 54"/>
                <a:gd name="T42" fmla="*/ 46 w 66"/>
                <a:gd name="T43" fmla="*/ 29 h 54"/>
                <a:gd name="T44" fmla="*/ 46 w 66"/>
                <a:gd name="T45" fmla="*/ 19 h 54"/>
                <a:gd name="T46" fmla="*/ 54 w 66"/>
                <a:gd name="T47" fmla="*/ 19 h 54"/>
                <a:gd name="T48" fmla="*/ 59 w 66"/>
                <a:gd name="T49" fmla="*/ 29 h 54"/>
                <a:gd name="T50" fmla="*/ 46 w 66"/>
                <a:gd name="T51" fmla="*/ 2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4">
                  <a:moveTo>
                    <a:pt x="66" y="29"/>
                  </a:moveTo>
                  <a:cubicBezTo>
                    <a:pt x="58" y="13"/>
                    <a:pt x="58" y="13"/>
                    <a:pt x="58" y="13"/>
                  </a:cubicBezTo>
                  <a:cubicBezTo>
                    <a:pt x="46" y="13"/>
                    <a:pt x="46" y="13"/>
                    <a:pt x="46" y="13"/>
                  </a:cubicBezTo>
                  <a:cubicBezTo>
                    <a:pt x="46" y="4"/>
                    <a:pt x="46" y="4"/>
                    <a:pt x="46" y="4"/>
                  </a:cubicBezTo>
                  <a:cubicBezTo>
                    <a:pt x="46" y="2"/>
                    <a:pt x="44" y="0"/>
                    <a:pt x="42" y="0"/>
                  </a:cubicBezTo>
                  <a:cubicBezTo>
                    <a:pt x="4" y="0"/>
                    <a:pt x="4" y="0"/>
                    <a:pt x="4" y="0"/>
                  </a:cubicBezTo>
                  <a:cubicBezTo>
                    <a:pt x="2" y="0"/>
                    <a:pt x="0" y="2"/>
                    <a:pt x="0" y="4"/>
                  </a:cubicBezTo>
                  <a:cubicBezTo>
                    <a:pt x="0" y="37"/>
                    <a:pt x="0" y="37"/>
                    <a:pt x="0" y="37"/>
                  </a:cubicBezTo>
                  <a:cubicBezTo>
                    <a:pt x="4" y="41"/>
                    <a:pt x="4" y="41"/>
                    <a:pt x="4" y="41"/>
                  </a:cubicBezTo>
                  <a:cubicBezTo>
                    <a:pt x="10" y="41"/>
                    <a:pt x="10" y="41"/>
                    <a:pt x="10" y="41"/>
                  </a:cubicBezTo>
                  <a:cubicBezTo>
                    <a:pt x="9" y="43"/>
                    <a:pt x="9" y="44"/>
                    <a:pt x="9" y="46"/>
                  </a:cubicBezTo>
                  <a:cubicBezTo>
                    <a:pt x="9" y="50"/>
                    <a:pt x="12" y="54"/>
                    <a:pt x="17" y="54"/>
                  </a:cubicBezTo>
                  <a:cubicBezTo>
                    <a:pt x="21" y="54"/>
                    <a:pt x="25" y="50"/>
                    <a:pt x="25" y="46"/>
                  </a:cubicBezTo>
                  <a:cubicBezTo>
                    <a:pt x="25" y="44"/>
                    <a:pt x="25" y="43"/>
                    <a:pt x="24" y="41"/>
                  </a:cubicBezTo>
                  <a:cubicBezTo>
                    <a:pt x="47" y="41"/>
                    <a:pt x="47" y="41"/>
                    <a:pt x="47" y="41"/>
                  </a:cubicBezTo>
                  <a:cubicBezTo>
                    <a:pt x="46" y="43"/>
                    <a:pt x="46" y="44"/>
                    <a:pt x="46" y="46"/>
                  </a:cubicBezTo>
                  <a:cubicBezTo>
                    <a:pt x="46" y="50"/>
                    <a:pt x="49" y="54"/>
                    <a:pt x="54" y="54"/>
                  </a:cubicBezTo>
                  <a:cubicBezTo>
                    <a:pt x="59" y="54"/>
                    <a:pt x="62" y="50"/>
                    <a:pt x="62" y="46"/>
                  </a:cubicBezTo>
                  <a:cubicBezTo>
                    <a:pt x="62" y="44"/>
                    <a:pt x="62" y="43"/>
                    <a:pt x="61" y="41"/>
                  </a:cubicBezTo>
                  <a:cubicBezTo>
                    <a:pt x="66" y="41"/>
                    <a:pt x="66" y="41"/>
                    <a:pt x="66" y="41"/>
                  </a:cubicBezTo>
                  <a:lnTo>
                    <a:pt x="66" y="29"/>
                  </a:lnTo>
                  <a:close/>
                  <a:moveTo>
                    <a:pt x="46" y="29"/>
                  </a:moveTo>
                  <a:cubicBezTo>
                    <a:pt x="46" y="19"/>
                    <a:pt x="46" y="19"/>
                    <a:pt x="46" y="19"/>
                  </a:cubicBezTo>
                  <a:cubicBezTo>
                    <a:pt x="54" y="19"/>
                    <a:pt x="54" y="19"/>
                    <a:pt x="54" y="19"/>
                  </a:cubicBezTo>
                  <a:cubicBezTo>
                    <a:pt x="59" y="29"/>
                    <a:pt x="59" y="29"/>
                    <a:pt x="59" y="29"/>
                  </a:cubicBezTo>
                  <a:lnTo>
                    <a:pt x="46" y="29"/>
                  </a:ln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 name="Freeform 197">
              <a:extLst>
                <a:ext uri="{FF2B5EF4-FFF2-40B4-BE49-F238E27FC236}">
                  <a16:creationId xmlns:a16="http://schemas.microsoft.com/office/drawing/2014/main" id="{615FE41C-3AFB-3378-6115-8DB14D10BCC4}"/>
                </a:ext>
              </a:extLst>
            </p:cNvPr>
            <p:cNvSpPr>
              <a:spLocks noEditPoints="1"/>
            </p:cNvSpPr>
            <p:nvPr/>
          </p:nvSpPr>
          <p:spPr bwMode="auto">
            <a:xfrm>
              <a:off x="6242269" y="1630081"/>
              <a:ext cx="211391" cy="183989"/>
            </a:xfrm>
            <a:custGeom>
              <a:avLst/>
              <a:gdLst>
                <a:gd name="T0" fmla="*/ 66 w 66"/>
                <a:gd name="T1" fmla="*/ 19 h 58"/>
                <a:gd name="T2" fmla="*/ 47 w 66"/>
                <a:gd name="T3" fmla="*/ 0 h 58"/>
                <a:gd name="T4" fmla="*/ 33 w 66"/>
                <a:gd name="T5" fmla="*/ 6 h 58"/>
                <a:gd name="T6" fmla="*/ 19 w 66"/>
                <a:gd name="T7" fmla="*/ 0 h 58"/>
                <a:gd name="T8" fmla="*/ 0 w 66"/>
                <a:gd name="T9" fmla="*/ 19 h 58"/>
                <a:gd name="T10" fmla="*/ 6 w 66"/>
                <a:gd name="T11" fmla="*/ 33 h 58"/>
                <a:gd name="T12" fmla="*/ 6 w 66"/>
                <a:gd name="T13" fmla="*/ 33 h 58"/>
                <a:gd name="T14" fmla="*/ 26 w 66"/>
                <a:gd name="T15" fmla="*/ 54 h 58"/>
                <a:gd name="T16" fmla="*/ 33 w 66"/>
                <a:gd name="T17" fmla="*/ 58 h 58"/>
                <a:gd name="T18" fmla="*/ 39 w 66"/>
                <a:gd name="T19" fmla="*/ 54 h 58"/>
                <a:gd name="T20" fmla="*/ 59 w 66"/>
                <a:gd name="T21" fmla="*/ 33 h 58"/>
                <a:gd name="T22" fmla="*/ 59 w 66"/>
                <a:gd name="T23" fmla="*/ 33 h 58"/>
                <a:gd name="T24" fmla="*/ 66 w 66"/>
                <a:gd name="T25" fmla="*/ 19 h 58"/>
                <a:gd name="T26" fmla="*/ 54 w 66"/>
                <a:gd name="T27" fmla="*/ 27 h 58"/>
                <a:gd name="T28" fmla="*/ 33 w 66"/>
                <a:gd name="T29" fmla="*/ 48 h 58"/>
                <a:gd name="T30" fmla="*/ 33 w 66"/>
                <a:gd name="T31" fmla="*/ 48 h 58"/>
                <a:gd name="T32" fmla="*/ 32 w 66"/>
                <a:gd name="T33" fmla="*/ 48 h 58"/>
                <a:gd name="T34" fmla="*/ 11 w 66"/>
                <a:gd name="T35" fmla="*/ 27 h 58"/>
                <a:gd name="T36" fmla="*/ 8 w 66"/>
                <a:gd name="T37" fmla="*/ 19 h 58"/>
                <a:gd name="T38" fmla="*/ 19 w 66"/>
                <a:gd name="T39" fmla="*/ 8 h 58"/>
                <a:gd name="T40" fmla="*/ 27 w 66"/>
                <a:gd name="T41" fmla="*/ 12 h 58"/>
                <a:gd name="T42" fmla="*/ 33 w 66"/>
                <a:gd name="T43" fmla="*/ 19 h 58"/>
                <a:gd name="T44" fmla="*/ 39 w 66"/>
                <a:gd name="T45" fmla="*/ 12 h 58"/>
                <a:gd name="T46" fmla="*/ 47 w 66"/>
                <a:gd name="T47" fmla="*/ 8 h 58"/>
                <a:gd name="T48" fmla="*/ 57 w 66"/>
                <a:gd name="T49" fmla="*/ 19 h 58"/>
                <a:gd name="T50" fmla="*/ 54 w 66"/>
                <a:gd name="T51" fmla="*/ 2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58">
                  <a:moveTo>
                    <a:pt x="66" y="19"/>
                  </a:moveTo>
                  <a:cubicBezTo>
                    <a:pt x="66" y="9"/>
                    <a:pt x="57" y="0"/>
                    <a:pt x="47" y="0"/>
                  </a:cubicBezTo>
                  <a:cubicBezTo>
                    <a:pt x="41" y="0"/>
                    <a:pt x="36" y="3"/>
                    <a:pt x="33" y="6"/>
                  </a:cubicBezTo>
                  <a:cubicBezTo>
                    <a:pt x="29" y="3"/>
                    <a:pt x="24" y="0"/>
                    <a:pt x="19" y="0"/>
                  </a:cubicBezTo>
                  <a:cubicBezTo>
                    <a:pt x="8" y="0"/>
                    <a:pt x="0" y="9"/>
                    <a:pt x="0" y="19"/>
                  </a:cubicBezTo>
                  <a:cubicBezTo>
                    <a:pt x="0" y="25"/>
                    <a:pt x="2" y="30"/>
                    <a:pt x="6" y="33"/>
                  </a:cubicBezTo>
                  <a:cubicBezTo>
                    <a:pt x="6" y="33"/>
                    <a:pt x="6" y="33"/>
                    <a:pt x="6" y="33"/>
                  </a:cubicBezTo>
                  <a:cubicBezTo>
                    <a:pt x="26" y="54"/>
                    <a:pt x="26" y="54"/>
                    <a:pt x="26" y="54"/>
                  </a:cubicBezTo>
                  <a:cubicBezTo>
                    <a:pt x="28" y="56"/>
                    <a:pt x="31" y="58"/>
                    <a:pt x="33" y="58"/>
                  </a:cubicBezTo>
                  <a:cubicBezTo>
                    <a:pt x="35" y="58"/>
                    <a:pt x="37" y="56"/>
                    <a:pt x="39" y="54"/>
                  </a:cubicBezTo>
                  <a:cubicBezTo>
                    <a:pt x="59" y="33"/>
                    <a:pt x="59" y="33"/>
                    <a:pt x="59" y="33"/>
                  </a:cubicBezTo>
                  <a:cubicBezTo>
                    <a:pt x="59" y="33"/>
                    <a:pt x="59" y="33"/>
                    <a:pt x="59" y="33"/>
                  </a:cubicBezTo>
                  <a:cubicBezTo>
                    <a:pt x="63" y="30"/>
                    <a:pt x="66" y="25"/>
                    <a:pt x="66" y="19"/>
                  </a:cubicBezTo>
                  <a:close/>
                  <a:moveTo>
                    <a:pt x="54" y="27"/>
                  </a:moveTo>
                  <a:cubicBezTo>
                    <a:pt x="33" y="48"/>
                    <a:pt x="33" y="48"/>
                    <a:pt x="33" y="48"/>
                  </a:cubicBezTo>
                  <a:cubicBezTo>
                    <a:pt x="33" y="48"/>
                    <a:pt x="33" y="48"/>
                    <a:pt x="33" y="48"/>
                  </a:cubicBezTo>
                  <a:cubicBezTo>
                    <a:pt x="32" y="48"/>
                    <a:pt x="32" y="48"/>
                    <a:pt x="32" y="48"/>
                  </a:cubicBezTo>
                  <a:cubicBezTo>
                    <a:pt x="11" y="27"/>
                    <a:pt x="11" y="27"/>
                    <a:pt x="11" y="27"/>
                  </a:cubicBezTo>
                  <a:cubicBezTo>
                    <a:pt x="9" y="25"/>
                    <a:pt x="8" y="22"/>
                    <a:pt x="8" y="19"/>
                  </a:cubicBezTo>
                  <a:cubicBezTo>
                    <a:pt x="8" y="13"/>
                    <a:pt x="13" y="8"/>
                    <a:pt x="19" y="8"/>
                  </a:cubicBezTo>
                  <a:cubicBezTo>
                    <a:pt x="22" y="8"/>
                    <a:pt x="24" y="10"/>
                    <a:pt x="27" y="12"/>
                  </a:cubicBezTo>
                  <a:cubicBezTo>
                    <a:pt x="33" y="19"/>
                    <a:pt x="33" y="19"/>
                    <a:pt x="33" y="19"/>
                  </a:cubicBezTo>
                  <a:cubicBezTo>
                    <a:pt x="39" y="12"/>
                    <a:pt x="39" y="12"/>
                    <a:pt x="39" y="12"/>
                  </a:cubicBezTo>
                  <a:cubicBezTo>
                    <a:pt x="41" y="10"/>
                    <a:pt x="44" y="8"/>
                    <a:pt x="47" y="8"/>
                  </a:cubicBezTo>
                  <a:cubicBezTo>
                    <a:pt x="53" y="8"/>
                    <a:pt x="57" y="13"/>
                    <a:pt x="57" y="19"/>
                  </a:cubicBezTo>
                  <a:cubicBezTo>
                    <a:pt x="57" y="22"/>
                    <a:pt x="56" y="25"/>
                    <a:pt x="54" y="27"/>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4" name="Freeform 201">
              <a:extLst>
                <a:ext uri="{FF2B5EF4-FFF2-40B4-BE49-F238E27FC236}">
                  <a16:creationId xmlns:a16="http://schemas.microsoft.com/office/drawing/2014/main" id="{32B521FA-8F37-6637-051E-307A63CDE85B}"/>
                </a:ext>
              </a:extLst>
            </p:cNvPr>
            <p:cNvSpPr>
              <a:spLocks/>
            </p:cNvSpPr>
            <p:nvPr/>
          </p:nvSpPr>
          <p:spPr bwMode="auto">
            <a:xfrm>
              <a:off x="5806087" y="1515560"/>
              <a:ext cx="197691" cy="191818"/>
            </a:xfrm>
            <a:custGeom>
              <a:avLst/>
              <a:gdLst>
                <a:gd name="T0" fmla="*/ 39 w 62"/>
                <a:gd name="T1" fmla="*/ 42 h 60"/>
                <a:gd name="T2" fmla="*/ 37 w 62"/>
                <a:gd name="T3" fmla="*/ 38 h 60"/>
                <a:gd name="T4" fmla="*/ 43 w 62"/>
                <a:gd name="T5" fmla="*/ 27 h 60"/>
                <a:gd name="T6" fmla="*/ 44 w 62"/>
                <a:gd name="T7" fmla="*/ 19 h 60"/>
                <a:gd name="T8" fmla="*/ 31 w 62"/>
                <a:gd name="T9" fmla="*/ 0 h 60"/>
                <a:gd name="T10" fmla="*/ 18 w 62"/>
                <a:gd name="T11" fmla="*/ 19 h 60"/>
                <a:gd name="T12" fmla="*/ 20 w 62"/>
                <a:gd name="T13" fmla="*/ 27 h 60"/>
                <a:gd name="T14" fmla="*/ 25 w 62"/>
                <a:gd name="T15" fmla="*/ 38 h 60"/>
                <a:gd name="T16" fmla="*/ 23 w 62"/>
                <a:gd name="T17" fmla="*/ 42 h 60"/>
                <a:gd name="T18" fmla="*/ 0 w 62"/>
                <a:gd name="T19" fmla="*/ 60 h 60"/>
                <a:gd name="T20" fmla="*/ 31 w 62"/>
                <a:gd name="T21" fmla="*/ 60 h 60"/>
                <a:gd name="T22" fmla="*/ 62 w 62"/>
                <a:gd name="T23" fmla="*/ 60 h 60"/>
                <a:gd name="T24" fmla="*/ 39 w 62"/>
                <a:gd name="T25"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0">
                  <a:moveTo>
                    <a:pt x="39" y="42"/>
                  </a:moveTo>
                  <a:cubicBezTo>
                    <a:pt x="37" y="42"/>
                    <a:pt x="37" y="38"/>
                    <a:pt x="37" y="38"/>
                  </a:cubicBezTo>
                  <a:cubicBezTo>
                    <a:pt x="37" y="38"/>
                    <a:pt x="42" y="33"/>
                    <a:pt x="43" y="27"/>
                  </a:cubicBezTo>
                  <a:cubicBezTo>
                    <a:pt x="45" y="27"/>
                    <a:pt x="47" y="21"/>
                    <a:pt x="44" y="19"/>
                  </a:cubicBezTo>
                  <a:cubicBezTo>
                    <a:pt x="44" y="16"/>
                    <a:pt x="48" y="0"/>
                    <a:pt x="31" y="0"/>
                  </a:cubicBezTo>
                  <a:cubicBezTo>
                    <a:pt x="15" y="0"/>
                    <a:pt x="18" y="16"/>
                    <a:pt x="18" y="19"/>
                  </a:cubicBezTo>
                  <a:cubicBezTo>
                    <a:pt x="15" y="21"/>
                    <a:pt x="17" y="27"/>
                    <a:pt x="20" y="27"/>
                  </a:cubicBezTo>
                  <a:cubicBezTo>
                    <a:pt x="21" y="33"/>
                    <a:pt x="25" y="38"/>
                    <a:pt x="25" y="38"/>
                  </a:cubicBezTo>
                  <a:cubicBezTo>
                    <a:pt x="25" y="38"/>
                    <a:pt x="25" y="42"/>
                    <a:pt x="23" y="42"/>
                  </a:cubicBezTo>
                  <a:cubicBezTo>
                    <a:pt x="19" y="43"/>
                    <a:pt x="0" y="51"/>
                    <a:pt x="0" y="60"/>
                  </a:cubicBezTo>
                  <a:cubicBezTo>
                    <a:pt x="31" y="60"/>
                    <a:pt x="31" y="60"/>
                    <a:pt x="31" y="60"/>
                  </a:cubicBezTo>
                  <a:cubicBezTo>
                    <a:pt x="62" y="60"/>
                    <a:pt x="62" y="60"/>
                    <a:pt x="62" y="60"/>
                  </a:cubicBezTo>
                  <a:cubicBezTo>
                    <a:pt x="62" y="51"/>
                    <a:pt x="44" y="43"/>
                    <a:pt x="39" y="42"/>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5" name="Freeform 224">
              <a:extLst>
                <a:ext uri="{FF2B5EF4-FFF2-40B4-BE49-F238E27FC236}">
                  <a16:creationId xmlns:a16="http://schemas.microsoft.com/office/drawing/2014/main" id="{885F28E8-23E6-A598-DC75-56473ED9DB9B}"/>
                </a:ext>
              </a:extLst>
            </p:cNvPr>
            <p:cNvSpPr>
              <a:spLocks noEditPoints="1"/>
            </p:cNvSpPr>
            <p:nvPr/>
          </p:nvSpPr>
          <p:spPr bwMode="auto">
            <a:xfrm>
              <a:off x="6771087" y="1745564"/>
              <a:ext cx="150715" cy="150714"/>
            </a:xfrm>
            <a:custGeom>
              <a:avLst/>
              <a:gdLst>
                <a:gd name="T0" fmla="*/ 3 w 47"/>
                <a:gd name="T1" fmla="*/ 0 h 47"/>
                <a:gd name="T2" fmla="*/ 21 w 47"/>
                <a:gd name="T3" fmla="*/ 0 h 47"/>
                <a:gd name="T4" fmla="*/ 21 w 47"/>
                <a:gd name="T5" fmla="*/ 3 h 47"/>
                <a:gd name="T6" fmla="*/ 3 w 47"/>
                <a:gd name="T7" fmla="*/ 3 h 47"/>
                <a:gd name="T8" fmla="*/ 3 w 47"/>
                <a:gd name="T9" fmla="*/ 0 h 47"/>
                <a:gd name="T10" fmla="*/ 26 w 47"/>
                <a:gd name="T11" fmla="*/ 0 h 47"/>
                <a:gd name="T12" fmla="*/ 44 w 47"/>
                <a:gd name="T13" fmla="*/ 0 h 47"/>
                <a:gd name="T14" fmla="*/ 44 w 47"/>
                <a:gd name="T15" fmla="*/ 3 h 47"/>
                <a:gd name="T16" fmla="*/ 26 w 47"/>
                <a:gd name="T17" fmla="*/ 3 h 47"/>
                <a:gd name="T18" fmla="*/ 26 w 47"/>
                <a:gd name="T19" fmla="*/ 0 h 47"/>
                <a:gd name="T20" fmla="*/ 43 w 47"/>
                <a:gd name="T21" fmla="*/ 15 h 47"/>
                <a:gd name="T22" fmla="*/ 41 w 47"/>
                <a:gd name="T23" fmla="*/ 15 h 47"/>
                <a:gd name="T24" fmla="*/ 41 w 47"/>
                <a:gd name="T25" fmla="*/ 3 h 47"/>
                <a:gd name="T26" fmla="*/ 29 w 47"/>
                <a:gd name="T27" fmla="*/ 3 h 47"/>
                <a:gd name="T28" fmla="*/ 29 w 47"/>
                <a:gd name="T29" fmla="*/ 15 h 47"/>
                <a:gd name="T30" fmla="*/ 18 w 47"/>
                <a:gd name="T31" fmla="*/ 15 h 47"/>
                <a:gd name="T32" fmla="*/ 18 w 47"/>
                <a:gd name="T33" fmla="*/ 3 h 47"/>
                <a:gd name="T34" fmla="*/ 6 w 47"/>
                <a:gd name="T35" fmla="*/ 3 h 47"/>
                <a:gd name="T36" fmla="*/ 6 w 47"/>
                <a:gd name="T37" fmla="*/ 15 h 47"/>
                <a:gd name="T38" fmla="*/ 4 w 47"/>
                <a:gd name="T39" fmla="*/ 15 h 47"/>
                <a:gd name="T40" fmla="*/ 0 w 47"/>
                <a:gd name="T41" fmla="*/ 18 h 47"/>
                <a:gd name="T42" fmla="*/ 0 w 47"/>
                <a:gd name="T43" fmla="*/ 44 h 47"/>
                <a:gd name="T44" fmla="*/ 4 w 47"/>
                <a:gd name="T45" fmla="*/ 47 h 47"/>
                <a:gd name="T46" fmla="*/ 17 w 47"/>
                <a:gd name="T47" fmla="*/ 47 h 47"/>
                <a:gd name="T48" fmla="*/ 21 w 47"/>
                <a:gd name="T49" fmla="*/ 44 h 47"/>
                <a:gd name="T50" fmla="*/ 21 w 47"/>
                <a:gd name="T51" fmla="*/ 27 h 47"/>
                <a:gd name="T52" fmla="*/ 26 w 47"/>
                <a:gd name="T53" fmla="*/ 27 h 47"/>
                <a:gd name="T54" fmla="*/ 26 w 47"/>
                <a:gd name="T55" fmla="*/ 44 h 47"/>
                <a:gd name="T56" fmla="*/ 30 w 47"/>
                <a:gd name="T57" fmla="*/ 47 h 47"/>
                <a:gd name="T58" fmla="*/ 43 w 47"/>
                <a:gd name="T59" fmla="*/ 47 h 47"/>
                <a:gd name="T60" fmla="*/ 47 w 47"/>
                <a:gd name="T61" fmla="*/ 44 h 47"/>
                <a:gd name="T62" fmla="*/ 47 w 47"/>
                <a:gd name="T63" fmla="*/ 18 h 47"/>
                <a:gd name="T64" fmla="*/ 43 w 47"/>
                <a:gd name="T65" fmla="*/ 15 h 47"/>
                <a:gd name="T66" fmla="*/ 16 w 47"/>
                <a:gd name="T67" fmla="*/ 44 h 47"/>
                <a:gd name="T68" fmla="*/ 5 w 47"/>
                <a:gd name="T69" fmla="*/ 44 h 47"/>
                <a:gd name="T70" fmla="*/ 3 w 47"/>
                <a:gd name="T71" fmla="*/ 42 h 47"/>
                <a:gd name="T72" fmla="*/ 5 w 47"/>
                <a:gd name="T73" fmla="*/ 41 h 47"/>
                <a:gd name="T74" fmla="*/ 16 w 47"/>
                <a:gd name="T75" fmla="*/ 41 h 47"/>
                <a:gd name="T76" fmla="*/ 18 w 47"/>
                <a:gd name="T77" fmla="*/ 42 h 47"/>
                <a:gd name="T78" fmla="*/ 16 w 47"/>
                <a:gd name="T79" fmla="*/ 44 h 47"/>
                <a:gd name="T80" fmla="*/ 25 w 47"/>
                <a:gd name="T81" fmla="*/ 24 h 47"/>
                <a:gd name="T82" fmla="*/ 22 w 47"/>
                <a:gd name="T83" fmla="*/ 24 h 47"/>
                <a:gd name="T84" fmla="*/ 21 w 47"/>
                <a:gd name="T85" fmla="*/ 22 h 47"/>
                <a:gd name="T86" fmla="*/ 22 w 47"/>
                <a:gd name="T87" fmla="*/ 21 h 47"/>
                <a:gd name="T88" fmla="*/ 25 w 47"/>
                <a:gd name="T89" fmla="*/ 21 h 47"/>
                <a:gd name="T90" fmla="*/ 26 w 47"/>
                <a:gd name="T91" fmla="*/ 22 h 47"/>
                <a:gd name="T92" fmla="*/ 25 w 47"/>
                <a:gd name="T93" fmla="*/ 24 h 47"/>
                <a:gd name="T94" fmla="*/ 42 w 47"/>
                <a:gd name="T95" fmla="*/ 44 h 47"/>
                <a:gd name="T96" fmla="*/ 31 w 47"/>
                <a:gd name="T97" fmla="*/ 44 h 47"/>
                <a:gd name="T98" fmla="*/ 29 w 47"/>
                <a:gd name="T99" fmla="*/ 42 h 47"/>
                <a:gd name="T100" fmla="*/ 31 w 47"/>
                <a:gd name="T101" fmla="*/ 41 h 47"/>
                <a:gd name="T102" fmla="*/ 42 w 47"/>
                <a:gd name="T103" fmla="*/ 41 h 47"/>
                <a:gd name="T104" fmla="*/ 44 w 47"/>
                <a:gd name="T105" fmla="*/ 42 h 47"/>
                <a:gd name="T106" fmla="*/ 42 w 47"/>
                <a:gd name="T10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7" h="47">
                  <a:moveTo>
                    <a:pt x="3" y="0"/>
                  </a:moveTo>
                  <a:cubicBezTo>
                    <a:pt x="21" y="0"/>
                    <a:pt x="21" y="0"/>
                    <a:pt x="21" y="0"/>
                  </a:cubicBezTo>
                  <a:cubicBezTo>
                    <a:pt x="21" y="3"/>
                    <a:pt x="21" y="3"/>
                    <a:pt x="21" y="3"/>
                  </a:cubicBezTo>
                  <a:cubicBezTo>
                    <a:pt x="3" y="3"/>
                    <a:pt x="3" y="3"/>
                    <a:pt x="3" y="3"/>
                  </a:cubicBezTo>
                  <a:lnTo>
                    <a:pt x="3" y="0"/>
                  </a:lnTo>
                  <a:close/>
                  <a:moveTo>
                    <a:pt x="26" y="0"/>
                  </a:moveTo>
                  <a:cubicBezTo>
                    <a:pt x="44" y="0"/>
                    <a:pt x="44" y="0"/>
                    <a:pt x="44" y="0"/>
                  </a:cubicBezTo>
                  <a:cubicBezTo>
                    <a:pt x="44" y="3"/>
                    <a:pt x="44" y="3"/>
                    <a:pt x="44" y="3"/>
                  </a:cubicBezTo>
                  <a:cubicBezTo>
                    <a:pt x="26" y="3"/>
                    <a:pt x="26" y="3"/>
                    <a:pt x="26" y="3"/>
                  </a:cubicBezTo>
                  <a:lnTo>
                    <a:pt x="26" y="0"/>
                  </a:lnTo>
                  <a:close/>
                  <a:moveTo>
                    <a:pt x="43" y="15"/>
                  </a:moveTo>
                  <a:cubicBezTo>
                    <a:pt x="41" y="15"/>
                    <a:pt x="41" y="15"/>
                    <a:pt x="41" y="15"/>
                  </a:cubicBezTo>
                  <a:cubicBezTo>
                    <a:pt x="41" y="3"/>
                    <a:pt x="41" y="3"/>
                    <a:pt x="41" y="3"/>
                  </a:cubicBezTo>
                  <a:cubicBezTo>
                    <a:pt x="29" y="3"/>
                    <a:pt x="29" y="3"/>
                    <a:pt x="29" y="3"/>
                  </a:cubicBezTo>
                  <a:cubicBezTo>
                    <a:pt x="29" y="15"/>
                    <a:pt x="29" y="15"/>
                    <a:pt x="29" y="15"/>
                  </a:cubicBezTo>
                  <a:cubicBezTo>
                    <a:pt x="18" y="15"/>
                    <a:pt x="18" y="15"/>
                    <a:pt x="18" y="15"/>
                  </a:cubicBezTo>
                  <a:cubicBezTo>
                    <a:pt x="18" y="3"/>
                    <a:pt x="18" y="3"/>
                    <a:pt x="18" y="3"/>
                  </a:cubicBezTo>
                  <a:cubicBezTo>
                    <a:pt x="6" y="3"/>
                    <a:pt x="6" y="3"/>
                    <a:pt x="6" y="3"/>
                  </a:cubicBezTo>
                  <a:cubicBezTo>
                    <a:pt x="6" y="15"/>
                    <a:pt x="6" y="15"/>
                    <a:pt x="6" y="15"/>
                  </a:cubicBezTo>
                  <a:cubicBezTo>
                    <a:pt x="4" y="15"/>
                    <a:pt x="4" y="15"/>
                    <a:pt x="4" y="15"/>
                  </a:cubicBezTo>
                  <a:cubicBezTo>
                    <a:pt x="2" y="15"/>
                    <a:pt x="0" y="16"/>
                    <a:pt x="0" y="18"/>
                  </a:cubicBezTo>
                  <a:cubicBezTo>
                    <a:pt x="0" y="44"/>
                    <a:pt x="0" y="44"/>
                    <a:pt x="0" y="44"/>
                  </a:cubicBezTo>
                  <a:cubicBezTo>
                    <a:pt x="0" y="45"/>
                    <a:pt x="2" y="47"/>
                    <a:pt x="4" y="47"/>
                  </a:cubicBezTo>
                  <a:cubicBezTo>
                    <a:pt x="17" y="47"/>
                    <a:pt x="17" y="47"/>
                    <a:pt x="17" y="47"/>
                  </a:cubicBezTo>
                  <a:cubicBezTo>
                    <a:pt x="19" y="47"/>
                    <a:pt x="21" y="45"/>
                    <a:pt x="21" y="44"/>
                  </a:cubicBezTo>
                  <a:cubicBezTo>
                    <a:pt x="21" y="27"/>
                    <a:pt x="21" y="27"/>
                    <a:pt x="21" y="27"/>
                  </a:cubicBezTo>
                  <a:cubicBezTo>
                    <a:pt x="26" y="27"/>
                    <a:pt x="26" y="27"/>
                    <a:pt x="26" y="27"/>
                  </a:cubicBezTo>
                  <a:cubicBezTo>
                    <a:pt x="26" y="44"/>
                    <a:pt x="26" y="44"/>
                    <a:pt x="26" y="44"/>
                  </a:cubicBezTo>
                  <a:cubicBezTo>
                    <a:pt x="26" y="45"/>
                    <a:pt x="28" y="47"/>
                    <a:pt x="30" y="47"/>
                  </a:cubicBezTo>
                  <a:cubicBezTo>
                    <a:pt x="43" y="47"/>
                    <a:pt x="43" y="47"/>
                    <a:pt x="43" y="47"/>
                  </a:cubicBezTo>
                  <a:cubicBezTo>
                    <a:pt x="45" y="47"/>
                    <a:pt x="47" y="45"/>
                    <a:pt x="47" y="44"/>
                  </a:cubicBezTo>
                  <a:cubicBezTo>
                    <a:pt x="47" y="18"/>
                    <a:pt x="47" y="18"/>
                    <a:pt x="47" y="18"/>
                  </a:cubicBezTo>
                  <a:cubicBezTo>
                    <a:pt x="47" y="16"/>
                    <a:pt x="45" y="15"/>
                    <a:pt x="43" y="15"/>
                  </a:cubicBezTo>
                  <a:close/>
                  <a:moveTo>
                    <a:pt x="16" y="44"/>
                  </a:moveTo>
                  <a:cubicBezTo>
                    <a:pt x="5" y="44"/>
                    <a:pt x="5" y="44"/>
                    <a:pt x="5" y="44"/>
                  </a:cubicBezTo>
                  <a:cubicBezTo>
                    <a:pt x="4" y="44"/>
                    <a:pt x="3" y="43"/>
                    <a:pt x="3" y="42"/>
                  </a:cubicBezTo>
                  <a:cubicBezTo>
                    <a:pt x="3" y="42"/>
                    <a:pt x="4" y="41"/>
                    <a:pt x="5" y="41"/>
                  </a:cubicBezTo>
                  <a:cubicBezTo>
                    <a:pt x="16" y="41"/>
                    <a:pt x="16" y="41"/>
                    <a:pt x="16" y="41"/>
                  </a:cubicBezTo>
                  <a:cubicBezTo>
                    <a:pt x="17" y="41"/>
                    <a:pt x="18" y="42"/>
                    <a:pt x="18" y="42"/>
                  </a:cubicBezTo>
                  <a:cubicBezTo>
                    <a:pt x="18" y="43"/>
                    <a:pt x="17" y="44"/>
                    <a:pt x="16" y="44"/>
                  </a:cubicBezTo>
                  <a:close/>
                  <a:moveTo>
                    <a:pt x="25" y="24"/>
                  </a:moveTo>
                  <a:cubicBezTo>
                    <a:pt x="22" y="24"/>
                    <a:pt x="22" y="24"/>
                    <a:pt x="22" y="24"/>
                  </a:cubicBezTo>
                  <a:cubicBezTo>
                    <a:pt x="21" y="24"/>
                    <a:pt x="21" y="23"/>
                    <a:pt x="21" y="22"/>
                  </a:cubicBezTo>
                  <a:cubicBezTo>
                    <a:pt x="21" y="21"/>
                    <a:pt x="21" y="21"/>
                    <a:pt x="22" y="21"/>
                  </a:cubicBezTo>
                  <a:cubicBezTo>
                    <a:pt x="25" y="21"/>
                    <a:pt x="25" y="21"/>
                    <a:pt x="25" y="21"/>
                  </a:cubicBezTo>
                  <a:cubicBezTo>
                    <a:pt x="26" y="21"/>
                    <a:pt x="26" y="21"/>
                    <a:pt x="26" y="22"/>
                  </a:cubicBezTo>
                  <a:cubicBezTo>
                    <a:pt x="26" y="23"/>
                    <a:pt x="26" y="24"/>
                    <a:pt x="25" y="24"/>
                  </a:cubicBezTo>
                  <a:close/>
                  <a:moveTo>
                    <a:pt x="42" y="44"/>
                  </a:moveTo>
                  <a:cubicBezTo>
                    <a:pt x="31" y="44"/>
                    <a:pt x="31" y="44"/>
                    <a:pt x="31" y="44"/>
                  </a:cubicBezTo>
                  <a:cubicBezTo>
                    <a:pt x="30" y="44"/>
                    <a:pt x="29" y="43"/>
                    <a:pt x="29" y="42"/>
                  </a:cubicBezTo>
                  <a:cubicBezTo>
                    <a:pt x="29" y="42"/>
                    <a:pt x="30" y="41"/>
                    <a:pt x="31" y="41"/>
                  </a:cubicBezTo>
                  <a:cubicBezTo>
                    <a:pt x="42" y="41"/>
                    <a:pt x="42" y="41"/>
                    <a:pt x="42" y="41"/>
                  </a:cubicBezTo>
                  <a:cubicBezTo>
                    <a:pt x="43" y="41"/>
                    <a:pt x="44" y="42"/>
                    <a:pt x="44" y="42"/>
                  </a:cubicBezTo>
                  <a:cubicBezTo>
                    <a:pt x="44" y="43"/>
                    <a:pt x="43" y="44"/>
                    <a:pt x="42" y="44"/>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6" name="Freeform 165">
              <a:extLst>
                <a:ext uri="{FF2B5EF4-FFF2-40B4-BE49-F238E27FC236}">
                  <a16:creationId xmlns:a16="http://schemas.microsoft.com/office/drawing/2014/main" id="{5E2E1A57-A587-A7E3-7D95-93EF38A8C92C}"/>
                </a:ext>
              </a:extLst>
            </p:cNvPr>
            <p:cNvSpPr>
              <a:spLocks noEditPoints="1"/>
            </p:cNvSpPr>
            <p:nvPr/>
          </p:nvSpPr>
          <p:spPr bwMode="auto">
            <a:xfrm>
              <a:off x="8191769" y="2620489"/>
              <a:ext cx="236837" cy="266197"/>
            </a:xfrm>
            <a:custGeom>
              <a:avLst/>
              <a:gdLst>
                <a:gd name="T0" fmla="*/ 58 w 74"/>
                <a:gd name="T1" fmla="*/ 25 h 83"/>
                <a:gd name="T2" fmla="*/ 62 w 74"/>
                <a:gd name="T3" fmla="*/ 22 h 83"/>
                <a:gd name="T4" fmla="*/ 68 w 74"/>
                <a:gd name="T5" fmla="*/ 12 h 83"/>
                <a:gd name="T6" fmla="*/ 65 w 74"/>
                <a:gd name="T7" fmla="*/ 3 h 83"/>
                <a:gd name="T8" fmla="*/ 58 w 74"/>
                <a:gd name="T9" fmla="*/ 0 h 83"/>
                <a:gd name="T10" fmla="*/ 46 w 74"/>
                <a:gd name="T11" fmla="*/ 5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6 h 83"/>
                <a:gd name="T28" fmla="*/ 5 w 74"/>
                <a:gd name="T29" fmla="*/ 46 h 83"/>
                <a:gd name="T30" fmla="*/ 5 w 74"/>
                <a:gd name="T31" fmla="*/ 83 h 83"/>
                <a:gd name="T32" fmla="*/ 68 w 74"/>
                <a:gd name="T33" fmla="*/ 83 h 83"/>
                <a:gd name="T34" fmla="*/ 68 w 74"/>
                <a:gd name="T35" fmla="*/ 46 h 83"/>
                <a:gd name="T36" fmla="*/ 74 w 74"/>
                <a:gd name="T37" fmla="*/ 46 h 83"/>
                <a:gd name="T38" fmla="*/ 74 w 74"/>
                <a:gd name="T39" fmla="*/ 25 h 83"/>
                <a:gd name="T40" fmla="*/ 58 w 74"/>
                <a:gd name="T41" fmla="*/ 25 h 83"/>
                <a:gd name="T42" fmla="*/ 50 w 74"/>
                <a:gd name="T43" fmla="*/ 9 h 83"/>
                <a:gd name="T44" fmla="*/ 58 w 74"/>
                <a:gd name="T45" fmla="*/ 6 h 83"/>
                <a:gd name="T46" fmla="*/ 61 w 74"/>
                <a:gd name="T47" fmla="*/ 7 h 83"/>
                <a:gd name="T48" fmla="*/ 58 w 74"/>
                <a:gd name="T49" fmla="*/ 17 h 83"/>
                <a:gd name="T50" fmla="*/ 46 w 74"/>
                <a:gd name="T51" fmla="*/ 25 h 83"/>
                <a:gd name="T52" fmla="*/ 41 w 74"/>
                <a:gd name="T53" fmla="*/ 25 h 83"/>
                <a:gd name="T54" fmla="*/ 50 w 74"/>
                <a:gd name="T55" fmla="*/ 9 h 83"/>
                <a:gd name="T56" fmla="*/ 14 w 74"/>
                <a:gd name="T57" fmla="*/ 12 h 83"/>
                <a:gd name="T58" fmla="*/ 15 w 74"/>
                <a:gd name="T59" fmla="*/ 9 h 83"/>
                <a:gd name="T60" fmla="*/ 18 w 74"/>
                <a:gd name="T61" fmla="*/ 8 h 83"/>
                <a:gd name="T62" fmla="*/ 18 w 74"/>
                <a:gd name="T63" fmla="*/ 8 h 83"/>
                <a:gd name="T64" fmla="*/ 23 w 74"/>
                <a:gd name="T65" fmla="*/ 10 h 83"/>
                <a:gd name="T66" fmla="*/ 29 w 74"/>
                <a:gd name="T67" fmla="*/ 23 h 83"/>
                <a:gd name="T68" fmla="*/ 29 w 74"/>
                <a:gd name="T69" fmla="*/ 23 h 83"/>
                <a:gd name="T70" fmla="*/ 29 w 74"/>
                <a:gd name="T71" fmla="*/ 23 h 83"/>
                <a:gd name="T72" fmla="*/ 16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5 w 74"/>
                <a:gd name="T89" fmla="*/ 41 h 83"/>
                <a:gd name="T90" fmla="*/ 5 w 74"/>
                <a:gd name="T91" fmla="*/ 30 h 83"/>
                <a:gd name="T92" fmla="*/ 32 w 74"/>
                <a:gd name="T93" fmla="*/ 30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8 w 74"/>
                <a:gd name="T107" fmla="*/ 41 h 83"/>
                <a:gd name="T108" fmla="*/ 42 w 74"/>
                <a:gd name="T109" fmla="*/ 41 h 83"/>
                <a:gd name="T110" fmla="*/ 42 w 74"/>
                <a:gd name="T111" fmla="*/ 30 h 83"/>
                <a:gd name="T112" fmla="*/ 68 w 74"/>
                <a:gd name="T113" fmla="*/ 30 h 83"/>
                <a:gd name="T114" fmla="*/ 68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2" y="22"/>
                  </a:cubicBezTo>
                  <a:cubicBezTo>
                    <a:pt x="65" y="19"/>
                    <a:pt x="67" y="15"/>
                    <a:pt x="68" y="12"/>
                  </a:cubicBezTo>
                  <a:cubicBezTo>
                    <a:pt x="68" y="8"/>
                    <a:pt x="67" y="5"/>
                    <a:pt x="65" y="3"/>
                  </a:cubicBezTo>
                  <a:cubicBezTo>
                    <a:pt x="63" y="1"/>
                    <a:pt x="61" y="0"/>
                    <a:pt x="58" y="0"/>
                  </a:cubicBezTo>
                  <a:cubicBezTo>
                    <a:pt x="54" y="0"/>
                    <a:pt x="49" y="2"/>
                    <a:pt x="46" y="5"/>
                  </a:cubicBezTo>
                  <a:cubicBezTo>
                    <a:pt x="41" y="11"/>
                    <a:pt x="37" y="18"/>
                    <a:pt x="36" y="24"/>
                  </a:cubicBezTo>
                  <a:cubicBezTo>
                    <a:pt x="34" y="18"/>
                    <a:pt x="32" y="11"/>
                    <a:pt x="27" y="6"/>
                  </a:cubicBezTo>
                  <a:cubicBezTo>
                    <a:pt x="24" y="3"/>
                    <a:pt x="21" y="2"/>
                    <a:pt x="18" y="2"/>
                  </a:cubicBezTo>
                  <a:cubicBezTo>
                    <a:pt x="15" y="2"/>
                    <a:pt x="13" y="3"/>
                    <a:pt x="11" y="5"/>
                  </a:cubicBezTo>
                  <a:cubicBezTo>
                    <a:pt x="7" y="9"/>
                    <a:pt x="7" y="16"/>
                    <a:pt x="12" y="21"/>
                  </a:cubicBezTo>
                  <a:cubicBezTo>
                    <a:pt x="14" y="22"/>
                    <a:pt x="16" y="24"/>
                    <a:pt x="18" y="25"/>
                  </a:cubicBezTo>
                  <a:cubicBezTo>
                    <a:pt x="0" y="25"/>
                    <a:pt x="0" y="25"/>
                    <a:pt x="0" y="25"/>
                  </a:cubicBezTo>
                  <a:cubicBezTo>
                    <a:pt x="0" y="46"/>
                    <a:pt x="0" y="46"/>
                    <a:pt x="0" y="46"/>
                  </a:cubicBezTo>
                  <a:cubicBezTo>
                    <a:pt x="5" y="46"/>
                    <a:pt x="5" y="46"/>
                    <a:pt x="5" y="46"/>
                  </a:cubicBezTo>
                  <a:cubicBezTo>
                    <a:pt x="5" y="83"/>
                    <a:pt x="5" y="83"/>
                    <a:pt x="5" y="83"/>
                  </a:cubicBezTo>
                  <a:cubicBezTo>
                    <a:pt x="68" y="83"/>
                    <a:pt x="68" y="83"/>
                    <a:pt x="68" y="83"/>
                  </a:cubicBezTo>
                  <a:cubicBezTo>
                    <a:pt x="68" y="46"/>
                    <a:pt x="68" y="46"/>
                    <a:pt x="68" y="46"/>
                  </a:cubicBezTo>
                  <a:cubicBezTo>
                    <a:pt x="74" y="46"/>
                    <a:pt x="74" y="46"/>
                    <a:pt x="74" y="46"/>
                  </a:cubicBezTo>
                  <a:cubicBezTo>
                    <a:pt x="74" y="25"/>
                    <a:pt x="74" y="25"/>
                    <a:pt x="74" y="25"/>
                  </a:cubicBezTo>
                  <a:lnTo>
                    <a:pt x="58" y="25"/>
                  </a:lnTo>
                  <a:close/>
                  <a:moveTo>
                    <a:pt x="50" y="9"/>
                  </a:moveTo>
                  <a:cubicBezTo>
                    <a:pt x="52" y="7"/>
                    <a:pt x="55" y="6"/>
                    <a:pt x="58" y="6"/>
                  </a:cubicBezTo>
                  <a:cubicBezTo>
                    <a:pt x="59" y="6"/>
                    <a:pt x="60" y="6"/>
                    <a:pt x="61" y="7"/>
                  </a:cubicBezTo>
                  <a:cubicBezTo>
                    <a:pt x="63" y="9"/>
                    <a:pt x="62" y="14"/>
                    <a:pt x="58" y="17"/>
                  </a:cubicBezTo>
                  <a:cubicBezTo>
                    <a:pt x="55" y="21"/>
                    <a:pt x="50" y="23"/>
                    <a:pt x="46" y="25"/>
                  </a:cubicBezTo>
                  <a:cubicBezTo>
                    <a:pt x="41" y="25"/>
                    <a:pt x="41" y="25"/>
                    <a:pt x="41" y="25"/>
                  </a:cubicBezTo>
                  <a:cubicBezTo>
                    <a:pt x="43" y="20"/>
                    <a:pt x="46" y="14"/>
                    <a:pt x="50" y="9"/>
                  </a:cubicBezTo>
                  <a:close/>
                  <a:moveTo>
                    <a:pt x="14" y="12"/>
                  </a:moveTo>
                  <a:cubicBezTo>
                    <a:pt x="14" y="11"/>
                    <a:pt x="14" y="10"/>
                    <a:pt x="15" y="9"/>
                  </a:cubicBezTo>
                  <a:cubicBezTo>
                    <a:pt x="16" y="8"/>
                    <a:pt x="17" y="8"/>
                    <a:pt x="18" y="8"/>
                  </a:cubicBezTo>
                  <a:cubicBezTo>
                    <a:pt x="18" y="8"/>
                    <a:pt x="18" y="8"/>
                    <a:pt x="18" y="8"/>
                  </a:cubicBezTo>
                  <a:cubicBezTo>
                    <a:pt x="19" y="8"/>
                    <a:pt x="21" y="9"/>
                    <a:pt x="23" y="10"/>
                  </a:cubicBezTo>
                  <a:cubicBezTo>
                    <a:pt x="25" y="13"/>
                    <a:pt x="28" y="17"/>
                    <a:pt x="29" y="23"/>
                  </a:cubicBezTo>
                  <a:cubicBezTo>
                    <a:pt x="29" y="23"/>
                    <a:pt x="29" y="23"/>
                    <a:pt x="29" y="23"/>
                  </a:cubicBezTo>
                  <a:cubicBezTo>
                    <a:pt x="29" y="23"/>
                    <a:pt x="29" y="23"/>
                    <a:pt x="29" y="23"/>
                  </a:cubicBezTo>
                  <a:cubicBezTo>
                    <a:pt x="23" y="22"/>
                    <a:pt x="19" y="19"/>
                    <a:pt x="16" y="17"/>
                  </a:cubicBezTo>
                  <a:cubicBezTo>
                    <a:pt x="15" y="15"/>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5" y="41"/>
                    <a:pt x="5" y="41"/>
                    <a:pt x="5" y="41"/>
                  </a:cubicBezTo>
                  <a:cubicBezTo>
                    <a:pt x="5" y="30"/>
                    <a:pt x="5" y="30"/>
                    <a:pt x="5" y="30"/>
                  </a:cubicBezTo>
                  <a:cubicBezTo>
                    <a:pt x="32" y="30"/>
                    <a:pt x="32" y="30"/>
                    <a:pt x="32" y="30"/>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8" y="41"/>
                  </a:moveTo>
                  <a:cubicBezTo>
                    <a:pt x="42" y="41"/>
                    <a:pt x="42" y="41"/>
                    <a:pt x="42" y="41"/>
                  </a:cubicBezTo>
                  <a:cubicBezTo>
                    <a:pt x="42" y="30"/>
                    <a:pt x="42" y="30"/>
                    <a:pt x="42" y="30"/>
                  </a:cubicBezTo>
                  <a:cubicBezTo>
                    <a:pt x="68" y="30"/>
                    <a:pt x="68" y="30"/>
                    <a:pt x="68" y="30"/>
                  </a:cubicBezTo>
                  <a:lnTo>
                    <a:pt x="6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7" name="Freeform 170">
              <a:extLst>
                <a:ext uri="{FF2B5EF4-FFF2-40B4-BE49-F238E27FC236}">
                  <a16:creationId xmlns:a16="http://schemas.microsoft.com/office/drawing/2014/main" id="{167E73C3-0B02-907D-6988-D70E45753F32}"/>
                </a:ext>
              </a:extLst>
            </p:cNvPr>
            <p:cNvSpPr>
              <a:spLocks noEditPoints="1"/>
            </p:cNvSpPr>
            <p:nvPr/>
          </p:nvSpPr>
          <p:spPr bwMode="auto">
            <a:xfrm>
              <a:off x="8084116" y="2039163"/>
              <a:ext cx="303387" cy="264239"/>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8 h 83"/>
                <a:gd name="T16" fmla="*/ 83 w 95"/>
                <a:gd name="T17" fmla="*/ 68 h 83"/>
                <a:gd name="T18" fmla="*/ 83 w 95"/>
                <a:gd name="T19" fmla="*/ 68 h 83"/>
                <a:gd name="T20" fmla="*/ 95 w 95"/>
                <a:gd name="T21" fmla="*/ 34 h 83"/>
                <a:gd name="T22" fmla="*/ 80 w 95"/>
                <a:gd name="T23" fmla="*/ 63 h 83"/>
                <a:gd name="T24" fmla="*/ 78 w 95"/>
                <a:gd name="T25" fmla="*/ 61 h 83"/>
                <a:gd name="T26" fmla="*/ 75 w 95"/>
                <a:gd name="T27" fmla="*/ 55 h 83"/>
                <a:gd name="T28" fmla="*/ 71 w 95"/>
                <a:gd name="T29" fmla="*/ 34 h 83"/>
                <a:gd name="T30" fmla="*/ 75 w 95"/>
                <a:gd name="T31" fmla="*/ 13 h 83"/>
                <a:gd name="T32" fmla="*/ 78 w 95"/>
                <a:gd name="T33" fmla="*/ 7 h 83"/>
                <a:gd name="T34" fmla="*/ 80 w 95"/>
                <a:gd name="T35" fmla="*/ 5 h 83"/>
                <a:gd name="T36" fmla="*/ 83 w 95"/>
                <a:gd name="T37" fmla="*/ 7 h 83"/>
                <a:gd name="T38" fmla="*/ 86 w 95"/>
                <a:gd name="T39" fmla="*/ 13 h 83"/>
                <a:gd name="T40" fmla="*/ 89 w 95"/>
                <a:gd name="T41" fmla="*/ 34 h 83"/>
                <a:gd name="T42" fmla="*/ 86 w 95"/>
                <a:gd name="T43" fmla="*/ 55 h 83"/>
                <a:gd name="T44" fmla="*/ 83 w 95"/>
                <a:gd name="T45" fmla="*/ 61 h 83"/>
                <a:gd name="T46" fmla="*/ 80 w 95"/>
                <a:gd name="T47" fmla="*/ 63 h 83"/>
                <a:gd name="T48" fmla="*/ 24 w 95"/>
                <a:gd name="T49" fmla="*/ 34 h 83"/>
                <a:gd name="T50" fmla="*/ 25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5 w 95"/>
                <a:gd name="T65" fmla="*/ 48 h 83"/>
                <a:gd name="T66" fmla="*/ 24 w 95"/>
                <a:gd name="T67" fmla="*/ 34 h 83"/>
                <a:gd name="T68" fmla="*/ 34 w 95"/>
                <a:gd name="T69" fmla="*/ 54 h 83"/>
                <a:gd name="T70" fmla="*/ 23 w 95"/>
                <a:gd name="T71" fmla="*/ 51 h 83"/>
                <a:gd name="T72" fmla="*/ 30 w 95"/>
                <a:gd name="T73" fmla="*/ 81 h 83"/>
                <a:gd name="T74" fmla="*/ 34 w 95"/>
                <a:gd name="T75" fmla="*/ 83 h 83"/>
                <a:gd name="T76" fmla="*/ 44 w 95"/>
                <a:gd name="T77" fmla="*/ 78 h 83"/>
                <a:gd name="T78" fmla="*/ 46 w 95"/>
                <a:gd name="T79" fmla="*/ 75 h 83"/>
                <a:gd name="T80" fmla="*/ 34 w 95"/>
                <a:gd name="T81" fmla="*/ 54 h 83"/>
                <a:gd name="T82" fmla="*/ 80 w 95"/>
                <a:gd name="T83" fmla="*/ 45 h 83"/>
                <a:gd name="T84" fmla="*/ 79 w 95"/>
                <a:gd name="T85" fmla="*/ 45 h 83"/>
                <a:gd name="T86" fmla="*/ 78 w 95"/>
                <a:gd name="T87" fmla="*/ 42 h 83"/>
                <a:gd name="T88" fmla="*/ 77 w 95"/>
                <a:gd name="T89" fmla="*/ 34 h 83"/>
                <a:gd name="T90" fmla="*/ 78 w 95"/>
                <a:gd name="T91" fmla="*/ 26 h 83"/>
                <a:gd name="T92" fmla="*/ 79 w 95"/>
                <a:gd name="T93" fmla="*/ 24 h 83"/>
                <a:gd name="T94" fmla="*/ 80 w 95"/>
                <a:gd name="T95" fmla="*/ 23 h 83"/>
                <a:gd name="T96" fmla="*/ 81 w 95"/>
                <a:gd name="T97" fmla="*/ 24 h 83"/>
                <a:gd name="T98" fmla="*/ 82 w 95"/>
                <a:gd name="T99" fmla="*/ 26 h 83"/>
                <a:gd name="T100" fmla="*/ 84 w 95"/>
                <a:gd name="T101" fmla="*/ 34 h 83"/>
                <a:gd name="T102" fmla="*/ 82 w 95"/>
                <a:gd name="T103" fmla="*/ 42 h 83"/>
                <a:gd name="T104" fmla="*/ 81 w 95"/>
                <a:gd name="T105" fmla="*/ 45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90" y="0"/>
                    <a:pt x="83" y="0"/>
                  </a:cubicBezTo>
                  <a:cubicBezTo>
                    <a:pt x="83" y="0"/>
                    <a:pt x="83" y="0"/>
                    <a:pt x="83" y="0"/>
                  </a:cubicBezTo>
                  <a:cubicBezTo>
                    <a:pt x="75" y="0"/>
                    <a:pt x="75" y="0"/>
                    <a:pt x="75" y="0"/>
                  </a:cubicBezTo>
                  <a:cubicBezTo>
                    <a:pt x="75" y="0"/>
                    <a:pt x="57" y="14"/>
                    <a:pt x="31" y="19"/>
                  </a:cubicBezTo>
                  <a:cubicBezTo>
                    <a:pt x="31" y="23"/>
                    <a:pt x="30" y="28"/>
                    <a:pt x="30" y="34"/>
                  </a:cubicBezTo>
                  <a:cubicBezTo>
                    <a:pt x="30" y="40"/>
                    <a:pt x="31" y="45"/>
                    <a:pt x="31" y="49"/>
                  </a:cubicBezTo>
                  <a:cubicBezTo>
                    <a:pt x="57" y="54"/>
                    <a:pt x="75" y="68"/>
                    <a:pt x="75" y="68"/>
                  </a:cubicBezTo>
                  <a:cubicBezTo>
                    <a:pt x="83" y="68"/>
                    <a:pt x="83" y="68"/>
                    <a:pt x="83" y="68"/>
                  </a:cubicBezTo>
                  <a:cubicBezTo>
                    <a:pt x="83" y="68"/>
                    <a:pt x="83" y="68"/>
                    <a:pt x="83" y="68"/>
                  </a:cubicBezTo>
                  <a:cubicBezTo>
                    <a:pt x="90" y="68"/>
                    <a:pt x="95" y="53"/>
                    <a:pt x="95" y="34"/>
                  </a:cubicBezTo>
                  <a:close/>
                  <a:moveTo>
                    <a:pt x="80" y="63"/>
                  </a:moveTo>
                  <a:cubicBezTo>
                    <a:pt x="79" y="63"/>
                    <a:pt x="78" y="62"/>
                    <a:pt x="78" y="61"/>
                  </a:cubicBezTo>
                  <a:cubicBezTo>
                    <a:pt x="77" y="60"/>
                    <a:pt x="76" y="58"/>
                    <a:pt x="75" y="55"/>
                  </a:cubicBezTo>
                  <a:cubicBezTo>
                    <a:pt x="73" y="50"/>
                    <a:pt x="71" y="42"/>
                    <a:pt x="71" y="34"/>
                  </a:cubicBezTo>
                  <a:cubicBezTo>
                    <a:pt x="71" y="26"/>
                    <a:pt x="73" y="18"/>
                    <a:pt x="75" y="13"/>
                  </a:cubicBezTo>
                  <a:cubicBezTo>
                    <a:pt x="76" y="10"/>
                    <a:pt x="77" y="8"/>
                    <a:pt x="78" y="7"/>
                  </a:cubicBezTo>
                  <a:cubicBezTo>
                    <a:pt x="78" y="6"/>
                    <a:pt x="79" y="5"/>
                    <a:pt x="80" y="5"/>
                  </a:cubicBezTo>
                  <a:cubicBezTo>
                    <a:pt x="81" y="5"/>
                    <a:pt x="82" y="6"/>
                    <a:pt x="83" y="7"/>
                  </a:cubicBezTo>
                  <a:cubicBezTo>
                    <a:pt x="84" y="8"/>
                    <a:pt x="85" y="10"/>
                    <a:pt x="86" y="13"/>
                  </a:cubicBezTo>
                  <a:cubicBezTo>
                    <a:pt x="88" y="18"/>
                    <a:pt x="89" y="26"/>
                    <a:pt x="89" y="34"/>
                  </a:cubicBezTo>
                  <a:cubicBezTo>
                    <a:pt x="89" y="42"/>
                    <a:pt x="88" y="50"/>
                    <a:pt x="86" y="55"/>
                  </a:cubicBezTo>
                  <a:cubicBezTo>
                    <a:pt x="85" y="58"/>
                    <a:pt x="84" y="60"/>
                    <a:pt x="83" y="61"/>
                  </a:cubicBezTo>
                  <a:cubicBezTo>
                    <a:pt x="82" y="62"/>
                    <a:pt x="81" y="63"/>
                    <a:pt x="80" y="63"/>
                  </a:cubicBezTo>
                  <a:close/>
                  <a:moveTo>
                    <a:pt x="24" y="34"/>
                  </a:moveTo>
                  <a:cubicBezTo>
                    <a:pt x="24" y="29"/>
                    <a:pt x="24" y="25"/>
                    <a:pt x="25"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5" y="48"/>
                  </a:cubicBezTo>
                  <a:cubicBezTo>
                    <a:pt x="24" y="43"/>
                    <a:pt x="24" y="39"/>
                    <a:pt x="24" y="34"/>
                  </a:cubicBezTo>
                  <a:close/>
                  <a:moveTo>
                    <a:pt x="34" y="54"/>
                  </a:moveTo>
                  <a:cubicBezTo>
                    <a:pt x="23" y="51"/>
                    <a:pt x="23" y="51"/>
                    <a:pt x="23" y="51"/>
                  </a:cubicBezTo>
                  <a:cubicBezTo>
                    <a:pt x="30" y="81"/>
                    <a:pt x="30" y="81"/>
                    <a:pt x="30" y="81"/>
                  </a:cubicBezTo>
                  <a:cubicBezTo>
                    <a:pt x="31" y="83"/>
                    <a:pt x="32" y="83"/>
                    <a:pt x="34" y="83"/>
                  </a:cubicBezTo>
                  <a:cubicBezTo>
                    <a:pt x="44" y="78"/>
                    <a:pt x="44" y="78"/>
                    <a:pt x="44" y="78"/>
                  </a:cubicBezTo>
                  <a:cubicBezTo>
                    <a:pt x="46" y="78"/>
                    <a:pt x="47" y="76"/>
                    <a:pt x="46" y="75"/>
                  </a:cubicBezTo>
                  <a:lnTo>
                    <a:pt x="34" y="54"/>
                  </a:lnTo>
                  <a:close/>
                  <a:moveTo>
                    <a:pt x="80" y="45"/>
                  </a:moveTo>
                  <a:cubicBezTo>
                    <a:pt x="80" y="45"/>
                    <a:pt x="80" y="45"/>
                    <a:pt x="79" y="45"/>
                  </a:cubicBezTo>
                  <a:cubicBezTo>
                    <a:pt x="79" y="44"/>
                    <a:pt x="79" y="43"/>
                    <a:pt x="78" y="42"/>
                  </a:cubicBezTo>
                  <a:cubicBezTo>
                    <a:pt x="77" y="40"/>
                    <a:pt x="77" y="37"/>
                    <a:pt x="77" y="34"/>
                  </a:cubicBezTo>
                  <a:cubicBezTo>
                    <a:pt x="77" y="31"/>
                    <a:pt x="77" y="28"/>
                    <a:pt x="78" y="26"/>
                  </a:cubicBezTo>
                  <a:cubicBezTo>
                    <a:pt x="79" y="25"/>
                    <a:pt x="79" y="24"/>
                    <a:pt x="79" y="24"/>
                  </a:cubicBezTo>
                  <a:cubicBezTo>
                    <a:pt x="80" y="23"/>
                    <a:pt x="80" y="23"/>
                    <a:pt x="80" y="23"/>
                  </a:cubicBezTo>
                  <a:cubicBezTo>
                    <a:pt x="81" y="23"/>
                    <a:pt x="81" y="23"/>
                    <a:pt x="81" y="24"/>
                  </a:cubicBezTo>
                  <a:cubicBezTo>
                    <a:pt x="82" y="24"/>
                    <a:pt x="82" y="25"/>
                    <a:pt x="82" y="26"/>
                  </a:cubicBezTo>
                  <a:cubicBezTo>
                    <a:pt x="83" y="28"/>
                    <a:pt x="84" y="31"/>
                    <a:pt x="84" y="34"/>
                  </a:cubicBezTo>
                  <a:cubicBezTo>
                    <a:pt x="84" y="37"/>
                    <a:pt x="83" y="40"/>
                    <a:pt x="82" y="42"/>
                  </a:cubicBezTo>
                  <a:cubicBezTo>
                    <a:pt x="82" y="43"/>
                    <a:pt x="82" y="44"/>
                    <a:pt x="81" y="45"/>
                  </a:cubicBezTo>
                  <a:cubicBezTo>
                    <a:pt x="81" y="45"/>
                    <a:pt x="81" y="45"/>
                    <a:pt x="8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8" name="Freeform 173">
              <a:extLst>
                <a:ext uri="{FF2B5EF4-FFF2-40B4-BE49-F238E27FC236}">
                  <a16:creationId xmlns:a16="http://schemas.microsoft.com/office/drawing/2014/main" id="{71278981-7AAD-5A92-E7DE-586DA631F93F}"/>
                </a:ext>
              </a:extLst>
            </p:cNvPr>
            <p:cNvSpPr>
              <a:spLocks/>
            </p:cNvSpPr>
            <p:nvPr/>
          </p:nvSpPr>
          <p:spPr bwMode="auto">
            <a:xfrm>
              <a:off x="7751370" y="2444330"/>
              <a:ext cx="236837" cy="236836"/>
            </a:xfrm>
            <a:custGeom>
              <a:avLst/>
              <a:gdLst>
                <a:gd name="T0" fmla="*/ 60 w 121"/>
                <a:gd name="T1" fmla="*/ 121 h 121"/>
                <a:gd name="T2" fmla="*/ 121 w 121"/>
                <a:gd name="T3" fmla="*/ 61 h 121"/>
                <a:gd name="T4" fmla="*/ 83 w 121"/>
                <a:gd name="T5" fmla="*/ 61 h 121"/>
                <a:gd name="T6" fmla="*/ 83 w 121"/>
                <a:gd name="T7" fmla="*/ 0 h 121"/>
                <a:gd name="T8" fmla="*/ 37 w 121"/>
                <a:gd name="T9" fmla="*/ 0 h 121"/>
                <a:gd name="T10" fmla="*/ 37 w 121"/>
                <a:gd name="T11" fmla="*/ 61 h 121"/>
                <a:gd name="T12" fmla="*/ 0 w 121"/>
                <a:gd name="T13" fmla="*/ 61 h 121"/>
                <a:gd name="T14" fmla="*/ 60 w 121"/>
                <a:gd name="T15" fmla="*/ 121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1">
                  <a:moveTo>
                    <a:pt x="60" y="121"/>
                  </a:moveTo>
                  <a:lnTo>
                    <a:pt x="121" y="61"/>
                  </a:lnTo>
                  <a:lnTo>
                    <a:pt x="83" y="61"/>
                  </a:lnTo>
                  <a:lnTo>
                    <a:pt x="83" y="0"/>
                  </a:lnTo>
                  <a:lnTo>
                    <a:pt x="37" y="0"/>
                  </a:lnTo>
                  <a:lnTo>
                    <a:pt x="37" y="61"/>
                  </a:lnTo>
                  <a:lnTo>
                    <a:pt x="0" y="61"/>
                  </a:lnTo>
                  <a:lnTo>
                    <a:pt x="60"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29" name="Freeform 176">
              <a:extLst>
                <a:ext uri="{FF2B5EF4-FFF2-40B4-BE49-F238E27FC236}">
                  <a16:creationId xmlns:a16="http://schemas.microsoft.com/office/drawing/2014/main" id="{3C8A212F-455D-705B-C70D-5606487B6ECE}"/>
                </a:ext>
              </a:extLst>
            </p:cNvPr>
            <p:cNvSpPr>
              <a:spLocks noEditPoints="1"/>
            </p:cNvSpPr>
            <p:nvPr/>
          </p:nvSpPr>
          <p:spPr bwMode="auto">
            <a:xfrm>
              <a:off x="7222892" y="3976918"/>
              <a:ext cx="205520" cy="152672"/>
            </a:xfrm>
            <a:custGeom>
              <a:avLst/>
              <a:gdLst>
                <a:gd name="T0" fmla="*/ 56 w 64"/>
                <a:gd name="T1" fmla="*/ 8 h 48"/>
                <a:gd name="T2" fmla="*/ 56 w 64"/>
                <a:gd name="T3" fmla="*/ 0 h 48"/>
                <a:gd name="T4" fmla="*/ 0 w 64"/>
                <a:gd name="T5" fmla="*/ 0 h 48"/>
                <a:gd name="T6" fmla="*/ 0 w 64"/>
                <a:gd name="T7" fmla="*/ 44 h 48"/>
                <a:gd name="T8" fmla="*/ 4 w 64"/>
                <a:gd name="T9" fmla="*/ 48 h 48"/>
                <a:gd name="T10" fmla="*/ 58 w 64"/>
                <a:gd name="T11" fmla="*/ 48 h 48"/>
                <a:gd name="T12" fmla="*/ 64 w 64"/>
                <a:gd name="T13" fmla="*/ 42 h 48"/>
                <a:gd name="T14" fmla="*/ 64 w 64"/>
                <a:gd name="T15" fmla="*/ 8 h 48"/>
                <a:gd name="T16" fmla="*/ 56 w 64"/>
                <a:gd name="T17" fmla="*/ 8 h 48"/>
                <a:gd name="T18" fmla="*/ 52 w 64"/>
                <a:gd name="T19" fmla="*/ 44 h 48"/>
                <a:gd name="T20" fmla="*/ 4 w 64"/>
                <a:gd name="T21" fmla="*/ 44 h 48"/>
                <a:gd name="T22" fmla="*/ 4 w 64"/>
                <a:gd name="T23" fmla="*/ 4 h 48"/>
                <a:gd name="T24" fmla="*/ 52 w 64"/>
                <a:gd name="T25" fmla="*/ 4 h 48"/>
                <a:gd name="T26" fmla="*/ 52 w 64"/>
                <a:gd name="T27" fmla="*/ 44 h 48"/>
                <a:gd name="T28" fmla="*/ 8 w 64"/>
                <a:gd name="T29" fmla="*/ 12 h 48"/>
                <a:gd name="T30" fmla="*/ 48 w 64"/>
                <a:gd name="T31" fmla="*/ 12 h 48"/>
                <a:gd name="T32" fmla="*/ 48 w 64"/>
                <a:gd name="T33" fmla="*/ 16 h 48"/>
                <a:gd name="T34" fmla="*/ 8 w 64"/>
                <a:gd name="T35" fmla="*/ 16 h 48"/>
                <a:gd name="T36" fmla="*/ 8 w 64"/>
                <a:gd name="T37" fmla="*/ 12 h 48"/>
                <a:gd name="T38" fmla="*/ 32 w 64"/>
                <a:gd name="T39" fmla="*/ 20 h 48"/>
                <a:gd name="T40" fmla="*/ 48 w 64"/>
                <a:gd name="T41" fmla="*/ 20 h 48"/>
                <a:gd name="T42" fmla="*/ 48 w 64"/>
                <a:gd name="T43" fmla="*/ 24 h 48"/>
                <a:gd name="T44" fmla="*/ 32 w 64"/>
                <a:gd name="T45" fmla="*/ 24 h 48"/>
                <a:gd name="T46" fmla="*/ 32 w 64"/>
                <a:gd name="T47" fmla="*/ 20 h 48"/>
                <a:gd name="T48" fmla="*/ 32 w 64"/>
                <a:gd name="T49" fmla="*/ 28 h 48"/>
                <a:gd name="T50" fmla="*/ 48 w 64"/>
                <a:gd name="T51" fmla="*/ 28 h 48"/>
                <a:gd name="T52" fmla="*/ 48 w 64"/>
                <a:gd name="T53" fmla="*/ 32 h 48"/>
                <a:gd name="T54" fmla="*/ 32 w 64"/>
                <a:gd name="T55" fmla="*/ 32 h 48"/>
                <a:gd name="T56" fmla="*/ 32 w 64"/>
                <a:gd name="T57" fmla="*/ 28 h 48"/>
                <a:gd name="T58" fmla="*/ 32 w 64"/>
                <a:gd name="T59" fmla="*/ 36 h 48"/>
                <a:gd name="T60" fmla="*/ 44 w 64"/>
                <a:gd name="T61" fmla="*/ 36 h 48"/>
                <a:gd name="T62" fmla="*/ 44 w 64"/>
                <a:gd name="T63" fmla="*/ 40 h 48"/>
                <a:gd name="T64" fmla="*/ 32 w 64"/>
                <a:gd name="T65" fmla="*/ 40 h 48"/>
                <a:gd name="T66" fmla="*/ 32 w 64"/>
                <a:gd name="T67" fmla="*/ 36 h 48"/>
                <a:gd name="T68" fmla="*/ 8 w 64"/>
                <a:gd name="T69" fmla="*/ 20 h 48"/>
                <a:gd name="T70" fmla="*/ 28 w 64"/>
                <a:gd name="T71" fmla="*/ 20 h 48"/>
                <a:gd name="T72" fmla="*/ 28 w 64"/>
                <a:gd name="T73" fmla="*/ 40 h 48"/>
                <a:gd name="T74" fmla="*/ 8 w 64"/>
                <a:gd name="T75" fmla="*/ 40 h 48"/>
                <a:gd name="T76" fmla="*/ 8 w 64"/>
                <a:gd name="T77" fmla="*/ 2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 h="48">
                  <a:moveTo>
                    <a:pt x="56" y="8"/>
                  </a:moveTo>
                  <a:cubicBezTo>
                    <a:pt x="56" y="0"/>
                    <a:pt x="56" y="0"/>
                    <a:pt x="56" y="0"/>
                  </a:cubicBezTo>
                  <a:cubicBezTo>
                    <a:pt x="0" y="0"/>
                    <a:pt x="0" y="0"/>
                    <a:pt x="0" y="0"/>
                  </a:cubicBezTo>
                  <a:cubicBezTo>
                    <a:pt x="0" y="44"/>
                    <a:pt x="0" y="44"/>
                    <a:pt x="0" y="44"/>
                  </a:cubicBezTo>
                  <a:cubicBezTo>
                    <a:pt x="0" y="46"/>
                    <a:pt x="2" y="48"/>
                    <a:pt x="4" y="48"/>
                  </a:cubicBezTo>
                  <a:cubicBezTo>
                    <a:pt x="58" y="48"/>
                    <a:pt x="58" y="48"/>
                    <a:pt x="58" y="48"/>
                  </a:cubicBezTo>
                  <a:cubicBezTo>
                    <a:pt x="61" y="48"/>
                    <a:pt x="64" y="45"/>
                    <a:pt x="64" y="42"/>
                  </a:cubicBezTo>
                  <a:cubicBezTo>
                    <a:pt x="64" y="8"/>
                    <a:pt x="64" y="8"/>
                    <a:pt x="64" y="8"/>
                  </a:cubicBezTo>
                  <a:lnTo>
                    <a:pt x="56" y="8"/>
                  </a:lnTo>
                  <a:close/>
                  <a:moveTo>
                    <a:pt x="52" y="44"/>
                  </a:moveTo>
                  <a:cubicBezTo>
                    <a:pt x="4" y="44"/>
                    <a:pt x="4" y="44"/>
                    <a:pt x="4" y="44"/>
                  </a:cubicBezTo>
                  <a:cubicBezTo>
                    <a:pt x="4" y="4"/>
                    <a:pt x="4" y="4"/>
                    <a:pt x="4" y="4"/>
                  </a:cubicBezTo>
                  <a:cubicBezTo>
                    <a:pt x="52" y="4"/>
                    <a:pt x="52" y="4"/>
                    <a:pt x="52" y="4"/>
                  </a:cubicBezTo>
                  <a:lnTo>
                    <a:pt x="52" y="44"/>
                  </a:lnTo>
                  <a:close/>
                  <a:moveTo>
                    <a:pt x="8" y="12"/>
                  </a:moveTo>
                  <a:cubicBezTo>
                    <a:pt x="48" y="12"/>
                    <a:pt x="48" y="12"/>
                    <a:pt x="48" y="12"/>
                  </a:cubicBezTo>
                  <a:cubicBezTo>
                    <a:pt x="48" y="16"/>
                    <a:pt x="48" y="16"/>
                    <a:pt x="48" y="16"/>
                  </a:cubicBezTo>
                  <a:cubicBezTo>
                    <a:pt x="8" y="16"/>
                    <a:pt x="8" y="16"/>
                    <a:pt x="8" y="16"/>
                  </a:cubicBezTo>
                  <a:lnTo>
                    <a:pt x="8" y="12"/>
                  </a:lnTo>
                  <a:close/>
                  <a:moveTo>
                    <a:pt x="32" y="20"/>
                  </a:moveTo>
                  <a:cubicBezTo>
                    <a:pt x="48" y="20"/>
                    <a:pt x="48" y="20"/>
                    <a:pt x="48" y="20"/>
                  </a:cubicBezTo>
                  <a:cubicBezTo>
                    <a:pt x="48" y="24"/>
                    <a:pt x="48" y="24"/>
                    <a:pt x="48" y="24"/>
                  </a:cubicBezTo>
                  <a:cubicBezTo>
                    <a:pt x="32" y="24"/>
                    <a:pt x="32" y="24"/>
                    <a:pt x="32" y="24"/>
                  </a:cubicBezTo>
                  <a:lnTo>
                    <a:pt x="32" y="20"/>
                  </a:lnTo>
                  <a:close/>
                  <a:moveTo>
                    <a:pt x="32" y="28"/>
                  </a:moveTo>
                  <a:cubicBezTo>
                    <a:pt x="48" y="28"/>
                    <a:pt x="48" y="28"/>
                    <a:pt x="48" y="28"/>
                  </a:cubicBezTo>
                  <a:cubicBezTo>
                    <a:pt x="48" y="32"/>
                    <a:pt x="48" y="32"/>
                    <a:pt x="48" y="32"/>
                  </a:cubicBezTo>
                  <a:cubicBezTo>
                    <a:pt x="32" y="32"/>
                    <a:pt x="32" y="32"/>
                    <a:pt x="32" y="32"/>
                  </a:cubicBezTo>
                  <a:lnTo>
                    <a:pt x="32" y="28"/>
                  </a:lnTo>
                  <a:close/>
                  <a:moveTo>
                    <a:pt x="32" y="36"/>
                  </a:moveTo>
                  <a:cubicBezTo>
                    <a:pt x="44" y="36"/>
                    <a:pt x="44" y="36"/>
                    <a:pt x="44" y="36"/>
                  </a:cubicBezTo>
                  <a:cubicBezTo>
                    <a:pt x="44" y="40"/>
                    <a:pt x="44" y="40"/>
                    <a:pt x="44" y="40"/>
                  </a:cubicBezTo>
                  <a:cubicBezTo>
                    <a:pt x="32" y="40"/>
                    <a:pt x="32" y="40"/>
                    <a:pt x="32" y="40"/>
                  </a:cubicBezTo>
                  <a:lnTo>
                    <a:pt x="32" y="36"/>
                  </a:lnTo>
                  <a:close/>
                  <a:moveTo>
                    <a:pt x="8" y="20"/>
                  </a:moveTo>
                  <a:cubicBezTo>
                    <a:pt x="28" y="20"/>
                    <a:pt x="28" y="20"/>
                    <a:pt x="28" y="20"/>
                  </a:cubicBezTo>
                  <a:cubicBezTo>
                    <a:pt x="28" y="40"/>
                    <a:pt x="28" y="40"/>
                    <a:pt x="28" y="40"/>
                  </a:cubicBezTo>
                  <a:cubicBezTo>
                    <a:pt x="8" y="40"/>
                    <a:pt x="8" y="40"/>
                    <a:pt x="8" y="40"/>
                  </a:cubicBezTo>
                  <a:lnTo>
                    <a:pt x="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0" name="Freeform 180">
              <a:extLst>
                <a:ext uri="{FF2B5EF4-FFF2-40B4-BE49-F238E27FC236}">
                  <a16:creationId xmlns:a16="http://schemas.microsoft.com/office/drawing/2014/main" id="{FD19EFBC-8577-E1C8-6055-F81626B39FF8}"/>
                </a:ext>
              </a:extLst>
            </p:cNvPr>
            <p:cNvSpPr>
              <a:spLocks noEditPoints="1"/>
            </p:cNvSpPr>
            <p:nvPr/>
          </p:nvSpPr>
          <p:spPr bwMode="auto">
            <a:xfrm>
              <a:off x="8054756" y="1359970"/>
              <a:ext cx="246623" cy="246623"/>
            </a:xfrm>
            <a:custGeom>
              <a:avLst/>
              <a:gdLst>
                <a:gd name="T0" fmla="*/ 64 w 77"/>
                <a:gd name="T1" fmla="*/ 0 h 77"/>
                <a:gd name="T2" fmla="*/ 13 w 77"/>
                <a:gd name="T3" fmla="*/ 0 h 77"/>
                <a:gd name="T4" fmla="*/ 0 w 77"/>
                <a:gd name="T5" fmla="*/ 13 h 77"/>
                <a:gd name="T6" fmla="*/ 0 w 77"/>
                <a:gd name="T7" fmla="*/ 64 h 77"/>
                <a:gd name="T8" fmla="*/ 13 w 77"/>
                <a:gd name="T9" fmla="*/ 77 h 77"/>
                <a:gd name="T10" fmla="*/ 64 w 77"/>
                <a:gd name="T11" fmla="*/ 77 h 77"/>
                <a:gd name="T12" fmla="*/ 77 w 77"/>
                <a:gd name="T13" fmla="*/ 64 h 77"/>
                <a:gd name="T14" fmla="*/ 77 w 77"/>
                <a:gd name="T15" fmla="*/ 13 h 77"/>
                <a:gd name="T16" fmla="*/ 64 w 77"/>
                <a:gd name="T17" fmla="*/ 0 h 77"/>
                <a:gd name="T18" fmla="*/ 25 w 77"/>
                <a:gd name="T19" fmla="*/ 34 h 77"/>
                <a:gd name="T20" fmla="*/ 52 w 77"/>
                <a:gd name="T21" fmla="*/ 34 h 77"/>
                <a:gd name="T22" fmla="*/ 53 w 77"/>
                <a:gd name="T23" fmla="*/ 38 h 77"/>
                <a:gd name="T24" fmla="*/ 39 w 77"/>
                <a:gd name="T25" fmla="*/ 53 h 77"/>
                <a:gd name="T26" fmla="*/ 24 w 77"/>
                <a:gd name="T27" fmla="*/ 38 h 77"/>
                <a:gd name="T28" fmla="*/ 25 w 77"/>
                <a:gd name="T29" fmla="*/ 34 h 77"/>
                <a:gd name="T30" fmla="*/ 67 w 77"/>
                <a:gd name="T31" fmla="*/ 33 h 77"/>
                <a:gd name="T32" fmla="*/ 67 w 77"/>
                <a:gd name="T33" fmla="*/ 53 h 77"/>
                <a:gd name="T34" fmla="*/ 67 w 77"/>
                <a:gd name="T35" fmla="*/ 62 h 77"/>
                <a:gd name="T36" fmla="*/ 63 w 77"/>
                <a:gd name="T37" fmla="*/ 67 h 77"/>
                <a:gd name="T38" fmla="*/ 15 w 77"/>
                <a:gd name="T39" fmla="*/ 67 h 77"/>
                <a:gd name="T40" fmla="*/ 10 w 77"/>
                <a:gd name="T41" fmla="*/ 63 h 77"/>
                <a:gd name="T42" fmla="*/ 10 w 77"/>
                <a:gd name="T43" fmla="*/ 53 h 77"/>
                <a:gd name="T44" fmla="*/ 10 w 77"/>
                <a:gd name="T45" fmla="*/ 34 h 77"/>
                <a:gd name="T46" fmla="*/ 10 w 77"/>
                <a:gd name="T47" fmla="*/ 34 h 77"/>
                <a:gd name="T48" fmla="*/ 17 w 77"/>
                <a:gd name="T49" fmla="*/ 34 h 77"/>
                <a:gd name="T50" fmla="*/ 17 w 77"/>
                <a:gd name="T51" fmla="*/ 39 h 77"/>
                <a:gd name="T52" fmla="*/ 39 w 77"/>
                <a:gd name="T53" fmla="*/ 60 h 77"/>
                <a:gd name="T54" fmla="*/ 60 w 77"/>
                <a:gd name="T55" fmla="*/ 38 h 77"/>
                <a:gd name="T56" fmla="*/ 60 w 77"/>
                <a:gd name="T57" fmla="*/ 33 h 77"/>
                <a:gd name="T58" fmla="*/ 67 w 77"/>
                <a:gd name="T59" fmla="*/ 33 h 77"/>
                <a:gd name="T60" fmla="*/ 67 w 77"/>
                <a:gd name="T61" fmla="*/ 17 h 77"/>
                <a:gd name="T62" fmla="*/ 65 w 77"/>
                <a:gd name="T63" fmla="*/ 19 h 77"/>
                <a:gd name="T64" fmla="*/ 60 w 77"/>
                <a:gd name="T65" fmla="*/ 19 h 77"/>
                <a:gd name="T66" fmla="*/ 58 w 77"/>
                <a:gd name="T67" fmla="*/ 17 h 77"/>
                <a:gd name="T68" fmla="*/ 58 w 77"/>
                <a:gd name="T69" fmla="*/ 12 h 77"/>
                <a:gd name="T70" fmla="*/ 60 w 77"/>
                <a:gd name="T71" fmla="*/ 10 h 77"/>
                <a:gd name="T72" fmla="*/ 65 w 77"/>
                <a:gd name="T73" fmla="*/ 10 h 77"/>
                <a:gd name="T74" fmla="*/ 67 w 77"/>
                <a:gd name="T75" fmla="*/ 12 h 77"/>
                <a:gd name="T76" fmla="*/ 67 w 77"/>
                <a:gd name="T77"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77">
                  <a:moveTo>
                    <a:pt x="64" y="0"/>
                  </a:moveTo>
                  <a:cubicBezTo>
                    <a:pt x="13" y="0"/>
                    <a:pt x="13" y="0"/>
                    <a:pt x="13" y="0"/>
                  </a:cubicBezTo>
                  <a:cubicBezTo>
                    <a:pt x="6" y="0"/>
                    <a:pt x="0" y="6"/>
                    <a:pt x="0" y="13"/>
                  </a:cubicBezTo>
                  <a:cubicBezTo>
                    <a:pt x="0" y="64"/>
                    <a:pt x="0" y="64"/>
                    <a:pt x="0" y="64"/>
                  </a:cubicBezTo>
                  <a:cubicBezTo>
                    <a:pt x="1" y="71"/>
                    <a:pt x="6" y="77"/>
                    <a:pt x="13" y="77"/>
                  </a:cubicBezTo>
                  <a:cubicBezTo>
                    <a:pt x="64" y="77"/>
                    <a:pt x="64" y="77"/>
                    <a:pt x="64" y="77"/>
                  </a:cubicBezTo>
                  <a:cubicBezTo>
                    <a:pt x="71" y="76"/>
                    <a:pt x="77" y="71"/>
                    <a:pt x="77" y="64"/>
                  </a:cubicBezTo>
                  <a:cubicBezTo>
                    <a:pt x="77" y="13"/>
                    <a:pt x="77" y="13"/>
                    <a:pt x="77" y="13"/>
                  </a:cubicBezTo>
                  <a:cubicBezTo>
                    <a:pt x="77" y="6"/>
                    <a:pt x="71" y="0"/>
                    <a:pt x="64" y="0"/>
                  </a:cubicBezTo>
                  <a:close/>
                  <a:moveTo>
                    <a:pt x="25" y="34"/>
                  </a:moveTo>
                  <a:cubicBezTo>
                    <a:pt x="52" y="34"/>
                    <a:pt x="52" y="34"/>
                    <a:pt x="52" y="34"/>
                  </a:cubicBezTo>
                  <a:cubicBezTo>
                    <a:pt x="53" y="35"/>
                    <a:pt x="53" y="37"/>
                    <a:pt x="53" y="38"/>
                  </a:cubicBezTo>
                  <a:cubicBezTo>
                    <a:pt x="53" y="46"/>
                    <a:pt x="47" y="53"/>
                    <a:pt x="39" y="53"/>
                  </a:cubicBezTo>
                  <a:cubicBezTo>
                    <a:pt x="31" y="53"/>
                    <a:pt x="24" y="47"/>
                    <a:pt x="24" y="38"/>
                  </a:cubicBezTo>
                  <a:cubicBezTo>
                    <a:pt x="24" y="37"/>
                    <a:pt x="24" y="35"/>
                    <a:pt x="25" y="34"/>
                  </a:cubicBezTo>
                  <a:close/>
                  <a:moveTo>
                    <a:pt x="67" y="33"/>
                  </a:moveTo>
                  <a:cubicBezTo>
                    <a:pt x="67" y="53"/>
                    <a:pt x="67" y="53"/>
                    <a:pt x="67" y="53"/>
                  </a:cubicBezTo>
                  <a:cubicBezTo>
                    <a:pt x="67" y="62"/>
                    <a:pt x="67" y="62"/>
                    <a:pt x="67" y="62"/>
                  </a:cubicBezTo>
                  <a:cubicBezTo>
                    <a:pt x="67" y="65"/>
                    <a:pt x="65" y="67"/>
                    <a:pt x="63" y="67"/>
                  </a:cubicBezTo>
                  <a:cubicBezTo>
                    <a:pt x="15" y="67"/>
                    <a:pt x="15" y="67"/>
                    <a:pt x="15" y="67"/>
                  </a:cubicBezTo>
                  <a:cubicBezTo>
                    <a:pt x="12" y="67"/>
                    <a:pt x="10" y="65"/>
                    <a:pt x="10" y="63"/>
                  </a:cubicBezTo>
                  <a:cubicBezTo>
                    <a:pt x="10" y="53"/>
                    <a:pt x="10" y="53"/>
                    <a:pt x="10" y="53"/>
                  </a:cubicBezTo>
                  <a:cubicBezTo>
                    <a:pt x="10" y="34"/>
                    <a:pt x="10" y="34"/>
                    <a:pt x="10" y="34"/>
                  </a:cubicBezTo>
                  <a:cubicBezTo>
                    <a:pt x="10" y="34"/>
                    <a:pt x="10" y="34"/>
                    <a:pt x="10" y="34"/>
                  </a:cubicBezTo>
                  <a:cubicBezTo>
                    <a:pt x="17" y="34"/>
                    <a:pt x="17" y="34"/>
                    <a:pt x="17" y="34"/>
                  </a:cubicBezTo>
                  <a:cubicBezTo>
                    <a:pt x="17" y="35"/>
                    <a:pt x="17" y="37"/>
                    <a:pt x="17" y="39"/>
                  </a:cubicBezTo>
                  <a:cubicBezTo>
                    <a:pt x="17" y="51"/>
                    <a:pt x="27" y="60"/>
                    <a:pt x="39" y="60"/>
                  </a:cubicBezTo>
                  <a:cubicBezTo>
                    <a:pt x="51" y="60"/>
                    <a:pt x="60" y="50"/>
                    <a:pt x="60" y="38"/>
                  </a:cubicBezTo>
                  <a:cubicBezTo>
                    <a:pt x="60" y="37"/>
                    <a:pt x="60" y="35"/>
                    <a:pt x="60" y="33"/>
                  </a:cubicBezTo>
                  <a:cubicBezTo>
                    <a:pt x="67" y="33"/>
                    <a:pt x="67" y="33"/>
                    <a:pt x="67" y="33"/>
                  </a:cubicBezTo>
                  <a:close/>
                  <a:moveTo>
                    <a:pt x="67" y="17"/>
                  </a:moveTo>
                  <a:cubicBezTo>
                    <a:pt x="67" y="18"/>
                    <a:pt x="66" y="19"/>
                    <a:pt x="65" y="19"/>
                  </a:cubicBezTo>
                  <a:cubicBezTo>
                    <a:pt x="60" y="19"/>
                    <a:pt x="60" y="19"/>
                    <a:pt x="60" y="19"/>
                  </a:cubicBezTo>
                  <a:cubicBezTo>
                    <a:pt x="59" y="19"/>
                    <a:pt x="58" y="18"/>
                    <a:pt x="58" y="17"/>
                  </a:cubicBezTo>
                  <a:cubicBezTo>
                    <a:pt x="58" y="12"/>
                    <a:pt x="58" y="12"/>
                    <a:pt x="58" y="12"/>
                  </a:cubicBezTo>
                  <a:cubicBezTo>
                    <a:pt x="58" y="11"/>
                    <a:pt x="59" y="10"/>
                    <a:pt x="60" y="10"/>
                  </a:cubicBezTo>
                  <a:cubicBezTo>
                    <a:pt x="65" y="10"/>
                    <a:pt x="65" y="10"/>
                    <a:pt x="65" y="10"/>
                  </a:cubicBezTo>
                  <a:cubicBezTo>
                    <a:pt x="66" y="9"/>
                    <a:pt x="67" y="11"/>
                    <a:pt x="67" y="12"/>
                  </a:cubicBezTo>
                  <a:lnTo>
                    <a:pt x="6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1" name="Freeform 181">
              <a:extLst>
                <a:ext uri="{FF2B5EF4-FFF2-40B4-BE49-F238E27FC236}">
                  <a16:creationId xmlns:a16="http://schemas.microsoft.com/office/drawing/2014/main" id="{67FC8FF8-AFFD-C704-9BAE-2CBB70CD4234}"/>
                </a:ext>
              </a:extLst>
            </p:cNvPr>
            <p:cNvSpPr>
              <a:spLocks noEditPoints="1"/>
            </p:cNvSpPr>
            <p:nvPr/>
          </p:nvSpPr>
          <p:spPr bwMode="auto">
            <a:xfrm>
              <a:off x="7590869" y="1725991"/>
              <a:ext cx="252496" cy="191818"/>
            </a:xfrm>
            <a:custGeom>
              <a:avLst/>
              <a:gdLst>
                <a:gd name="T0" fmla="*/ 76 w 79"/>
                <a:gd name="T1" fmla="*/ 3 h 60"/>
                <a:gd name="T2" fmla="*/ 40 w 79"/>
                <a:gd name="T3" fmla="*/ 0 h 60"/>
                <a:gd name="T4" fmla="*/ 4 w 79"/>
                <a:gd name="T5" fmla="*/ 3 h 60"/>
                <a:gd name="T6" fmla="*/ 0 w 79"/>
                <a:gd name="T7" fmla="*/ 30 h 60"/>
                <a:gd name="T8" fmla="*/ 4 w 79"/>
                <a:gd name="T9" fmla="*/ 57 h 60"/>
                <a:gd name="T10" fmla="*/ 40 w 79"/>
                <a:gd name="T11" fmla="*/ 60 h 60"/>
                <a:gd name="T12" fmla="*/ 76 w 79"/>
                <a:gd name="T13" fmla="*/ 57 h 60"/>
                <a:gd name="T14" fmla="*/ 79 w 79"/>
                <a:gd name="T15" fmla="*/ 30 h 60"/>
                <a:gd name="T16" fmla="*/ 76 w 79"/>
                <a:gd name="T17" fmla="*/ 3 h 60"/>
                <a:gd name="T18" fmla="*/ 30 w 79"/>
                <a:gd name="T19" fmla="*/ 45 h 60"/>
                <a:gd name="T20" fmla="*/ 30 w 79"/>
                <a:gd name="T21" fmla="*/ 15 h 60"/>
                <a:gd name="T22" fmla="*/ 55 w 79"/>
                <a:gd name="T23" fmla="*/ 30 h 60"/>
                <a:gd name="T24" fmla="*/ 30 w 79"/>
                <a:gd name="T25" fmla="*/ 4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0">
                  <a:moveTo>
                    <a:pt x="76" y="3"/>
                  </a:moveTo>
                  <a:cubicBezTo>
                    <a:pt x="65" y="1"/>
                    <a:pt x="53" y="0"/>
                    <a:pt x="40" y="0"/>
                  </a:cubicBezTo>
                  <a:cubicBezTo>
                    <a:pt x="27" y="0"/>
                    <a:pt x="15" y="1"/>
                    <a:pt x="4" y="3"/>
                  </a:cubicBezTo>
                  <a:cubicBezTo>
                    <a:pt x="2" y="11"/>
                    <a:pt x="0" y="20"/>
                    <a:pt x="0" y="30"/>
                  </a:cubicBezTo>
                  <a:cubicBezTo>
                    <a:pt x="0" y="40"/>
                    <a:pt x="2" y="49"/>
                    <a:pt x="4" y="57"/>
                  </a:cubicBezTo>
                  <a:cubicBezTo>
                    <a:pt x="15" y="59"/>
                    <a:pt x="27" y="60"/>
                    <a:pt x="40" y="60"/>
                  </a:cubicBezTo>
                  <a:cubicBezTo>
                    <a:pt x="53" y="60"/>
                    <a:pt x="65" y="59"/>
                    <a:pt x="76" y="57"/>
                  </a:cubicBezTo>
                  <a:cubicBezTo>
                    <a:pt x="78" y="49"/>
                    <a:pt x="79" y="40"/>
                    <a:pt x="79" y="30"/>
                  </a:cubicBezTo>
                  <a:cubicBezTo>
                    <a:pt x="79" y="20"/>
                    <a:pt x="78" y="11"/>
                    <a:pt x="76" y="3"/>
                  </a:cubicBezTo>
                  <a:close/>
                  <a:moveTo>
                    <a:pt x="30" y="45"/>
                  </a:moveTo>
                  <a:cubicBezTo>
                    <a:pt x="30" y="15"/>
                    <a:pt x="30" y="15"/>
                    <a:pt x="30" y="15"/>
                  </a:cubicBezTo>
                  <a:cubicBezTo>
                    <a:pt x="55" y="30"/>
                    <a:pt x="55" y="30"/>
                    <a:pt x="55" y="30"/>
                  </a:cubicBezTo>
                  <a:lnTo>
                    <a:pt x="3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2" name="Freeform 183">
              <a:extLst>
                <a:ext uri="{FF2B5EF4-FFF2-40B4-BE49-F238E27FC236}">
                  <a16:creationId xmlns:a16="http://schemas.microsoft.com/office/drawing/2014/main" id="{51BABA4D-8785-CE63-A0EB-5C9912689294}"/>
                </a:ext>
              </a:extLst>
            </p:cNvPr>
            <p:cNvSpPr>
              <a:spLocks noEditPoints="1"/>
            </p:cNvSpPr>
            <p:nvPr/>
          </p:nvSpPr>
          <p:spPr bwMode="auto">
            <a:xfrm>
              <a:off x="7334459" y="2704655"/>
              <a:ext cx="219221" cy="217263"/>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4 w 68"/>
                <a:gd name="T11" fmla="*/ 61 h 68"/>
                <a:gd name="T12" fmla="*/ 7 w 68"/>
                <a:gd name="T13" fmla="*/ 34 h 68"/>
                <a:gd name="T14" fmla="*/ 34 w 68"/>
                <a:gd name="T15" fmla="*/ 6 h 68"/>
                <a:gd name="T16" fmla="*/ 62 w 68"/>
                <a:gd name="T17" fmla="*/ 34 h 68"/>
                <a:gd name="T18" fmla="*/ 34 w 68"/>
                <a:gd name="T19" fmla="*/ 61 h 68"/>
                <a:gd name="T20" fmla="*/ 21 w 68"/>
                <a:gd name="T21" fmla="*/ 21 h 68"/>
                <a:gd name="T22" fmla="*/ 47 w 68"/>
                <a:gd name="T23" fmla="*/ 21 h 68"/>
                <a:gd name="T24" fmla="*/ 47 w 68"/>
                <a:gd name="T25" fmla="*/ 46 h 68"/>
                <a:gd name="T26" fmla="*/ 21 w 68"/>
                <a:gd name="T27" fmla="*/ 46 h 68"/>
                <a:gd name="T28" fmla="*/ 21 w 68"/>
                <a:gd name="T29" fmla="*/ 2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68">
                  <a:moveTo>
                    <a:pt x="34" y="0"/>
                  </a:moveTo>
                  <a:cubicBezTo>
                    <a:pt x="15" y="0"/>
                    <a:pt x="0" y="15"/>
                    <a:pt x="0" y="34"/>
                  </a:cubicBezTo>
                  <a:cubicBezTo>
                    <a:pt x="0" y="52"/>
                    <a:pt x="15" y="68"/>
                    <a:pt x="34" y="68"/>
                  </a:cubicBezTo>
                  <a:cubicBezTo>
                    <a:pt x="53" y="68"/>
                    <a:pt x="68" y="52"/>
                    <a:pt x="68" y="34"/>
                  </a:cubicBezTo>
                  <a:cubicBezTo>
                    <a:pt x="68" y="15"/>
                    <a:pt x="53" y="0"/>
                    <a:pt x="34" y="0"/>
                  </a:cubicBezTo>
                  <a:close/>
                  <a:moveTo>
                    <a:pt x="34" y="61"/>
                  </a:moveTo>
                  <a:cubicBezTo>
                    <a:pt x="19" y="61"/>
                    <a:pt x="7" y="49"/>
                    <a:pt x="7" y="34"/>
                  </a:cubicBezTo>
                  <a:cubicBezTo>
                    <a:pt x="7" y="18"/>
                    <a:pt x="19" y="6"/>
                    <a:pt x="34" y="6"/>
                  </a:cubicBezTo>
                  <a:cubicBezTo>
                    <a:pt x="49" y="6"/>
                    <a:pt x="62" y="18"/>
                    <a:pt x="62" y="34"/>
                  </a:cubicBezTo>
                  <a:cubicBezTo>
                    <a:pt x="62" y="49"/>
                    <a:pt x="49" y="61"/>
                    <a:pt x="34" y="61"/>
                  </a:cubicBezTo>
                  <a:close/>
                  <a:moveTo>
                    <a:pt x="21" y="21"/>
                  </a:moveTo>
                  <a:cubicBezTo>
                    <a:pt x="47" y="21"/>
                    <a:pt x="47" y="21"/>
                    <a:pt x="47" y="21"/>
                  </a:cubicBezTo>
                  <a:cubicBezTo>
                    <a:pt x="47" y="46"/>
                    <a:pt x="47" y="46"/>
                    <a:pt x="47" y="46"/>
                  </a:cubicBezTo>
                  <a:cubicBezTo>
                    <a:pt x="21" y="46"/>
                    <a:pt x="21" y="46"/>
                    <a:pt x="21" y="46"/>
                  </a:cubicBezTo>
                  <a:lnTo>
                    <a:pt x="21"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3" name="Freeform 188">
              <a:extLst>
                <a:ext uri="{FF2B5EF4-FFF2-40B4-BE49-F238E27FC236}">
                  <a16:creationId xmlns:a16="http://schemas.microsoft.com/office/drawing/2014/main" id="{07140FEB-590D-236E-7194-CCB78B31BA7E}"/>
                </a:ext>
              </a:extLst>
            </p:cNvPr>
            <p:cNvSpPr>
              <a:spLocks noEditPoints="1"/>
            </p:cNvSpPr>
            <p:nvPr/>
          </p:nvSpPr>
          <p:spPr bwMode="auto">
            <a:xfrm>
              <a:off x="6575015" y="3595239"/>
              <a:ext cx="229008" cy="230965"/>
            </a:xfrm>
            <a:custGeom>
              <a:avLst/>
              <a:gdLst>
                <a:gd name="T0" fmla="*/ 36 w 72"/>
                <a:gd name="T1" fmla="*/ 0 h 72"/>
                <a:gd name="T2" fmla="*/ 0 w 72"/>
                <a:gd name="T3" fmla="*/ 36 h 72"/>
                <a:gd name="T4" fmla="*/ 36 w 72"/>
                <a:gd name="T5" fmla="*/ 72 h 72"/>
                <a:gd name="T6" fmla="*/ 72 w 72"/>
                <a:gd name="T7" fmla="*/ 36 h 72"/>
                <a:gd name="T8" fmla="*/ 36 w 72"/>
                <a:gd name="T9" fmla="*/ 0 h 72"/>
                <a:gd name="T10" fmla="*/ 57 w 72"/>
                <a:gd name="T11" fmla="*/ 31 h 72"/>
                <a:gd name="T12" fmla="*/ 38 w 72"/>
                <a:gd name="T13" fmla="*/ 59 h 72"/>
                <a:gd name="T14" fmla="*/ 29 w 72"/>
                <a:gd name="T15" fmla="*/ 55 h 72"/>
                <a:gd name="T16" fmla="*/ 21 w 72"/>
                <a:gd name="T17" fmla="*/ 33 h 72"/>
                <a:gd name="T18" fmla="*/ 16 w 72"/>
                <a:gd name="T19" fmla="*/ 35 h 72"/>
                <a:gd name="T20" fmla="*/ 15 w 72"/>
                <a:gd name="T21" fmla="*/ 32 h 72"/>
                <a:gd name="T22" fmla="*/ 28 w 72"/>
                <a:gd name="T23" fmla="*/ 23 h 72"/>
                <a:gd name="T24" fmla="*/ 35 w 72"/>
                <a:gd name="T25" fmla="*/ 37 h 72"/>
                <a:gd name="T26" fmla="*/ 38 w 72"/>
                <a:gd name="T27" fmla="*/ 46 h 72"/>
                <a:gd name="T28" fmla="*/ 44 w 72"/>
                <a:gd name="T29" fmla="*/ 38 h 72"/>
                <a:gd name="T30" fmla="*/ 39 w 72"/>
                <a:gd name="T31" fmla="*/ 32 h 72"/>
                <a:gd name="T32" fmla="*/ 57 w 72"/>
                <a:gd name="T33"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36" y="0"/>
                  </a:moveTo>
                  <a:cubicBezTo>
                    <a:pt x="16" y="0"/>
                    <a:pt x="0" y="17"/>
                    <a:pt x="0" y="36"/>
                  </a:cubicBezTo>
                  <a:cubicBezTo>
                    <a:pt x="0" y="56"/>
                    <a:pt x="16" y="72"/>
                    <a:pt x="36" y="72"/>
                  </a:cubicBezTo>
                  <a:cubicBezTo>
                    <a:pt x="56" y="72"/>
                    <a:pt x="72" y="56"/>
                    <a:pt x="72" y="36"/>
                  </a:cubicBezTo>
                  <a:cubicBezTo>
                    <a:pt x="72" y="17"/>
                    <a:pt x="56" y="0"/>
                    <a:pt x="36" y="0"/>
                  </a:cubicBezTo>
                  <a:close/>
                  <a:moveTo>
                    <a:pt x="57" y="31"/>
                  </a:moveTo>
                  <a:cubicBezTo>
                    <a:pt x="55" y="45"/>
                    <a:pt x="42" y="56"/>
                    <a:pt x="38" y="59"/>
                  </a:cubicBezTo>
                  <a:cubicBezTo>
                    <a:pt x="34" y="61"/>
                    <a:pt x="30" y="58"/>
                    <a:pt x="29" y="55"/>
                  </a:cubicBezTo>
                  <a:cubicBezTo>
                    <a:pt x="27" y="52"/>
                    <a:pt x="22" y="35"/>
                    <a:pt x="21" y="33"/>
                  </a:cubicBezTo>
                  <a:cubicBezTo>
                    <a:pt x="20" y="32"/>
                    <a:pt x="16" y="35"/>
                    <a:pt x="16" y="35"/>
                  </a:cubicBezTo>
                  <a:cubicBezTo>
                    <a:pt x="15" y="32"/>
                    <a:pt x="15" y="32"/>
                    <a:pt x="15" y="32"/>
                  </a:cubicBezTo>
                  <a:cubicBezTo>
                    <a:pt x="15" y="32"/>
                    <a:pt x="22" y="24"/>
                    <a:pt x="28" y="23"/>
                  </a:cubicBezTo>
                  <a:cubicBezTo>
                    <a:pt x="33" y="22"/>
                    <a:pt x="33" y="32"/>
                    <a:pt x="35" y="37"/>
                  </a:cubicBezTo>
                  <a:cubicBezTo>
                    <a:pt x="36" y="43"/>
                    <a:pt x="37" y="46"/>
                    <a:pt x="38" y="46"/>
                  </a:cubicBezTo>
                  <a:cubicBezTo>
                    <a:pt x="39" y="46"/>
                    <a:pt x="42" y="43"/>
                    <a:pt x="44" y="38"/>
                  </a:cubicBezTo>
                  <a:cubicBezTo>
                    <a:pt x="47" y="34"/>
                    <a:pt x="44" y="29"/>
                    <a:pt x="39" y="32"/>
                  </a:cubicBezTo>
                  <a:cubicBezTo>
                    <a:pt x="41" y="21"/>
                    <a:pt x="60" y="18"/>
                    <a:pt x="57" y="31"/>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4" name="Freeform 189">
              <a:extLst>
                <a:ext uri="{FF2B5EF4-FFF2-40B4-BE49-F238E27FC236}">
                  <a16:creationId xmlns:a16="http://schemas.microsoft.com/office/drawing/2014/main" id="{26860D45-B62A-4015-7611-62B28F8DBA17}"/>
                </a:ext>
              </a:extLst>
            </p:cNvPr>
            <p:cNvSpPr>
              <a:spLocks noEditPoints="1"/>
            </p:cNvSpPr>
            <p:nvPr/>
          </p:nvSpPr>
          <p:spPr bwMode="auto">
            <a:xfrm>
              <a:off x="5843656" y="2888235"/>
              <a:ext cx="150715" cy="150714"/>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5 w 47"/>
                <a:gd name="T11" fmla="*/ 24 h 47"/>
                <a:gd name="T12" fmla="*/ 23 w 47"/>
                <a:gd name="T13" fmla="*/ 6 h 47"/>
                <a:gd name="T14" fmla="*/ 23 w 47"/>
                <a:gd name="T15" fmla="*/ 42 h 47"/>
                <a:gd name="T16" fmla="*/ 5 w 47"/>
                <a:gd name="T17"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5" y="24"/>
                  </a:moveTo>
                  <a:cubicBezTo>
                    <a:pt x="5" y="14"/>
                    <a:pt x="13" y="6"/>
                    <a:pt x="23" y="6"/>
                  </a:cubicBezTo>
                  <a:cubicBezTo>
                    <a:pt x="23" y="42"/>
                    <a:pt x="23" y="42"/>
                    <a:pt x="23" y="42"/>
                  </a:cubicBezTo>
                  <a:cubicBezTo>
                    <a:pt x="13" y="42"/>
                    <a:pt x="5" y="34"/>
                    <a:pt x="5" y="24"/>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5" name="Freeform 190">
              <a:extLst>
                <a:ext uri="{FF2B5EF4-FFF2-40B4-BE49-F238E27FC236}">
                  <a16:creationId xmlns:a16="http://schemas.microsoft.com/office/drawing/2014/main" id="{75852D7B-1803-4CCB-438E-1523E30832A8}"/>
                </a:ext>
              </a:extLst>
            </p:cNvPr>
            <p:cNvSpPr>
              <a:spLocks noEditPoints="1"/>
            </p:cNvSpPr>
            <p:nvPr/>
          </p:nvSpPr>
          <p:spPr bwMode="auto">
            <a:xfrm>
              <a:off x="5900419" y="2101389"/>
              <a:ext cx="215306" cy="199648"/>
            </a:xfrm>
            <a:custGeom>
              <a:avLst/>
              <a:gdLst>
                <a:gd name="T0" fmla="*/ 34 w 67"/>
                <a:gd name="T1" fmla="*/ 8 h 62"/>
                <a:gd name="T2" fmla="*/ 23 w 67"/>
                <a:gd name="T3" fmla="*/ 10 h 62"/>
                <a:gd name="T4" fmla="*/ 15 w 67"/>
                <a:gd name="T5" fmla="*/ 14 h 62"/>
                <a:gd name="T6" fmla="*/ 8 w 67"/>
                <a:gd name="T7" fmla="*/ 27 h 62"/>
                <a:gd name="T8" fmla="*/ 11 w 67"/>
                <a:gd name="T9" fmla="*/ 35 h 62"/>
                <a:gd name="T10" fmla="*/ 17 w 67"/>
                <a:gd name="T11" fmla="*/ 41 h 62"/>
                <a:gd name="T12" fmla="*/ 21 w 67"/>
                <a:gd name="T13" fmla="*/ 47 h 62"/>
                <a:gd name="T14" fmla="*/ 21 w 67"/>
                <a:gd name="T15" fmla="*/ 49 h 62"/>
                <a:gd name="T16" fmla="*/ 22 w 67"/>
                <a:gd name="T17" fmla="*/ 48 h 62"/>
                <a:gd name="T18" fmla="*/ 28 w 67"/>
                <a:gd name="T19" fmla="*/ 45 h 62"/>
                <a:gd name="T20" fmla="*/ 29 w 67"/>
                <a:gd name="T21" fmla="*/ 46 h 62"/>
                <a:gd name="T22" fmla="*/ 34 w 67"/>
                <a:gd name="T23" fmla="*/ 46 h 62"/>
                <a:gd name="T24" fmla="*/ 44 w 67"/>
                <a:gd name="T25" fmla="*/ 44 h 62"/>
                <a:gd name="T26" fmla="*/ 52 w 67"/>
                <a:gd name="T27" fmla="*/ 40 h 62"/>
                <a:gd name="T28" fmla="*/ 59 w 67"/>
                <a:gd name="T29" fmla="*/ 27 h 62"/>
                <a:gd name="T30" fmla="*/ 52 w 67"/>
                <a:gd name="T31" fmla="*/ 14 h 62"/>
                <a:gd name="T32" fmla="*/ 44 w 67"/>
                <a:gd name="T33" fmla="*/ 10 h 62"/>
                <a:gd name="T34" fmla="*/ 34 w 67"/>
                <a:gd name="T35" fmla="*/ 8 h 62"/>
                <a:gd name="T36" fmla="*/ 34 w 67"/>
                <a:gd name="T37" fmla="*/ 0 h 62"/>
                <a:gd name="T38" fmla="*/ 34 w 67"/>
                <a:gd name="T39" fmla="*/ 0 h 62"/>
                <a:gd name="T40" fmla="*/ 67 w 67"/>
                <a:gd name="T41" fmla="*/ 27 h 62"/>
                <a:gd name="T42" fmla="*/ 34 w 67"/>
                <a:gd name="T43" fmla="*/ 54 h 62"/>
                <a:gd name="T44" fmla="*/ 28 w 67"/>
                <a:gd name="T45" fmla="*/ 54 h 62"/>
                <a:gd name="T46" fmla="*/ 4 w 67"/>
                <a:gd name="T47" fmla="*/ 62 h 62"/>
                <a:gd name="T48" fmla="*/ 4 w 67"/>
                <a:gd name="T49" fmla="*/ 61 h 62"/>
                <a:gd name="T50" fmla="*/ 13 w 67"/>
                <a:gd name="T51" fmla="*/ 50 h 62"/>
                <a:gd name="T52" fmla="*/ 12 w 67"/>
                <a:gd name="T53" fmla="*/ 48 h 62"/>
                <a:gd name="T54" fmla="*/ 0 w 67"/>
                <a:gd name="T55" fmla="*/ 27 h 62"/>
                <a:gd name="T56" fmla="*/ 34 w 67"/>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 h="62">
                  <a:moveTo>
                    <a:pt x="34" y="8"/>
                  </a:moveTo>
                  <a:cubicBezTo>
                    <a:pt x="30" y="8"/>
                    <a:pt x="26" y="9"/>
                    <a:pt x="23" y="10"/>
                  </a:cubicBezTo>
                  <a:cubicBezTo>
                    <a:pt x="20" y="11"/>
                    <a:pt x="17" y="12"/>
                    <a:pt x="15" y="14"/>
                  </a:cubicBezTo>
                  <a:cubicBezTo>
                    <a:pt x="11" y="18"/>
                    <a:pt x="8" y="22"/>
                    <a:pt x="8" y="27"/>
                  </a:cubicBezTo>
                  <a:cubicBezTo>
                    <a:pt x="8" y="30"/>
                    <a:pt x="9" y="32"/>
                    <a:pt x="11" y="35"/>
                  </a:cubicBezTo>
                  <a:cubicBezTo>
                    <a:pt x="12" y="37"/>
                    <a:pt x="14" y="39"/>
                    <a:pt x="17" y="41"/>
                  </a:cubicBezTo>
                  <a:cubicBezTo>
                    <a:pt x="19" y="42"/>
                    <a:pt x="20" y="45"/>
                    <a:pt x="21" y="47"/>
                  </a:cubicBezTo>
                  <a:cubicBezTo>
                    <a:pt x="21" y="48"/>
                    <a:pt x="21" y="48"/>
                    <a:pt x="21" y="49"/>
                  </a:cubicBezTo>
                  <a:cubicBezTo>
                    <a:pt x="21" y="49"/>
                    <a:pt x="22" y="48"/>
                    <a:pt x="22" y="48"/>
                  </a:cubicBezTo>
                  <a:cubicBezTo>
                    <a:pt x="24" y="46"/>
                    <a:pt x="26" y="45"/>
                    <a:pt x="28" y="45"/>
                  </a:cubicBezTo>
                  <a:cubicBezTo>
                    <a:pt x="29" y="45"/>
                    <a:pt x="29" y="45"/>
                    <a:pt x="29" y="46"/>
                  </a:cubicBezTo>
                  <a:cubicBezTo>
                    <a:pt x="31" y="46"/>
                    <a:pt x="32" y="46"/>
                    <a:pt x="34" y="46"/>
                  </a:cubicBezTo>
                  <a:cubicBezTo>
                    <a:pt x="37" y="46"/>
                    <a:pt x="41" y="45"/>
                    <a:pt x="44" y="44"/>
                  </a:cubicBezTo>
                  <a:cubicBezTo>
                    <a:pt x="47" y="43"/>
                    <a:pt x="50" y="42"/>
                    <a:pt x="52" y="40"/>
                  </a:cubicBezTo>
                  <a:cubicBezTo>
                    <a:pt x="56" y="36"/>
                    <a:pt x="59" y="32"/>
                    <a:pt x="59" y="27"/>
                  </a:cubicBezTo>
                  <a:cubicBezTo>
                    <a:pt x="59" y="22"/>
                    <a:pt x="56" y="18"/>
                    <a:pt x="52" y="14"/>
                  </a:cubicBezTo>
                  <a:cubicBezTo>
                    <a:pt x="50" y="12"/>
                    <a:pt x="47" y="11"/>
                    <a:pt x="44" y="10"/>
                  </a:cubicBezTo>
                  <a:cubicBezTo>
                    <a:pt x="41" y="9"/>
                    <a:pt x="37" y="8"/>
                    <a:pt x="34" y="8"/>
                  </a:cubicBezTo>
                  <a:close/>
                  <a:moveTo>
                    <a:pt x="34" y="0"/>
                  </a:moveTo>
                  <a:cubicBezTo>
                    <a:pt x="34" y="0"/>
                    <a:pt x="34" y="0"/>
                    <a:pt x="34" y="0"/>
                  </a:cubicBezTo>
                  <a:cubicBezTo>
                    <a:pt x="52" y="0"/>
                    <a:pt x="67" y="12"/>
                    <a:pt x="67" y="27"/>
                  </a:cubicBezTo>
                  <a:cubicBezTo>
                    <a:pt x="67" y="42"/>
                    <a:pt x="52" y="54"/>
                    <a:pt x="34" y="54"/>
                  </a:cubicBezTo>
                  <a:cubicBezTo>
                    <a:pt x="32" y="54"/>
                    <a:pt x="30" y="54"/>
                    <a:pt x="28" y="54"/>
                  </a:cubicBezTo>
                  <a:cubicBezTo>
                    <a:pt x="21" y="61"/>
                    <a:pt x="13" y="62"/>
                    <a:pt x="4" y="62"/>
                  </a:cubicBezTo>
                  <a:cubicBezTo>
                    <a:pt x="4" y="61"/>
                    <a:pt x="4" y="61"/>
                    <a:pt x="4" y="61"/>
                  </a:cubicBezTo>
                  <a:cubicBezTo>
                    <a:pt x="9" y="59"/>
                    <a:pt x="13" y="55"/>
                    <a:pt x="13" y="50"/>
                  </a:cubicBezTo>
                  <a:cubicBezTo>
                    <a:pt x="13" y="49"/>
                    <a:pt x="13" y="49"/>
                    <a:pt x="12" y="48"/>
                  </a:cubicBezTo>
                  <a:cubicBezTo>
                    <a:pt x="5" y="43"/>
                    <a:pt x="0" y="36"/>
                    <a:pt x="0" y="27"/>
                  </a:cubicBezTo>
                  <a:cubicBezTo>
                    <a:pt x="0" y="12"/>
                    <a:pt x="15" y="0"/>
                    <a:pt x="34" y="0"/>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6" name="Freeform 191">
              <a:extLst>
                <a:ext uri="{FF2B5EF4-FFF2-40B4-BE49-F238E27FC236}">
                  <a16:creationId xmlns:a16="http://schemas.microsoft.com/office/drawing/2014/main" id="{89D3A0E4-BC8B-909E-10C2-B5C9FB0FDF38}"/>
                </a:ext>
              </a:extLst>
            </p:cNvPr>
            <p:cNvSpPr>
              <a:spLocks noEditPoints="1"/>
            </p:cNvSpPr>
            <p:nvPr/>
          </p:nvSpPr>
          <p:spPr bwMode="auto">
            <a:xfrm>
              <a:off x="6312733" y="2886686"/>
              <a:ext cx="207477" cy="203562"/>
            </a:xfrm>
            <a:custGeom>
              <a:avLst/>
              <a:gdLst>
                <a:gd name="T0" fmla="*/ 62 w 65"/>
                <a:gd name="T1" fmla="*/ 36 h 64"/>
                <a:gd name="T2" fmla="*/ 62 w 65"/>
                <a:gd name="T3" fmla="*/ 32 h 64"/>
                <a:gd name="T4" fmla="*/ 33 w 65"/>
                <a:gd name="T5" fmla="*/ 3 h 64"/>
                <a:gd name="T6" fmla="*/ 28 w 65"/>
                <a:gd name="T7" fmla="*/ 3 h 64"/>
                <a:gd name="T8" fmla="*/ 18 w 65"/>
                <a:gd name="T9" fmla="*/ 0 h 64"/>
                <a:gd name="T10" fmla="*/ 0 w 65"/>
                <a:gd name="T11" fmla="*/ 18 h 64"/>
                <a:gd name="T12" fmla="*/ 3 w 65"/>
                <a:gd name="T13" fmla="*/ 28 h 64"/>
                <a:gd name="T14" fmla="*/ 3 w 65"/>
                <a:gd name="T15" fmla="*/ 32 h 64"/>
                <a:gd name="T16" fmla="*/ 33 w 65"/>
                <a:gd name="T17" fmla="*/ 62 h 64"/>
                <a:gd name="T18" fmla="*/ 38 w 65"/>
                <a:gd name="T19" fmla="*/ 62 h 64"/>
                <a:gd name="T20" fmla="*/ 47 w 65"/>
                <a:gd name="T21" fmla="*/ 64 h 64"/>
                <a:gd name="T22" fmla="*/ 65 w 65"/>
                <a:gd name="T23" fmla="*/ 46 h 64"/>
                <a:gd name="T24" fmla="*/ 62 w 65"/>
                <a:gd name="T25" fmla="*/ 36 h 64"/>
                <a:gd name="T26" fmla="*/ 35 w 65"/>
                <a:gd name="T27" fmla="*/ 54 h 64"/>
                <a:gd name="T28" fmla="*/ 17 w 65"/>
                <a:gd name="T29" fmla="*/ 49 h 64"/>
                <a:gd name="T30" fmla="*/ 18 w 65"/>
                <a:gd name="T31" fmla="*/ 39 h 64"/>
                <a:gd name="T32" fmla="*/ 26 w 65"/>
                <a:gd name="T33" fmla="*/ 45 h 64"/>
                <a:gd name="T34" fmla="*/ 40 w 65"/>
                <a:gd name="T35" fmla="*/ 44 h 64"/>
                <a:gd name="T36" fmla="*/ 32 w 65"/>
                <a:gd name="T37" fmla="*/ 36 h 64"/>
                <a:gd name="T38" fmla="*/ 15 w 65"/>
                <a:gd name="T39" fmla="*/ 23 h 64"/>
                <a:gd name="T40" fmla="*/ 28 w 65"/>
                <a:gd name="T41" fmla="*/ 10 h 64"/>
                <a:gd name="T42" fmla="*/ 46 w 65"/>
                <a:gd name="T43" fmla="*/ 15 h 64"/>
                <a:gd name="T44" fmla="*/ 45 w 65"/>
                <a:gd name="T45" fmla="*/ 24 h 64"/>
                <a:gd name="T46" fmla="*/ 32 w 65"/>
                <a:gd name="T47" fmla="*/ 17 h 64"/>
                <a:gd name="T48" fmla="*/ 29 w 65"/>
                <a:gd name="T49" fmla="*/ 27 h 64"/>
                <a:gd name="T50" fmla="*/ 50 w 65"/>
                <a:gd name="T51" fmla="*/ 37 h 64"/>
                <a:gd name="T52" fmla="*/ 35 w 65"/>
                <a:gd name="T53"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64">
                  <a:moveTo>
                    <a:pt x="62" y="36"/>
                  </a:moveTo>
                  <a:cubicBezTo>
                    <a:pt x="62" y="35"/>
                    <a:pt x="62" y="34"/>
                    <a:pt x="62" y="32"/>
                  </a:cubicBezTo>
                  <a:cubicBezTo>
                    <a:pt x="62" y="16"/>
                    <a:pt x="49" y="3"/>
                    <a:pt x="33" y="3"/>
                  </a:cubicBezTo>
                  <a:cubicBezTo>
                    <a:pt x="31" y="3"/>
                    <a:pt x="29" y="3"/>
                    <a:pt x="28" y="3"/>
                  </a:cubicBezTo>
                  <a:cubicBezTo>
                    <a:pt x="25" y="1"/>
                    <a:pt x="22" y="0"/>
                    <a:pt x="18" y="0"/>
                  </a:cubicBezTo>
                  <a:cubicBezTo>
                    <a:pt x="8" y="0"/>
                    <a:pt x="0" y="8"/>
                    <a:pt x="0" y="18"/>
                  </a:cubicBezTo>
                  <a:cubicBezTo>
                    <a:pt x="0" y="21"/>
                    <a:pt x="1" y="25"/>
                    <a:pt x="3" y="28"/>
                  </a:cubicBezTo>
                  <a:cubicBezTo>
                    <a:pt x="3" y="29"/>
                    <a:pt x="3" y="31"/>
                    <a:pt x="3" y="32"/>
                  </a:cubicBezTo>
                  <a:cubicBezTo>
                    <a:pt x="3" y="49"/>
                    <a:pt x="16" y="62"/>
                    <a:pt x="33" y="62"/>
                  </a:cubicBezTo>
                  <a:cubicBezTo>
                    <a:pt x="34" y="62"/>
                    <a:pt x="36" y="62"/>
                    <a:pt x="38" y="62"/>
                  </a:cubicBezTo>
                  <a:cubicBezTo>
                    <a:pt x="41" y="63"/>
                    <a:pt x="44" y="64"/>
                    <a:pt x="47" y="64"/>
                  </a:cubicBezTo>
                  <a:cubicBezTo>
                    <a:pt x="57" y="64"/>
                    <a:pt x="65" y="56"/>
                    <a:pt x="65" y="46"/>
                  </a:cubicBezTo>
                  <a:cubicBezTo>
                    <a:pt x="65" y="43"/>
                    <a:pt x="64" y="39"/>
                    <a:pt x="62" y="36"/>
                  </a:cubicBezTo>
                  <a:close/>
                  <a:moveTo>
                    <a:pt x="35" y="54"/>
                  </a:moveTo>
                  <a:cubicBezTo>
                    <a:pt x="26" y="55"/>
                    <a:pt x="21" y="53"/>
                    <a:pt x="17" y="49"/>
                  </a:cubicBezTo>
                  <a:cubicBezTo>
                    <a:pt x="13" y="45"/>
                    <a:pt x="15" y="40"/>
                    <a:pt x="18" y="39"/>
                  </a:cubicBezTo>
                  <a:cubicBezTo>
                    <a:pt x="22" y="39"/>
                    <a:pt x="24" y="44"/>
                    <a:pt x="26" y="45"/>
                  </a:cubicBezTo>
                  <a:cubicBezTo>
                    <a:pt x="28" y="46"/>
                    <a:pt x="36" y="49"/>
                    <a:pt x="40" y="44"/>
                  </a:cubicBezTo>
                  <a:cubicBezTo>
                    <a:pt x="44" y="39"/>
                    <a:pt x="37" y="37"/>
                    <a:pt x="32" y="36"/>
                  </a:cubicBezTo>
                  <a:cubicBezTo>
                    <a:pt x="24" y="35"/>
                    <a:pt x="14" y="31"/>
                    <a:pt x="15" y="23"/>
                  </a:cubicBezTo>
                  <a:cubicBezTo>
                    <a:pt x="16" y="15"/>
                    <a:pt x="22" y="11"/>
                    <a:pt x="28" y="10"/>
                  </a:cubicBezTo>
                  <a:cubicBezTo>
                    <a:pt x="37" y="9"/>
                    <a:pt x="42" y="11"/>
                    <a:pt x="46" y="15"/>
                  </a:cubicBezTo>
                  <a:cubicBezTo>
                    <a:pt x="51" y="19"/>
                    <a:pt x="48" y="24"/>
                    <a:pt x="45" y="24"/>
                  </a:cubicBezTo>
                  <a:cubicBezTo>
                    <a:pt x="42" y="24"/>
                    <a:pt x="39" y="17"/>
                    <a:pt x="32" y="17"/>
                  </a:cubicBezTo>
                  <a:cubicBezTo>
                    <a:pt x="25" y="17"/>
                    <a:pt x="20" y="24"/>
                    <a:pt x="29" y="27"/>
                  </a:cubicBezTo>
                  <a:cubicBezTo>
                    <a:pt x="37" y="29"/>
                    <a:pt x="47" y="30"/>
                    <a:pt x="50" y="37"/>
                  </a:cubicBezTo>
                  <a:cubicBezTo>
                    <a:pt x="53" y="45"/>
                    <a:pt x="45" y="54"/>
                    <a:pt x="35" y="54"/>
                  </a:cubicBez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7" name="Freeform 195">
              <a:extLst>
                <a:ext uri="{FF2B5EF4-FFF2-40B4-BE49-F238E27FC236}">
                  <a16:creationId xmlns:a16="http://schemas.microsoft.com/office/drawing/2014/main" id="{0DBB318B-3601-6C07-DFCC-216B5EABF180}"/>
                </a:ext>
              </a:extLst>
            </p:cNvPr>
            <p:cNvSpPr>
              <a:spLocks noEditPoints="1"/>
            </p:cNvSpPr>
            <p:nvPr/>
          </p:nvSpPr>
          <p:spPr bwMode="auto">
            <a:xfrm>
              <a:off x="5156634" y="2140536"/>
              <a:ext cx="262282" cy="281855"/>
            </a:xfrm>
            <a:custGeom>
              <a:avLst/>
              <a:gdLst>
                <a:gd name="T0" fmla="*/ 78 w 82"/>
                <a:gd name="T1" fmla="*/ 22 h 88"/>
                <a:gd name="T2" fmla="*/ 50 w 82"/>
                <a:gd name="T3" fmla="*/ 2 h 88"/>
                <a:gd name="T4" fmla="*/ 40 w 82"/>
                <a:gd name="T5" fmla="*/ 4 h 88"/>
                <a:gd name="T6" fmla="*/ 3 w 82"/>
                <a:gd name="T7" fmla="*/ 55 h 88"/>
                <a:gd name="T8" fmla="*/ 4 w 82"/>
                <a:gd name="T9" fmla="*/ 65 h 88"/>
                <a:gd name="T10" fmla="*/ 32 w 82"/>
                <a:gd name="T11" fmla="*/ 85 h 88"/>
                <a:gd name="T12" fmla="*/ 42 w 82"/>
                <a:gd name="T13" fmla="*/ 84 h 88"/>
                <a:gd name="T14" fmla="*/ 80 w 82"/>
                <a:gd name="T15" fmla="*/ 33 h 88"/>
                <a:gd name="T16" fmla="*/ 78 w 82"/>
                <a:gd name="T17" fmla="*/ 22 h 88"/>
                <a:gd name="T18" fmla="*/ 54 w 82"/>
                <a:gd name="T19" fmla="*/ 9 h 88"/>
                <a:gd name="T20" fmla="*/ 70 w 82"/>
                <a:gd name="T21" fmla="*/ 21 h 88"/>
                <a:gd name="T22" fmla="*/ 68 w 82"/>
                <a:gd name="T23" fmla="*/ 23 h 88"/>
                <a:gd name="T24" fmla="*/ 53 w 82"/>
                <a:gd name="T25" fmla="*/ 11 h 88"/>
                <a:gd name="T26" fmla="*/ 54 w 82"/>
                <a:gd name="T27" fmla="*/ 9 h 88"/>
                <a:gd name="T28" fmla="*/ 21 w 82"/>
                <a:gd name="T29" fmla="*/ 71 h 88"/>
                <a:gd name="T30" fmla="*/ 20 w 82"/>
                <a:gd name="T31" fmla="*/ 64 h 88"/>
                <a:gd name="T32" fmla="*/ 27 w 82"/>
                <a:gd name="T33" fmla="*/ 63 h 88"/>
                <a:gd name="T34" fmla="*/ 28 w 82"/>
                <a:gd name="T35" fmla="*/ 70 h 88"/>
                <a:gd name="T36" fmla="*/ 21 w 82"/>
                <a:gd name="T37" fmla="*/ 71 h 88"/>
                <a:gd name="T38" fmla="*/ 45 w 82"/>
                <a:gd name="T39" fmla="*/ 71 h 88"/>
                <a:gd name="T40" fmla="*/ 14 w 82"/>
                <a:gd name="T41" fmla="*/ 48 h 88"/>
                <a:gd name="T42" fmla="*/ 43 w 82"/>
                <a:gd name="T43" fmla="*/ 9 h 88"/>
                <a:gd name="T44" fmla="*/ 74 w 82"/>
                <a:gd name="T45" fmla="*/ 32 h 88"/>
                <a:gd name="T46" fmla="*/ 45 w 82"/>
                <a:gd name="T47"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88">
                  <a:moveTo>
                    <a:pt x="78" y="22"/>
                  </a:moveTo>
                  <a:cubicBezTo>
                    <a:pt x="50" y="2"/>
                    <a:pt x="50" y="2"/>
                    <a:pt x="50" y="2"/>
                  </a:cubicBezTo>
                  <a:cubicBezTo>
                    <a:pt x="47" y="0"/>
                    <a:pt x="43" y="1"/>
                    <a:pt x="40" y="4"/>
                  </a:cubicBezTo>
                  <a:cubicBezTo>
                    <a:pt x="3" y="55"/>
                    <a:pt x="3" y="55"/>
                    <a:pt x="3" y="55"/>
                  </a:cubicBezTo>
                  <a:cubicBezTo>
                    <a:pt x="0" y="58"/>
                    <a:pt x="1" y="63"/>
                    <a:pt x="4" y="65"/>
                  </a:cubicBezTo>
                  <a:cubicBezTo>
                    <a:pt x="32" y="85"/>
                    <a:pt x="32" y="85"/>
                    <a:pt x="32" y="85"/>
                  </a:cubicBezTo>
                  <a:cubicBezTo>
                    <a:pt x="35" y="88"/>
                    <a:pt x="40" y="87"/>
                    <a:pt x="42" y="84"/>
                  </a:cubicBezTo>
                  <a:cubicBezTo>
                    <a:pt x="80" y="33"/>
                    <a:pt x="80" y="33"/>
                    <a:pt x="80" y="33"/>
                  </a:cubicBezTo>
                  <a:cubicBezTo>
                    <a:pt x="82" y="29"/>
                    <a:pt x="81" y="25"/>
                    <a:pt x="78" y="22"/>
                  </a:cubicBezTo>
                  <a:close/>
                  <a:moveTo>
                    <a:pt x="54" y="9"/>
                  </a:moveTo>
                  <a:cubicBezTo>
                    <a:pt x="70" y="21"/>
                    <a:pt x="70" y="21"/>
                    <a:pt x="70" y="21"/>
                  </a:cubicBezTo>
                  <a:cubicBezTo>
                    <a:pt x="68" y="23"/>
                    <a:pt x="68" y="23"/>
                    <a:pt x="68" y="23"/>
                  </a:cubicBezTo>
                  <a:cubicBezTo>
                    <a:pt x="53" y="11"/>
                    <a:pt x="53" y="11"/>
                    <a:pt x="53" y="11"/>
                  </a:cubicBezTo>
                  <a:lnTo>
                    <a:pt x="54" y="9"/>
                  </a:lnTo>
                  <a:close/>
                  <a:moveTo>
                    <a:pt x="21" y="71"/>
                  </a:moveTo>
                  <a:cubicBezTo>
                    <a:pt x="19" y="70"/>
                    <a:pt x="18" y="67"/>
                    <a:pt x="20" y="64"/>
                  </a:cubicBezTo>
                  <a:cubicBezTo>
                    <a:pt x="22" y="62"/>
                    <a:pt x="25" y="62"/>
                    <a:pt x="27" y="63"/>
                  </a:cubicBezTo>
                  <a:cubicBezTo>
                    <a:pt x="29" y="65"/>
                    <a:pt x="29" y="68"/>
                    <a:pt x="28" y="70"/>
                  </a:cubicBezTo>
                  <a:cubicBezTo>
                    <a:pt x="26" y="72"/>
                    <a:pt x="23" y="73"/>
                    <a:pt x="21" y="71"/>
                  </a:cubicBezTo>
                  <a:close/>
                  <a:moveTo>
                    <a:pt x="45" y="71"/>
                  </a:moveTo>
                  <a:cubicBezTo>
                    <a:pt x="14" y="48"/>
                    <a:pt x="14" y="48"/>
                    <a:pt x="14" y="48"/>
                  </a:cubicBezTo>
                  <a:cubicBezTo>
                    <a:pt x="43" y="9"/>
                    <a:pt x="43" y="9"/>
                    <a:pt x="43" y="9"/>
                  </a:cubicBezTo>
                  <a:cubicBezTo>
                    <a:pt x="74" y="32"/>
                    <a:pt x="74" y="32"/>
                    <a:pt x="74" y="32"/>
                  </a:cubicBezTo>
                  <a:lnTo>
                    <a:pt x="45" y="71"/>
                  </a:ln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8" name="Freeform 205">
              <a:extLst>
                <a:ext uri="{FF2B5EF4-FFF2-40B4-BE49-F238E27FC236}">
                  <a16:creationId xmlns:a16="http://schemas.microsoft.com/office/drawing/2014/main" id="{A2CCE982-D73A-E151-98B8-E5BC708705B8}"/>
                </a:ext>
              </a:extLst>
            </p:cNvPr>
            <p:cNvSpPr>
              <a:spLocks noEditPoints="1"/>
            </p:cNvSpPr>
            <p:nvPr/>
          </p:nvSpPr>
          <p:spPr bwMode="auto">
            <a:xfrm>
              <a:off x="4814101" y="2956741"/>
              <a:ext cx="137013" cy="152672"/>
            </a:xfrm>
            <a:custGeom>
              <a:avLst/>
              <a:gdLst>
                <a:gd name="T0" fmla="*/ 34 w 43"/>
                <a:gd name="T1" fmla="*/ 15 h 48"/>
                <a:gd name="T2" fmla="*/ 36 w 43"/>
                <a:gd name="T3" fmla="*/ 12 h 48"/>
                <a:gd name="T4" fmla="*/ 39 w 43"/>
                <a:gd name="T5" fmla="*/ 7 h 48"/>
                <a:gd name="T6" fmla="*/ 38 w 43"/>
                <a:gd name="T7" fmla="*/ 1 h 48"/>
                <a:gd name="T8" fmla="*/ 34 w 43"/>
                <a:gd name="T9" fmla="*/ 0 h 48"/>
                <a:gd name="T10" fmla="*/ 27 w 43"/>
                <a:gd name="T11" fmla="*/ 3 h 48"/>
                <a:gd name="T12" fmla="*/ 21 w 43"/>
                <a:gd name="T13" fmla="*/ 14 h 48"/>
                <a:gd name="T14" fmla="*/ 16 w 43"/>
                <a:gd name="T15" fmla="*/ 3 h 48"/>
                <a:gd name="T16" fmla="*/ 10 w 43"/>
                <a:gd name="T17" fmla="*/ 1 h 48"/>
                <a:gd name="T18" fmla="*/ 6 w 43"/>
                <a:gd name="T19" fmla="*/ 3 h 48"/>
                <a:gd name="T20" fmla="*/ 7 w 43"/>
                <a:gd name="T21" fmla="*/ 12 h 48"/>
                <a:gd name="T22" fmla="*/ 10 w 43"/>
                <a:gd name="T23" fmla="*/ 15 h 48"/>
                <a:gd name="T24" fmla="*/ 0 w 43"/>
                <a:gd name="T25" fmla="*/ 15 h 48"/>
                <a:gd name="T26" fmla="*/ 0 w 43"/>
                <a:gd name="T27" fmla="*/ 27 h 48"/>
                <a:gd name="T28" fmla="*/ 3 w 43"/>
                <a:gd name="T29" fmla="*/ 27 h 48"/>
                <a:gd name="T30" fmla="*/ 3 w 43"/>
                <a:gd name="T31" fmla="*/ 48 h 48"/>
                <a:gd name="T32" fmla="*/ 40 w 43"/>
                <a:gd name="T33" fmla="*/ 48 h 48"/>
                <a:gd name="T34" fmla="*/ 40 w 43"/>
                <a:gd name="T35" fmla="*/ 27 h 48"/>
                <a:gd name="T36" fmla="*/ 43 w 43"/>
                <a:gd name="T37" fmla="*/ 27 h 48"/>
                <a:gd name="T38" fmla="*/ 43 w 43"/>
                <a:gd name="T39" fmla="*/ 15 h 48"/>
                <a:gd name="T40" fmla="*/ 34 w 43"/>
                <a:gd name="T41" fmla="*/ 15 h 48"/>
                <a:gd name="T42" fmla="*/ 29 w 43"/>
                <a:gd name="T43" fmla="*/ 5 h 48"/>
                <a:gd name="T44" fmla="*/ 34 w 43"/>
                <a:gd name="T45" fmla="*/ 3 h 48"/>
                <a:gd name="T46" fmla="*/ 35 w 43"/>
                <a:gd name="T47" fmla="*/ 4 h 48"/>
                <a:gd name="T48" fmla="*/ 34 w 43"/>
                <a:gd name="T49" fmla="*/ 10 h 48"/>
                <a:gd name="T50" fmla="*/ 27 w 43"/>
                <a:gd name="T51" fmla="*/ 15 h 48"/>
                <a:gd name="T52" fmla="*/ 24 w 43"/>
                <a:gd name="T53" fmla="*/ 15 h 48"/>
                <a:gd name="T54" fmla="*/ 29 w 43"/>
                <a:gd name="T55" fmla="*/ 5 h 48"/>
                <a:gd name="T56" fmla="*/ 8 w 43"/>
                <a:gd name="T57" fmla="*/ 7 h 48"/>
                <a:gd name="T58" fmla="*/ 9 w 43"/>
                <a:gd name="T59" fmla="*/ 5 h 48"/>
                <a:gd name="T60" fmla="*/ 10 w 43"/>
                <a:gd name="T61" fmla="*/ 4 h 48"/>
                <a:gd name="T62" fmla="*/ 10 w 43"/>
                <a:gd name="T63" fmla="*/ 4 h 48"/>
                <a:gd name="T64" fmla="*/ 13 w 43"/>
                <a:gd name="T65" fmla="*/ 6 h 48"/>
                <a:gd name="T66" fmla="*/ 17 w 43"/>
                <a:gd name="T67" fmla="*/ 13 h 48"/>
                <a:gd name="T68" fmla="*/ 17 w 43"/>
                <a:gd name="T69" fmla="*/ 13 h 48"/>
                <a:gd name="T70" fmla="*/ 17 w 43"/>
                <a:gd name="T71" fmla="*/ 13 h 48"/>
                <a:gd name="T72" fmla="*/ 9 w 43"/>
                <a:gd name="T73" fmla="*/ 10 h 48"/>
                <a:gd name="T74" fmla="*/ 8 w 43"/>
                <a:gd name="T75" fmla="*/ 7 h 48"/>
                <a:gd name="T76" fmla="*/ 18 w 43"/>
                <a:gd name="T77" fmla="*/ 45 h 48"/>
                <a:gd name="T78" fmla="*/ 6 w 43"/>
                <a:gd name="T79" fmla="*/ 45 h 48"/>
                <a:gd name="T80" fmla="*/ 6 w 43"/>
                <a:gd name="T81" fmla="*/ 25 h 48"/>
                <a:gd name="T82" fmla="*/ 18 w 43"/>
                <a:gd name="T83" fmla="*/ 25 h 48"/>
                <a:gd name="T84" fmla="*/ 18 w 43"/>
                <a:gd name="T85" fmla="*/ 45 h 48"/>
                <a:gd name="T86" fmla="*/ 18 w 43"/>
                <a:gd name="T87" fmla="*/ 24 h 48"/>
                <a:gd name="T88" fmla="*/ 3 w 43"/>
                <a:gd name="T89" fmla="*/ 24 h 48"/>
                <a:gd name="T90" fmla="*/ 3 w 43"/>
                <a:gd name="T91" fmla="*/ 18 h 48"/>
                <a:gd name="T92" fmla="*/ 18 w 43"/>
                <a:gd name="T93" fmla="*/ 18 h 48"/>
                <a:gd name="T94" fmla="*/ 18 w 43"/>
                <a:gd name="T95" fmla="*/ 24 h 48"/>
                <a:gd name="T96" fmla="*/ 37 w 43"/>
                <a:gd name="T97" fmla="*/ 45 h 48"/>
                <a:gd name="T98" fmla="*/ 25 w 43"/>
                <a:gd name="T99" fmla="*/ 45 h 48"/>
                <a:gd name="T100" fmla="*/ 25 w 43"/>
                <a:gd name="T101" fmla="*/ 25 h 48"/>
                <a:gd name="T102" fmla="*/ 37 w 43"/>
                <a:gd name="T103" fmla="*/ 25 h 48"/>
                <a:gd name="T104" fmla="*/ 37 w 43"/>
                <a:gd name="T105" fmla="*/ 45 h 48"/>
                <a:gd name="T106" fmla="*/ 40 w 43"/>
                <a:gd name="T107" fmla="*/ 24 h 48"/>
                <a:gd name="T108" fmla="*/ 25 w 43"/>
                <a:gd name="T109" fmla="*/ 24 h 48"/>
                <a:gd name="T110" fmla="*/ 25 w 43"/>
                <a:gd name="T111" fmla="*/ 18 h 48"/>
                <a:gd name="T112" fmla="*/ 40 w 43"/>
                <a:gd name="T113" fmla="*/ 18 h 48"/>
                <a:gd name="T114" fmla="*/ 40 w 43"/>
                <a:gd name="T115"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 h="48">
                  <a:moveTo>
                    <a:pt x="34" y="15"/>
                  </a:moveTo>
                  <a:cubicBezTo>
                    <a:pt x="35" y="14"/>
                    <a:pt x="36" y="13"/>
                    <a:pt x="36" y="12"/>
                  </a:cubicBezTo>
                  <a:cubicBezTo>
                    <a:pt x="38" y="11"/>
                    <a:pt x="39" y="9"/>
                    <a:pt x="39" y="7"/>
                  </a:cubicBezTo>
                  <a:cubicBezTo>
                    <a:pt x="40" y="5"/>
                    <a:pt x="39" y="3"/>
                    <a:pt x="38" y="1"/>
                  </a:cubicBezTo>
                  <a:cubicBezTo>
                    <a:pt x="37" y="0"/>
                    <a:pt x="35" y="0"/>
                    <a:pt x="34" y="0"/>
                  </a:cubicBezTo>
                  <a:cubicBezTo>
                    <a:pt x="31" y="0"/>
                    <a:pt x="29" y="1"/>
                    <a:pt x="27" y="3"/>
                  </a:cubicBezTo>
                  <a:cubicBezTo>
                    <a:pt x="24" y="6"/>
                    <a:pt x="22" y="10"/>
                    <a:pt x="21" y="14"/>
                  </a:cubicBezTo>
                  <a:cubicBezTo>
                    <a:pt x="20" y="10"/>
                    <a:pt x="19" y="6"/>
                    <a:pt x="16" y="3"/>
                  </a:cubicBezTo>
                  <a:cubicBezTo>
                    <a:pt x="14" y="2"/>
                    <a:pt x="12" y="1"/>
                    <a:pt x="10" y="1"/>
                  </a:cubicBezTo>
                  <a:cubicBezTo>
                    <a:pt x="9" y="1"/>
                    <a:pt x="7" y="1"/>
                    <a:pt x="6" y="3"/>
                  </a:cubicBezTo>
                  <a:cubicBezTo>
                    <a:pt x="4" y="5"/>
                    <a:pt x="4" y="9"/>
                    <a:pt x="7" y="12"/>
                  </a:cubicBezTo>
                  <a:cubicBezTo>
                    <a:pt x="8" y="13"/>
                    <a:pt x="9" y="14"/>
                    <a:pt x="10" y="15"/>
                  </a:cubicBezTo>
                  <a:cubicBezTo>
                    <a:pt x="0" y="15"/>
                    <a:pt x="0" y="15"/>
                    <a:pt x="0" y="15"/>
                  </a:cubicBezTo>
                  <a:cubicBezTo>
                    <a:pt x="0" y="27"/>
                    <a:pt x="0" y="27"/>
                    <a:pt x="0" y="27"/>
                  </a:cubicBezTo>
                  <a:cubicBezTo>
                    <a:pt x="3" y="27"/>
                    <a:pt x="3" y="27"/>
                    <a:pt x="3" y="27"/>
                  </a:cubicBezTo>
                  <a:cubicBezTo>
                    <a:pt x="3" y="48"/>
                    <a:pt x="3" y="48"/>
                    <a:pt x="3" y="48"/>
                  </a:cubicBezTo>
                  <a:cubicBezTo>
                    <a:pt x="40" y="48"/>
                    <a:pt x="40" y="48"/>
                    <a:pt x="40" y="48"/>
                  </a:cubicBezTo>
                  <a:cubicBezTo>
                    <a:pt x="40" y="27"/>
                    <a:pt x="40" y="27"/>
                    <a:pt x="40" y="27"/>
                  </a:cubicBezTo>
                  <a:cubicBezTo>
                    <a:pt x="43" y="27"/>
                    <a:pt x="43" y="27"/>
                    <a:pt x="43" y="27"/>
                  </a:cubicBezTo>
                  <a:cubicBezTo>
                    <a:pt x="43" y="15"/>
                    <a:pt x="43" y="15"/>
                    <a:pt x="43" y="15"/>
                  </a:cubicBezTo>
                  <a:lnTo>
                    <a:pt x="34" y="15"/>
                  </a:lnTo>
                  <a:close/>
                  <a:moveTo>
                    <a:pt x="29" y="5"/>
                  </a:moveTo>
                  <a:cubicBezTo>
                    <a:pt x="31" y="4"/>
                    <a:pt x="32" y="3"/>
                    <a:pt x="34" y="3"/>
                  </a:cubicBezTo>
                  <a:cubicBezTo>
                    <a:pt x="34" y="3"/>
                    <a:pt x="35" y="3"/>
                    <a:pt x="35" y="4"/>
                  </a:cubicBezTo>
                  <a:cubicBezTo>
                    <a:pt x="37" y="5"/>
                    <a:pt x="36" y="8"/>
                    <a:pt x="34" y="10"/>
                  </a:cubicBezTo>
                  <a:cubicBezTo>
                    <a:pt x="32" y="12"/>
                    <a:pt x="29" y="14"/>
                    <a:pt x="27" y="15"/>
                  </a:cubicBezTo>
                  <a:cubicBezTo>
                    <a:pt x="24" y="15"/>
                    <a:pt x="24" y="15"/>
                    <a:pt x="24" y="15"/>
                  </a:cubicBezTo>
                  <a:cubicBezTo>
                    <a:pt x="25" y="12"/>
                    <a:pt x="27" y="8"/>
                    <a:pt x="29" y="5"/>
                  </a:cubicBezTo>
                  <a:close/>
                  <a:moveTo>
                    <a:pt x="8" y="7"/>
                  </a:moveTo>
                  <a:cubicBezTo>
                    <a:pt x="8" y="6"/>
                    <a:pt x="8" y="6"/>
                    <a:pt x="9" y="5"/>
                  </a:cubicBezTo>
                  <a:cubicBezTo>
                    <a:pt x="9" y="5"/>
                    <a:pt x="10" y="4"/>
                    <a:pt x="10" y="4"/>
                  </a:cubicBezTo>
                  <a:cubicBezTo>
                    <a:pt x="10" y="4"/>
                    <a:pt x="10" y="4"/>
                    <a:pt x="10" y="4"/>
                  </a:cubicBezTo>
                  <a:cubicBezTo>
                    <a:pt x="11" y="4"/>
                    <a:pt x="12" y="5"/>
                    <a:pt x="13" y="6"/>
                  </a:cubicBezTo>
                  <a:cubicBezTo>
                    <a:pt x="15" y="7"/>
                    <a:pt x="16" y="10"/>
                    <a:pt x="17" y="13"/>
                  </a:cubicBezTo>
                  <a:cubicBezTo>
                    <a:pt x="17" y="13"/>
                    <a:pt x="17" y="13"/>
                    <a:pt x="17" y="13"/>
                  </a:cubicBezTo>
                  <a:cubicBezTo>
                    <a:pt x="17" y="13"/>
                    <a:pt x="17" y="13"/>
                    <a:pt x="17" y="13"/>
                  </a:cubicBezTo>
                  <a:cubicBezTo>
                    <a:pt x="14" y="13"/>
                    <a:pt x="11" y="11"/>
                    <a:pt x="9" y="10"/>
                  </a:cubicBezTo>
                  <a:cubicBezTo>
                    <a:pt x="9" y="9"/>
                    <a:pt x="8" y="8"/>
                    <a:pt x="8" y="7"/>
                  </a:cubicBezTo>
                  <a:close/>
                  <a:moveTo>
                    <a:pt x="18" y="45"/>
                  </a:moveTo>
                  <a:cubicBezTo>
                    <a:pt x="6" y="45"/>
                    <a:pt x="6" y="45"/>
                    <a:pt x="6" y="45"/>
                  </a:cubicBezTo>
                  <a:cubicBezTo>
                    <a:pt x="6" y="25"/>
                    <a:pt x="6" y="25"/>
                    <a:pt x="6" y="25"/>
                  </a:cubicBezTo>
                  <a:cubicBezTo>
                    <a:pt x="18" y="25"/>
                    <a:pt x="18" y="25"/>
                    <a:pt x="18" y="25"/>
                  </a:cubicBezTo>
                  <a:lnTo>
                    <a:pt x="18" y="45"/>
                  </a:lnTo>
                  <a:close/>
                  <a:moveTo>
                    <a:pt x="18" y="24"/>
                  </a:moveTo>
                  <a:cubicBezTo>
                    <a:pt x="3" y="24"/>
                    <a:pt x="3" y="24"/>
                    <a:pt x="3" y="24"/>
                  </a:cubicBezTo>
                  <a:cubicBezTo>
                    <a:pt x="3" y="18"/>
                    <a:pt x="3" y="18"/>
                    <a:pt x="3" y="18"/>
                  </a:cubicBezTo>
                  <a:cubicBezTo>
                    <a:pt x="18" y="18"/>
                    <a:pt x="18" y="18"/>
                    <a:pt x="18" y="18"/>
                  </a:cubicBezTo>
                  <a:lnTo>
                    <a:pt x="18" y="24"/>
                  </a:lnTo>
                  <a:close/>
                  <a:moveTo>
                    <a:pt x="37" y="45"/>
                  </a:moveTo>
                  <a:cubicBezTo>
                    <a:pt x="25" y="45"/>
                    <a:pt x="25" y="45"/>
                    <a:pt x="25" y="45"/>
                  </a:cubicBezTo>
                  <a:cubicBezTo>
                    <a:pt x="25" y="25"/>
                    <a:pt x="25" y="25"/>
                    <a:pt x="25" y="25"/>
                  </a:cubicBezTo>
                  <a:cubicBezTo>
                    <a:pt x="37" y="25"/>
                    <a:pt x="37" y="25"/>
                    <a:pt x="37" y="25"/>
                  </a:cubicBezTo>
                  <a:lnTo>
                    <a:pt x="37" y="45"/>
                  </a:lnTo>
                  <a:close/>
                  <a:moveTo>
                    <a:pt x="40" y="24"/>
                  </a:moveTo>
                  <a:cubicBezTo>
                    <a:pt x="25" y="24"/>
                    <a:pt x="25" y="24"/>
                    <a:pt x="25" y="24"/>
                  </a:cubicBezTo>
                  <a:cubicBezTo>
                    <a:pt x="25" y="18"/>
                    <a:pt x="25" y="18"/>
                    <a:pt x="25" y="18"/>
                  </a:cubicBezTo>
                  <a:cubicBezTo>
                    <a:pt x="40" y="18"/>
                    <a:pt x="40" y="18"/>
                    <a:pt x="40" y="18"/>
                  </a:cubicBezTo>
                  <a:lnTo>
                    <a:pt x="40" y="24"/>
                  </a:ln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39" name="Freeform 223">
              <a:extLst>
                <a:ext uri="{FF2B5EF4-FFF2-40B4-BE49-F238E27FC236}">
                  <a16:creationId xmlns:a16="http://schemas.microsoft.com/office/drawing/2014/main" id="{9DC8880D-2388-F0C7-0FB4-E99A5FB39A28}"/>
                </a:ext>
              </a:extLst>
            </p:cNvPr>
            <p:cNvSpPr>
              <a:spLocks noEditPoints="1"/>
            </p:cNvSpPr>
            <p:nvPr/>
          </p:nvSpPr>
          <p:spPr bwMode="auto">
            <a:xfrm>
              <a:off x="5646087" y="3307798"/>
              <a:ext cx="227050" cy="199648"/>
            </a:xfrm>
            <a:custGeom>
              <a:avLst/>
              <a:gdLst>
                <a:gd name="T0" fmla="*/ 76 w 116"/>
                <a:gd name="T1" fmla="*/ 15 h 102"/>
                <a:gd name="T2" fmla="*/ 40 w 116"/>
                <a:gd name="T3" fmla="*/ 0 h 102"/>
                <a:gd name="T4" fmla="*/ 0 w 116"/>
                <a:gd name="T5" fmla="*/ 15 h 102"/>
                <a:gd name="T6" fmla="*/ 0 w 116"/>
                <a:gd name="T7" fmla="*/ 102 h 102"/>
                <a:gd name="T8" fmla="*/ 40 w 116"/>
                <a:gd name="T9" fmla="*/ 87 h 102"/>
                <a:gd name="T10" fmla="*/ 76 w 116"/>
                <a:gd name="T11" fmla="*/ 102 h 102"/>
                <a:gd name="T12" fmla="*/ 116 w 116"/>
                <a:gd name="T13" fmla="*/ 87 h 102"/>
                <a:gd name="T14" fmla="*/ 116 w 116"/>
                <a:gd name="T15" fmla="*/ 0 h 102"/>
                <a:gd name="T16" fmla="*/ 76 w 116"/>
                <a:gd name="T17" fmla="*/ 15 h 102"/>
                <a:gd name="T18" fmla="*/ 44 w 116"/>
                <a:gd name="T19" fmla="*/ 9 h 102"/>
                <a:gd name="T20" fmla="*/ 73 w 116"/>
                <a:gd name="T21" fmla="*/ 22 h 102"/>
                <a:gd name="T22" fmla="*/ 73 w 116"/>
                <a:gd name="T23" fmla="*/ 92 h 102"/>
                <a:gd name="T24" fmla="*/ 44 w 116"/>
                <a:gd name="T25" fmla="*/ 80 h 102"/>
                <a:gd name="T26" fmla="*/ 44 w 116"/>
                <a:gd name="T27" fmla="*/ 9 h 102"/>
                <a:gd name="T28" fmla="*/ 8 w 116"/>
                <a:gd name="T29" fmla="*/ 20 h 102"/>
                <a:gd name="T30" fmla="*/ 37 w 116"/>
                <a:gd name="T31" fmla="*/ 9 h 102"/>
                <a:gd name="T32" fmla="*/ 37 w 116"/>
                <a:gd name="T33" fmla="*/ 80 h 102"/>
                <a:gd name="T34" fmla="*/ 8 w 116"/>
                <a:gd name="T35" fmla="*/ 92 h 102"/>
                <a:gd name="T36" fmla="*/ 8 w 116"/>
                <a:gd name="T37" fmla="*/ 20 h 102"/>
                <a:gd name="T38" fmla="*/ 109 w 116"/>
                <a:gd name="T39" fmla="*/ 82 h 102"/>
                <a:gd name="T40" fmla="*/ 80 w 116"/>
                <a:gd name="T41" fmla="*/ 92 h 102"/>
                <a:gd name="T42" fmla="*/ 80 w 116"/>
                <a:gd name="T43" fmla="*/ 22 h 102"/>
                <a:gd name="T44" fmla="*/ 109 w 116"/>
                <a:gd name="T45" fmla="*/ 10 h 102"/>
                <a:gd name="T46" fmla="*/ 109 w 116"/>
                <a:gd name="T47" fmla="*/ 8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 h="102">
                  <a:moveTo>
                    <a:pt x="76" y="15"/>
                  </a:moveTo>
                  <a:lnTo>
                    <a:pt x="40" y="0"/>
                  </a:lnTo>
                  <a:lnTo>
                    <a:pt x="0" y="15"/>
                  </a:lnTo>
                  <a:lnTo>
                    <a:pt x="0" y="102"/>
                  </a:lnTo>
                  <a:lnTo>
                    <a:pt x="40" y="87"/>
                  </a:lnTo>
                  <a:lnTo>
                    <a:pt x="76" y="102"/>
                  </a:lnTo>
                  <a:lnTo>
                    <a:pt x="116" y="87"/>
                  </a:lnTo>
                  <a:lnTo>
                    <a:pt x="116" y="0"/>
                  </a:lnTo>
                  <a:lnTo>
                    <a:pt x="76" y="15"/>
                  </a:lnTo>
                  <a:close/>
                  <a:moveTo>
                    <a:pt x="44" y="9"/>
                  </a:moveTo>
                  <a:lnTo>
                    <a:pt x="73" y="22"/>
                  </a:lnTo>
                  <a:lnTo>
                    <a:pt x="73" y="92"/>
                  </a:lnTo>
                  <a:lnTo>
                    <a:pt x="44" y="80"/>
                  </a:lnTo>
                  <a:lnTo>
                    <a:pt x="44" y="9"/>
                  </a:lnTo>
                  <a:close/>
                  <a:moveTo>
                    <a:pt x="8" y="20"/>
                  </a:moveTo>
                  <a:lnTo>
                    <a:pt x="37" y="9"/>
                  </a:lnTo>
                  <a:lnTo>
                    <a:pt x="37" y="80"/>
                  </a:lnTo>
                  <a:lnTo>
                    <a:pt x="8" y="92"/>
                  </a:lnTo>
                  <a:lnTo>
                    <a:pt x="8" y="20"/>
                  </a:lnTo>
                  <a:close/>
                  <a:moveTo>
                    <a:pt x="109" y="82"/>
                  </a:moveTo>
                  <a:lnTo>
                    <a:pt x="80" y="92"/>
                  </a:lnTo>
                  <a:lnTo>
                    <a:pt x="80" y="22"/>
                  </a:lnTo>
                  <a:lnTo>
                    <a:pt x="109" y="10"/>
                  </a:lnTo>
                  <a:lnTo>
                    <a:pt x="109" y="82"/>
                  </a:lnTo>
                  <a:close/>
                </a:path>
              </a:pathLst>
            </a:custGeom>
            <a:grpFill/>
            <a:ln>
              <a:noFill/>
            </a:ln>
          </p:spPr>
          <p:txBody>
            <a:bodyPr lIns="68580" tIns="34290" rIns="68580" bIns="34290"/>
            <a:lstStyle/>
            <a:p>
              <a:pPr eaLnBrk="1" fontAlgn="auto" hangingPunct="1">
                <a:spcBef>
                  <a:spcPts val="0"/>
                </a:spcBef>
                <a:spcAft>
                  <a:spcPts val="0"/>
                </a:spcAft>
                <a:defRPr/>
              </a:pPr>
              <a:endParaRPr lang="id-ID" sz="1350">
                <a:latin typeface="+mn-lt"/>
              </a:endParaRPr>
            </a:p>
          </p:txBody>
        </p:sp>
      </p:grpSp>
      <p:grpSp>
        <p:nvGrpSpPr>
          <p:cNvPr id="40" name="Group 39">
            <a:extLst>
              <a:ext uri="{FF2B5EF4-FFF2-40B4-BE49-F238E27FC236}">
                <a16:creationId xmlns:a16="http://schemas.microsoft.com/office/drawing/2014/main" id="{B6DAA624-EC2D-DFCD-7651-252AE45F63D7}"/>
              </a:ext>
            </a:extLst>
          </p:cNvPr>
          <p:cNvGrpSpPr/>
          <p:nvPr/>
        </p:nvGrpSpPr>
        <p:grpSpPr>
          <a:xfrm>
            <a:off x="7121629" y="701097"/>
            <a:ext cx="4735591" cy="5486400"/>
            <a:chOff x="6868614" y="762985"/>
            <a:chExt cx="5222153" cy="6050102"/>
          </a:xfrm>
          <a:solidFill>
            <a:schemeClr val="accent2"/>
          </a:solidFill>
        </p:grpSpPr>
        <p:sp>
          <p:nvSpPr>
            <p:cNvPr id="41" name="Freeform 55">
              <a:extLst>
                <a:ext uri="{FF2B5EF4-FFF2-40B4-BE49-F238E27FC236}">
                  <a16:creationId xmlns:a16="http://schemas.microsoft.com/office/drawing/2014/main" id="{2D646206-03B1-17E6-C623-7625A0732973}"/>
                </a:ext>
              </a:extLst>
            </p:cNvPr>
            <p:cNvSpPr>
              <a:spLocks noEditPoints="1"/>
            </p:cNvSpPr>
            <p:nvPr/>
          </p:nvSpPr>
          <p:spPr bwMode="auto">
            <a:xfrm>
              <a:off x="11738448" y="4076742"/>
              <a:ext cx="342533" cy="319044"/>
            </a:xfrm>
            <a:custGeom>
              <a:avLst/>
              <a:gdLst>
                <a:gd name="T0" fmla="*/ 53 w 107"/>
                <a:gd name="T1" fmla="*/ 13 h 100"/>
                <a:gd name="T2" fmla="*/ 37 w 107"/>
                <a:gd name="T3" fmla="*/ 16 h 100"/>
                <a:gd name="T4" fmla="*/ 24 w 107"/>
                <a:gd name="T5" fmla="*/ 23 h 100"/>
                <a:gd name="T6" fmla="*/ 13 w 107"/>
                <a:gd name="T7" fmla="*/ 43 h 100"/>
                <a:gd name="T8" fmla="*/ 17 w 107"/>
                <a:gd name="T9" fmla="*/ 55 h 100"/>
                <a:gd name="T10" fmla="*/ 27 w 107"/>
                <a:gd name="T11" fmla="*/ 66 h 100"/>
                <a:gd name="T12" fmla="*/ 33 w 107"/>
                <a:gd name="T13" fmla="*/ 75 h 100"/>
                <a:gd name="T14" fmla="*/ 33 w 107"/>
                <a:gd name="T15" fmla="*/ 79 h 100"/>
                <a:gd name="T16" fmla="*/ 36 w 107"/>
                <a:gd name="T17" fmla="*/ 77 h 100"/>
                <a:gd name="T18" fmla="*/ 45 w 107"/>
                <a:gd name="T19" fmla="*/ 73 h 100"/>
                <a:gd name="T20" fmla="*/ 47 w 107"/>
                <a:gd name="T21" fmla="*/ 73 h 100"/>
                <a:gd name="T22" fmla="*/ 53 w 107"/>
                <a:gd name="T23" fmla="*/ 73 h 100"/>
                <a:gd name="T24" fmla="*/ 70 w 107"/>
                <a:gd name="T25" fmla="*/ 71 h 100"/>
                <a:gd name="T26" fmla="*/ 83 w 107"/>
                <a:gd name="T27" fmla="*/ 64 h 100"/>
                <a:gd name="T28" fmla="*/ 93 w 107"/>
                <a:gd name="T29" fmla="*/ 43 h 100"/>
                <a:gd name="T30" fmla="*/ 83 w 107"/>
                <a:gd name="T31" fmla="*/ 23 h 100"/>
                <a:gd name="T32" fmla="*/ 70 w 107"/>
                <a:gd name="T33" fmla="*/ 16 h 100"/>
                <a:gd name="T34" fmla="*/ 53 w 107"/>
                <a:gd name="T35" fmla="*/ 13 h 100"/>
                <a:gd name="T36" fmla="*/ 53 w 107"/>
                <a:gd name="T37" fmla="*/ 0 h 100"/>
                <a:gd name="T38" fmla="*/ 53 w 107"/>
                <a:gd name="T39" fmla="*/ 0 h 100"/>
                <a:gd name="T40" fmla="*/ 107 w 107"/>
                <a:gd name="T41" fmla="*/ 43 h 100"/>
                <a:gd name="T42" fmla="*/ 53 w 107"/>
                <a:gd name="T43" fmla="*/ 87 h 100"/>
                <a:gd name="T44" fmla="*/ 45 w 107"/>
                <a:gd name="T45" fmla="*/ 86 h 100"/>
                <a:gd name="T46" fmla="*/ 7 w 107"/>
                <a:gd name="T47" fmla="*/ 100 h 100"/>
                <a:gd name="T48" fmla="*/ 7 w 107"/>
                <a:gd name="T49" fmla="*/ 97 h 100"/>
                <a:gd name="T50" fmla="*/ 20 w 107"/>
                <a:gd name="T51" fmla="*/ 80 h 100"/>
                <a:gd name="T52" fmla="*/ 20 w 107"/>
                <a:gd name="T53" fmla="*/ 77 h 100"/>
                <a:gd name="T54" fmla="*/ 0 w 107"/>
                <a:gd name="T55" fmla="*/ 43 h 100"/>
                <a:gd name="T56" fmla="*/ 53 w 107"/>
                <a:gd name="T5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7" h="100">
                  <a:moveTo>
                    <a:pt x="53" y="13"/>
                  </a:moveTo>
                  <a:cubicBezTo>
                    <a:pt x="48" y="13"/>
                    <a:pt x="42" y="14"/>
                    <a:pt x="37" y="16"/>
                  </a:cubicBezTo>
                  <a:cubicBezTo>
                    <a:pt x="32" y="18"/>
                    <a:pt x="28" y="20"/>
                    <a:pt x="24" y="23"/>
                  </a:cubicBezTo>
                  <a:cubicBezTo>
                    <a:pt x="17" y="29"/>
                    <a:pt x="13" y="36"/>
                    <a:pt x="13" y="43"/>
                  </a:cubicBezTo>
                  <a:cubicBezTo>
                    <a:pt x="13" y="48"/>
                    <a:pt x="14" y="52"/>
                    <a:pt x="17" y="55"/>
                  </a:cubicBezTo>
                  <a:cubicBezTo>
                    <a:pt x="19" y="59"/>
                    <a:pt x="23" y="63"/>
                    <a:pt x="27" y="66"/>
                  </a:cubicBezTo>
                  <a:cubicBezTo>
                    <a:pt x="30" y="68"/>
                    <a:pt x="32" y="71"/>
                    <a:pt x="33" y="75"/>
                  </a:cubicBezTo>
                  <a:cubicBezTo>
                    <a:pt x="33" y="76"/>
                    <a:pt x="33" y="78"/>
                    <a:pt x="33" y="79"/>
                  </a:cubicBezTo>
                  <a:cubicBezTo>
                    <a:pt x="34" y="78"/>
                    <a:pt x="35" y="78"/>
                    <a:pt x="36" y="77"/>
                  </a:cubicBezTo>
                  <a:cubicBezTo>
                    <a:pt x="38" y="74"/>
                    <a:pt x="42" y="73"/>
                    <a:pt x="45" y="73"/>
                  </a:cubicBezTo>
                  <a:cubicBezTo>
                    <a:pt x="46" y="73"/>
                    <a:pt x="46" y="73"/>
                    <a:pt x="47" y="73"/>
                  </a:cubicBezTo>
                  <a:cubicBezTo>
                    <a:pt x="49" y="73"/>
                    <a:pt x="51" y="73"/>
                    <a:pt x="53" y="73"/>
                  </a:cubicBezTo>
                  <a:cubicBezTo>
                    <a:pt x="59" y="73"/>
                    <a:pt x="65" y="73"/>
                    <a:pt x="70" y="71"/>
                  </a:cubicBezTo>
                  <a:cubicBezTo>
                    <a:pt x="75" y="69"/>
                    <a:pt x="79" y="67"/>
                    <a:pt x="83" y="64"/>
                  </a:cubicBezTo>
                  <a:cubicBezTo>
                    <a:pt x="90" y="58"/>
                    <a:pt x="93" y="51"/>
                    <a:pt x="93" y="43"/>
                  </a:cubicBezTo>
                  <a:cubicBezTo>
                    <a:pt x="93" y="36"/>
                    <a:pt x="90" y="29"/>
                    <a:pt x="83" y="23"/>
                  </a:cubicBezTo>
                  <a:cubicBezTo>
                    <a:pt x="79" y="20"/>
                    <a:pt x="75" y="18"/>
                    <a:pt x="70" y="16"/>
                  </a:cubicBezTo>
                  <a:cubicBezTo>
                    <a:pt x="65" y="14"/>
                    <a:pt x="59" y="13"/>
                    <a:pt x="53" y="13"/>
                  </a:cubicBezTo>
                  <a:close/>
                  <a:moveTo>
                    <a:pt x="53" y="0"/>
                  </a:moveTo>
                  <a:cubicBezTo>
                    <a:pt x="53" y="0"/>
                    <a:pt x="53" y="0"/>
                    <a:pt x="53" y="0"/>
                  </a:cubicBezTo>
                  <a:cubicBezTo>
                    <a:pt x="83" y="0"/>
                    <a:pt x="107" y="19"/>
                    <a:pt x="107" y="43"/>
                  </a:cubicBezTo>
                  <a:cubicBezTo>
                    <a:pt x="107" y="67"/>
                    <a:pt x="83" y="87"/>
                    <a:pt x="53" y="87"/>
                  </a:cubicBezTo>
                  <a:cubicBezTo>
                    <a:pt x="51" y="87"/>
                    <a:pt x="48" y="87"/>
                    <a:pt x="45" y="86"/>
                  </a:cubicBezTo>
                  <a:cubicBezTo>
                    <a:pt x="34" y="98"/>
                    <a:pt x="20" y="100"/>
                    <a:pt x="7" y="100"/>
                  </a:cubicBezTo>
                  <a:cubicBezTo>
                    <a:pt x="7" y="97"/>
                    <a:pt x="7" y="97"/>
                    <a:pt x="7" y="97"/>
                  </a:cubicBezTo>
                  <a:cubicBezTo>
                    <a:pt x="14" y="94"/>
                    <a:pt x="20" y="87"/>
                    <a:pt x="20" y="80"/>
                  </a:cubicBezTo>
                  <a:cubicBezTo>
                    <a:pt x="20" y="79"/>
                    <a:pt x="20" y="78"/>
                    <a:pt x="20" y="77"/>
                  </a:cubicBezTo>
                  <a:cubicBezTo>
                    <a:pt x="8" y="69"/>
                    <a:pt x="0" y="57"/>
                    <a:pt x="0" y="43"/>
                  </a:cubicBezTo>
                  <a:cubicBezTo>
                    <a:pt x="0" y="19"/>
                    <a:pt x="24" y="0"/>
                    <a:pt x="5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2" name="Freeform 56">
              <a:extLst>
                <a:ext uri="{FF2B5EF4-FFF2-40B4-BE49-F238E27FC236}">
                  <a16:creationId xmlns:a16="http://schemas.microsoft.com/office/drawing/2014/main" id="{51676A6D-573B-EA47-5486-412DDDE4AC94}"/>
                </a:ext>
              </a:extLst>
            </p:cNvPr>
            <p:cNvSpPr>
              <a:spLocks noEditPoints="1"/>
            </p:cNvSpPr>
            <p:nvPr/>
          </p:nvSpPr>
          <p:spPr bwMode="auto">
            <a:xfrm>
              <a:off x="11501612" y="4250944"/>
              <a:ext cx="215306" cy="215306"/>
            </a:xfrm>
            <a:custGeom>
              <a:avLst/>
              <a:gdLst>
                <a:gd name="T0" fmla="*/ 62 w 67"/>
                <a:gd name="T1" fmla="*/ 17 h 67"/>
                <a:gd name="T2" fmla="*/ 67 w 67"/>
                <a:gd name="T3" fmla="*/ 13 h 67"/>
                <a:gd name="T4" fmla="*/ 67 w 67"/>
                <a:gd name="T5" fmla="*/ 5 h 67"/>
                <a:gd name="T6" fmla="*/ 58 w 67"/>
                <a:gd name="T7" fmla="*/ 5 h 67"/>
                <a:gd name="T8" fmla="*/ 58 w 67"/>
                <a:gd name="T9" fmla="*/ 0 h 67"/>
                <a:gd name="T10" fmla="*/ 4 w 67"/>
                <a:gd name="T11" fmla="*/ 0 h 67"/>
                <a:gd name="T12" fmla="*/ 0 w 67"/>
                <a:gd name="T13" fmla="*/ 5 h 67"/>
                <a:gd name="T14" fmla="*/ 0 w 67"/>
                <a:gd name="T15" fmla="*/ 63 h 67"/>
                <a:gd name="T16" fmla="*/ 4 w 67"/>
                <a:gd name="T17" fmla="*/ 67 h 67"/>
                <a:gd name="T18" fmla="*/ 58 w 67"/>
                <a:gd name="T19" fmla="*/ 67 h 67"/>
                <a:gd name="T20" fmla="*/ 58 w 67"/>
                <a:gd name="T21" fmla="*/ 50 h 67"/>
                <a:gd name="T22" fmla="*/ 62 w 67"/>
                <a:gd name="T23" fmla="*/ 50 h 67"/>
                <a:gd name="T24" fmla="*/ 67 w 67"/>
                <a:gd name="T25" fmla="*/ 46 h 67"/>
                <a:gd name="T26" fmla="*/ 67 w 67"/>
                <a:gd name="T27" fmla="*/ 38 h 67"/>
                <a:gd name="T28" fmla="*/ 58 w 67"/>
                <a:gd name="T29" fmla="*/ 38 h 67"/>
                <a:gd name="T30" fmla="*/ 58 w 67"/>
                <a:gd name="T31" fmla="*/ 34 h 67"/>
                <a:gd name="T32" fmla="*/ 62 w 67"/>
                <a:gd name="T33" fmla="*/ 34 h 67"/>
                <a:gd name="T34" fmla="*/ 67 w 67"/>
                <a:gd name="T35" fmla="*/ 30 h 67"/>
                <a:gd name="T36" fmla="*/ 67 w 67"/>
                <a:gd name="T37" fmla="*/ 21 h 67"/>
                <a:gd name="T38" fmla="*/ 58 w 67"/>
                <a:gd name="T39" fmla="*/ 21 h 67"/>
                <a:gd name="T40" fmla="*/ 58 w 67"/>
                <a:gd name="T41" fmla="*/ 17 h 67"/>
                <a:gd name="T42" fmla="*/ 62 w 67"/>
                <a:gd name="T43" fmla="*/ 17 h 67"/>
                <a:gd name="T44" fmla="*/ 37 w 67"/>
                <a:gd name="T45" fmla="*/ 17 h 67"/>
                <a:gd name="T46" fmla="*/ 46 w 67"/>
                <a:gd name="T47" fmla="*/ 25 h 67"/>
                <a:gd name="T48" fmla="*/ 37 w 67"/>
                <a:gd name="T49" fmla="*/ 34 h 67"/>
                <a:gd name="T50" fmla="*/ 29 w 67"/>
                <a:gd name="T51" fmla="*/ 25 h 67"/>
                <a:gd name="T52" fmla="*/ 37 w 67"/>
                <a:gd name="T53" fmla="*/ 17 h 67"/>
                <a:gd name="T54" fmla="*/ 16 w 67"/>
                <a:gd name="T55" fmla="*/ 63 h 67"/>
                <a:gd name="T56" fmla="*/ 12 w 67"/>
                <a:gd name="T57" fmla="*/ 63 h 67"/>
                <a:gd name="T58" fmla="*/ 12 w 67"/>
                <a:gd name="T59" fmla="*/ 5 h 67"/>
                <a:gd name="T60" fmla="*/ 16 w 67"/>
                <a:gd name="T61" fmla="*/ 5 h 67"/>
                <a:gd name="T62" fmla="*/ 16 w 67"/>
                <a:gd name="T63" fmla="*/ 63 h 67"/>
                <a:gd name="T64" fmla="*/ 50 w 67"/>
                <a:gd name="T65" fmla="*/ 50 h 67"/>
                <a:gd name="T66" fmla="*/ 25 w 67"/>
                <a:gd name="T67" fmla="*/ 50 h 67"/>
                <a:gd name="T68" fmla="*/ 25 w 67"/>
                <a:gd name="T69" fmla="*/ 46 h 67"/>
                <a:gd name="T70" fmla="*/ 33 w 67"/>
                <a:gd name="T71" fmla="*/ 38 h 67"/>
                <a:gd name="T72" fmla="*/ 33 w 67"/>
                <a:gd name="T73" fmla="*/ 38 h 67"/>
                <a:gd name="T74" fmla="*/ 41 w 67"/>
                <a:gd name="T75" fmla="*/ 38 h 67"/>
                <a:gd name="T76" fmla="*/ 50 w 67"/>
                <a:gd name="T77" fmla="*/ 46 h 67"/>
                <a:gd name="T78" fmla="*/ 50 w 67"/>
                <a:gd name="T79"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7" h="67">
                  <a:moveTo>
                    <a:pt x="62" y="17"/>
                  </a:moveTo>
                  <a:cubicBezTo>
                    <a:pt x="65" y="17"/>
                    <a:pt x="67" y="15"/>
                    <a:pt x="67" y="13"/>
                  </a:cubicBezTo>
                  <a:cubicBezTo>
                    <a:pt x="67" y="5"/>
                    <a:pt x="67" y="5"/>
                    <a:pt x="67" y="5"/>
                  </a:cubicBezTo>
                  <a:cubicBezTo>
                    <a:pt x="58" y="5"/>
                    <a:pt x="58" y="5"/>
                    <a:pt x="58" y="5"/>
                  </a:cubicBezTo>
                  <a:cubicBezTo>
                    <a:pt x="58" y="0"/>
                    <a:pt x="58" y="0"/>
                    <a:pt x="58" y="0"/>
                  </a:cubicBezTo>
                  <a:cubicBezTo>
                    <a:pt x="4" y="0"/>
                    <a:pt x="4" y="0"/>
                    <a:pt x="4" y="0"/>
                  </a:cubicBezTo>
                  <a:cubicBezTo>
                    <a:pt x="2" y="0"/>
                    <a:pt x="0" y="2"/>
                    <a:pt x="0" y="5"/>
                  </a:cubicBezTo>
                  <a:cubicBezTo>
                    <a:pt x="0" y="63"/>
                    <a:pt x="0" y="63"/>
                    <a:pt x="0" y="63"/>
                  </a:cubicBezTo>
                  <a:cubicBezTo>
                    <a:pt x="0" y="65"/>
                    <a:pt x="2" y="67"/>
                    <a:pt x="4" y="67"/>
                  </a:cubicBezTo>
                  <a:cubicBezTo>
                    <a:pt x="58" y="67"/>
                    <a:pt x="58" y="67"/>
                    <a:pt x="58" y="67"/>
                  </a:cubicBezTo>
                  <a:cubicBezTo>
                    <a:pt x="58" y="50"/>
                    <a:pt x="58" y="50"/>
                    <a:pt x="58" y="50"/>
                  </a:cubicBezTo>
                  <a:cubicBezTo>
                    <a:pt x="62" y="50"/>
                    <a:pt x="62" y="50"/>
                    <a:pt x="62" y="50"/>
                  </a:cubicBezTo>
                  <a:cubicBezTo>
                    <a:pt x="65" y="50"/>
                    <a:pt x="67" y="49"/>
                    <a:pt x="67" y="46"/>
                  </a:cubicBezTo>
                  <a:cubicBezTo>
                    <a:pt x="67" y="38"/>
                    <a:pt x="67" y="38"/>
                    <a:pt x="67" y="38"/>
                  </a:cubicBezTo>
                  <a:cubicBezTo>
                    <a:pt x="58" y="38"/>
                    <a:pt x="58" y="38"/>
                    <a:pt x="58" y="38"/>
                  </a:cubicBezTo>
                  <a:cubicBezTo>
                    <a:pt x="58" y="34"/>
                    <a:pt x="58" y="34"/>
                    <a:pt x="58" y="34"/>
                  </a:cubicBezTo>
                  <a:cubicBezTo>
                    <a:pt x="62" y="34"/>
                    <a:pt x="62" y="34"/>
                    <a:pt x="62" y="34"/>
                  </a:cubicBezTo>
                  <a:cubicBezTo>
                    <a:pt x="65" y="34"/>
                    <a:pt x="67" y="32"/>
                    <a:pt x="67" y="30"/>
                  </a:cubicBezTo>
                  <a:cubicBezTo>
                    <a:pt x="67" y="21"/>
                    <a:pt x="67" y="21"/>
                    <a:pt x="67" y="21"/>
                  </a:cubicBezTo>
                  <a:cubicBezTo>
                    <a:pt x="58" y="21"/>
                    <a:pt x="58" y="21"/>
                    <a:pt x="58" y="21"/>
                  </a:cubicBezTo>
                  <a:cubicBezTo>
                    <a:pt x="58" y="17"/>
                    <a:pt x="58" y="17"/>
                    <a:pt x="58" y="17"/>
                  </a:cubicBezTo>
                  <a:lnTo>
                    <a:pt x="62" y="17"/>
                  </a:lnTo>
                  <a:close/>
                  <a:moveTo>
                    <a:pt x="37" y="17"/>
                  </a:moveTo>
                  <a:cubicBezTo>
                    <a:pt x="42" y="17"/>
                    <a:pt x="46" y="21"/>
                    <a:pt x="46" y="25"/>
                  </a:cubicBezTo>
                  <a:cubicBezTo>
                    <a:pt x="46" y="30"/>
                    <a:pt x="42" y="34"/>
                    <a:pt x="37" y="34"/>
                  </a:cubicBezTo>
                  <a:cubicBezTo>
                    <a:pt x="33" y="34"/>
                    <a:pt x="29" y="30"/>
                    <a:pt x="29" y="25"/>
                  </a:cubicBezTo>
                  <a:cubicBezTo>
                    <a:pt x="29" y="21"/>
                    <a:pt x="33" y="17"/>
                    <a:pt x="37" y="17"/>
                  </a:cubicBezTo>
                  <a:close/>
                  <a:moveTo>
                    <a:pt x="16" y="63"/>
                  </a:moveTo>
                  <a:cubicBezTo>
                    <a:pt x="12" y="63"/>
                    <a:pt x="12" y="63"/>
                    <a:pt x="12" y="63"/>
                  </a:cubicBezTo>
                  <a:cubicBezTo>
                    <a:pt x="12" y="5"/>
                    <a:pt x="12" y="5"/>
                    <a:pt x="12" y="5"/>
                  </a:cubicBezTo>
                  <a:cubicBezTo>
                    <a:pt x="16" y="5"/>
                    <a:pt x="16" y="5"/>
                    <a:pt x="16" y="5"/>
                  </a:cubicBezTo>
                  <a:lnTo>
                    <a:pt x="16" y="63"/>
                  </a:lnTo>
                  <a:close/>
                  <a:moveTo>
                    <a:pt x="50" y="50"/>
                  </a:moveTo>
                  <a:cubicBezTo>
                    <a:pt x="25" y="50"/>
                    <a:pt x="25" y="50"/>
                    <a:pt x="25" y="50"/>
                  </a:cubicBezTo>
                  <a:cubicBezTo>
                    <a:pt x="25" y="46"/>
                    <a:pt x="25" y="46"/>
                    <a:pt x="25" y="46"/>
                  </a:cubicBezTo>
                  <a:cubicBezTo>
                    <a:pt x="25" y="42"/>
                    <a:pt x="28" y="38"/>
                    <a:pt x="33" y="38"/>
                  </a:cubicBezTo>
                  <a:cubicBezTo>
                    <a:pt x="33" y="38"/>
                    <a:pt x="33" y="38"/>
                    <a:pt x="33" y="38"/>
                  </a:cubicBezTo>
                  <a:cubicBezTo>
                    <a:pt x="41" y="38"/>
                    <a:pt x="41" y="38"/>
                    <a:pt x="41" y="38"/>
                  </a:cubicBezTo>
                  <a:cubicBezTo>
                    <a:pt x="46" y="38"/>
                    <a:pt x="50" y="42"/>
                    <a:pt x="50" y="46"/>
                  </a:cubicBezTo>
                  <a:lnTo>
                    <a:pt x="5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3" name="Freeform 57">
              <a:extLst>
                <a:ext uri="{FF2B5EF4-FFF2-40B4-BE49-F238E27FC236}">
                  <a16:creationId xmlns:a16="http://schemas.microsoft.com/office/drawing/2014/main" id="{3729FCB2-C7E3-D7A8-D50E-7029BD9A11B8}"/>
                </a:ext>
              </a:extLst>
            </p:cNvPr>
            <p:cNvSpPr>
              <a:spLocks noEditPoints="1"/>
            </p:cNvSpPr>
            <p:nvPr/>
          </p:nvSpPr>
          <p:spPr bwMode="auto">
            <a:xfrm>
              <a:off x="11869589" y="3663746"/>
              <a:ext cx="185947" cy="182031"/>
            </a:xfrm>
            <a:custGeom>
              <a:avLst/>
              <a:gdLst>
                <a:gd name="T0" fmla="*/ 58 w 58"/>
                <a:gd name="T1" fmla="*/ 29 h 57"/>
                <a:gd name="T2" fmla="*/ 29 w 58"/>
                <a:gd name="T3" fmla="*/ 57 h 57"/>
                <a:gd name="T4" fmla="*/ 0 w 58"/>
                <a:gd name="T5" fmla="*/ 29 h 57"/>
                <a:gd name="T6" fmla="*/ 29 w 58"/>
                <a:gd name="T7" fmla="*/ 0 h 57"/>
                <a:gd name="T8" fmla="*/ 58 w 58"/>
                <a:gd name="T9" fmla="*/ 29 h 57"/>
                <a:gd name="T10" fmla="*/ 6 w 58"/>
                <a:gd name="T11" fmla="*/ 29 h 57"/>
                <a:gd name="T12" fmla="*/ 29 w 58"/>
                <a:gd name="T13" fmla="*/ 52 h 57"/>
                <a:gd name="T14" fmla="*/ 52 w 58"/>
                <a:gd name="T15" fmla="*/ 29 h 57"/>
                <a:gd name="T16" fmla="*/ 29 w 58"/>
                <a:gd name="T17" fmla="*/ 6 h 57"/>
                <a:gd name="T18" fmla="*/ 6 w 58"/>
                <a:gd name="T19" fmla="*/ 29 h 57"/>
                <a:gd name="T20" fmla="*/ 32 w 58"/>
                <a:gd name="T21" fmla="*/ 12 h 57"/>
                <a:gd name="T22" fmla="*/ 46 w 58"/>
                <a:gd name="T23" fmla="*/ 26 h 57"/>
                <a:gd name="T24" fmla="*/ 46 w 58"/>
                <a:gd name="T25" fmla="*/ 31 h 57"/>
                <a:gd name="T26" fmla="*/ 41 w 58"/>
                <a:gd name="T27" fmla="*/ 31 h 57"/>
                <a:gd name="T28" fmla="*/ 33 w 58"/>
                <a:gd name="T29" fmla="*/ 23 h 57"/>
                <a:gd name="T30" fmla="*/ 33 w 58"/>
                <a:gd name="T31" fmla="*/ 43 h 57"/>
                <a:gd name="T32" fmla="*/ 29 w 58"/>
                <a:gd name="T33" fmla="*/ 47 h 57"/>
                <a:gd name="T34" fmla="*/ 25 w 58"/>
                <a:gd name="T35" fmla="*/ 43 h 57"/>
                <a:gd name="T36" fmla="*/ 25 w 58"/>
                <a:gd name="T37" fmla="*/ 23 h 57"/>
                <a:gd name="T38" fmla="*/ 17 w 58"/>
                <a:gd name="T39" fmla="*/ 31 h 57"/>
                <a:gd name="T40" fmla="*/ 12 w 58"/>
                <a:gd name="T41" fmla="*/ 31 h 57"/>
                <a:gd name="T42" fmla="*/ 11 w 58"/>
                <a:gd name="T43" fmla="*/ 29 h 57"/>
                <a:gd name="T44" fmla="*/ 12 w 58"/>
                <a:gd name="T45" fmla="*/ 26 h 57"/>
                <a:gd name="T46" fmla="*/ 27 w 58"/>
                <a:gd name="T47" fmla="*/ 12 h 57"/>
                <a:gd name="T48" fmla="*/ 32 w 58"/>
                <a:gd name="T4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57">
                  <a:moveTo>
                    <a:pt x="58" y="29"/>
                  </a:moveTo>
                  <a:cubicBezTo>
                    <a:pt x="58" y="45"/>
                    <a:pt x="45" y="57"/>
                    <a:pt x="29" y="57"/>
                  </a:cubicBezTo>
                  <a:cubicBezTo>
                    <a:pt x="13" y="57"/>
                    <a:pt x="0" y="45"/>
                    <a:pt x="0" y="29"/>
                  </a:cubicBezTo>
                  <a:cubicBezTo>
                    <a:pt x="0" y="13"/>
                    <a:pt x="13" y="0"/>
                    <a:pt x="29" y="0"/>
                  </a:cubicBezTo>
                  <a:cubicBezTo>
                    <a:pt x="45" y="0"/>
                    <a:pt x="58" y="13"/>
                    <a:pt x="58" y="29"/>
                  </a:cubicBezTo>
                  <a:close/>
                  <a:moveTo>
                    <a:pt x="6" y="29"/>
                  </a:moveTo>
                  <a:cubicBezTo>
                    <a:pt x="6" y="42"/>
                    <a:pt x="16" y="52"/>
                    <a:pt x="29" y="52"/>
                  </a:cubicBezTo>
                  <a:cubicBezTo>
                    <a:pt x="42" y="52"/>
                    <a:pt x="52" y="42"/>
                    <a:pt x="52" y="29"/>
                  </a:cubicBezTo>
                  <a:cubicBezTo>
                    <a:pt x="52" y="16"/>
                    <a:pt x="42" y="6"/>
                    <a:pt x="29" y="6"/>
                  </a:cubicBezTo>
                  <a:cubicBezTo>
                    <a:pt x="16" y="6"/>
                    <a:pt x="6" y="16"/>
                    <a:pt x="6" y="29"/>
                  </a:cubicBezTo>
                  <a:close/>
                  <a:moveTo>
                    <a:pt x="32" y="12"/>
                  </a:moveTo>
                  <a:cubicBezTo>
                    <a:pt x="46" y="26"/>
                    <a:pt x="46" y="26"/>
                    <a:pt x="46" y="26"/>
                  </a:cubicBezTo>
                  <a:cubicBezTo>
                    <a:pt x="47" y="28"/>
                    <a:pt x="47" y="30"/>
                    <a:pt x="46" y="31"/>
                  </a:cubicBezTo>
                  <a:cubicBezTo>
                    <a:pt x="45" y="33"/>
                    <a:pt x="42" y="33"/>
                    <a:pt x="41" y="31"/>
                  </a:cubicBezTo>
                  <a:cubicBezTo>
                    <a:pt x="33" y="23"/>
                    <a:pt x="33" y="23"/>
                    <a:pt x="33" y="23"/>
                  </a:cubicBezTo>
                  <a:cubicBezTo>
                    <a:pt x="33" y="43"/>
                    <a:pt x="33" y="43"/>
                    <a:pt x="33" y="43"/>
                  </a:cubicBezTo>
                  <a:cubicBezTo>
                    <a:pt x="33" y="45"/>
                    <a:pt x="31" y="47"/>
                    <a:pt x="29" y="47"/>
                  </a:cubicBezTo>
                  <a:cubicBezTo>
                    <a:pt x="27" y="47"/>
                    <a:pt x="25" y="45"/>
                    <a:pt x="25" y="43"/>
                  </a:cubicBezTo>
                  <a:cubicBezTo>
                    <a:pt x="25" y="23"/>
                    <a:pt x="25" y="23"/>
                    <a:pt x="25" y="23"/>
                  </a:cubicBezTo>
                  <a:cubicBezTo>
                    <a:pt x="17" y="31"/>
                    <a:pt x="17" y="31"/>
                    <a:pt x="17" y="31"/>
                  </a:cubicBezTo>
                  <a:cubicBezTo>
                    <a:pt x="16" y="33"/>
                    <a:pt x="14" y="33"/>
                    <a:pt x="12" y="31"/>
                  </a:cubicBezTo>
                  <a:cubicBezTo>
                    <a:pt x="12" y="31"/>
                    <a:pt x="11" y="30"/>
                    <a:pt x="11" y="29"/>
                  </a:cubicBezTo>
                  <a:cubicBezTo>
                    <a:pt x="11" y="28"/>
                    <a:pt x="12" y="27"/>
                    <a:pt x="12" y="26"/>
                  </a:cubicBezTo>
                  <a:cubicBezTo>
                    <a:pt x="27" y="12"/>
                    <a:pt x="27" y="12"/>
                    <a:pt x="27" y="12"/>
                  </a:cubicBezTo>
                  <a:cubicBezTo>
                    <a:pt x="28" y="11"/>
                    <a:pt x="30" y="11"/>
                    <a:pt x="3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4" name="Freeform 58">
              <a:extLst>
                <a:ext uri="{FF2B5EF4-FFF2-40B4-BE49-F238E27FC236}">
                  <a16:creationId xmlns:a16="http://schemas.microsoft.com/office/drawing/2014/main" id="{D3BBE9A0-0C9C-F5C3-20DD-1D62F24C0C08}"/>
                </a:ext>
              </a:extLst>
            </p:cNvPr>
            <p:cNvSpPr>
              <a:spLocks noEditPoints="1"/>
            </p:cNvSpPr>
            <p:nvPr/>
          </p:nvSpPr>
          <p:spPr bwMode="auto">
            <a:xfrm>
              <a:off x="11838272" y="3890796"/>
              <a:ext cx="146800" cy="146799"/>
            </a:xfrm>
            <a:custGeom>
              <a:avLst/>
              <a:gdLst>
                <a:gd name="T0" fmla="*/ 3 w 46"/>
                <a:gd name="T1" fmla="*/ 0 h 46"/>
                <a:gd name="T2" fmla="*/ 20 w 46"/>
                <a:gd name="T3" fmla="*/ 0 h 46"/>
                <a:gd name="T4" fmla="*/ 20 w 46"/>
                <a:gd name="T5" fmla="*/ 3 h 46"/>
                <a:gd name="T6" fmla="*/ 3 w 46"/>
                <a:gd name="T7" fmla="*/ 3 h 46"/>
                <a:gd name="T8" fmla="*/ 3 w 46"/>
                <a:gd name="T9" fmla="*/ 0 h 46"/>
                <a:gd name="T10" fmla="*/ 26 w 46"/>
                <a:gd name="T11" fmla="*/ 0 h 46"/>
                <a:gd name="T12" fmla="*/ 43 w 46"/>
                <a:gd name="T13" fmla="*/ 0 h 46"/>
                <a:gd name="T14" fmla="*/ 43 w 46"/>
                <a:gd name="T15" fmla="*/ 3 h 46"/>
                <a:gd name="T16" fmla="*/ 26 w 46"/>
                <a:gd name="T17" fmla="*/ 3 h 46"/>
                <a:gd name="T18" fmla="*/ 26 w 46"/>
                <a:gd name="T19" fmla="*/ 0 h 46"/>
                <a:gd name="T20" fmla="*/ 43 w 46"/>
                <a:gd name="T21" fmla="*/ 14 h 46"/>
                <a:gd name="T22" fmla="*/ 41 w 46"/>
                <a:gd name="T23" fmla="*/ 14 h 46"/>
                <a:gd name="T24" fmla="*/ 41 w 46"/>
                <a:gd name="T25" fmla="*/ 3 h 46"/>
                <a:gd name="T26" fmla="*/ 29 w 46"/>
                <a:gd name="T27" fmla="*/ 3 h 46"/>
                <a:gd name="T28" fmla="*/ 29 w 46"/>
                <a:gd name="T29" fmla="*/ 14 h 46"/>
                <a:gd name="T30" fmla="*/ 17 w 46"/>
                <a:gd name="T31" fmla="*/ 14 h 46"/>
                <a:gd name="T32" fmla="*/ 17 w 46"/>
                <a:gd name="T33" fmla="*/ 3 h 46"/>
                <a:gd name="T34" fmla="*/ 6 w 46"/>
                <a:gd name="T35" fmla="*/ 3 h 46"/>
                <a:gd name="T36" fmla="*/ 6 w 46"/>
                <a:gd name="T37" fmla="*/ 14 h 46"/>
                <a:gd name="T38" fmla="*/ 3 w 46"/>
                <a:gd name="T39" fmla="*/ 14 h 46"/>
                <a:gd name="T40" fmla="*/ 0 w 46"/>
                <a:gd name="T41" fmla="*/ 18 h 46"/>
                <a:gd name="T42" fmla="*/ 0 w 46"/>
                <a:gd name="T43" fmla="*/ 43 h 46"/>
                <a:gd name="T44" fmla="*/ 3 w 46"/>
                <a:gd name="T45" fmla="*/ 46 h 46"/>
                <a:gd name="T46" fmla="*/ 17 w 46"/>
                <a:gd name="T47" fmla="*/ 46 h 46"/>
                <a:gd name="T48" fmla="*/ 20 w 46"/>
                <a:gd name="T49" fmla="*/ 43 h 46"/>
                <a:gd name="T50" fmla="*/ 20 w 46"/>
                <a:gd name="T51" fmla="*/ 26 h 46"/>
                <a:gd name="T52" fmla="*/ 26 w 46"/>
                <a:gd name="T53" fmla="*/ 26 h 46"/>
                <a:gd name="T54" fmla="*/ 26 w 46"/>
                <a:gd name="T55" fmla="*/ 43 h 46"/>
                <a:gd name="T56" fmla="*/ 29 w 46"/>
                <a:gd name="T57" fmla="*/ 46 h 46"/>
                <a:gd name="T58" fmla="*/ 43 w 46"/>
                <a:gd name="T59" fmla="*/ 46 h 46"/>
                <a:gd name="T60" fmla="*/ 46 w 46"/>
                <a:gd name="T61" fmla="*/ 43 h 46"/>
                <a:gd name="T62" fmla="*/ 46 w 46"/>
                <a:gd name="T63" fmla="*/ 18 h 46"/>
                <a:gd name="T64" fmla="*/ 43 w 46"/>
                <a:gd name="T65" fmla="*/ 14 h 46"/>
                <a:gd name="T66" fmla="*/ 16 w 46"/>
                <a:gd name="T67" fmla="*/ 43 h 46"/>
                <a:gd name="T68" fmla="*/ 5 w 46"/>
                <a:gd name="T69" fmla="*/ 43 h 46"/>
                <a:gd name="T70" fmla="*/ 3 w 46"/>
                <a:gd name="T71" fmla="*/ 42 h 46"/>
                <a:gd name="T72" fmla="*/ 5 w 46"/>
                <a:gd name="T73" fmla="*/ 40 h 46"/>
                <a:gd name="T74" fmla="*/ 16 w 46"/>
                <a:gd name="T75" fmla="*/ 40 h 46"/>
                <a:gd name="T76" fmla="*/ 17 w 46"/>
                <a:gd name="T77" fmla="*/ 42 h 46"/>
                <a:gd name="T78" fmla="*/ 16 w 46"/>
                <a:gd name="T79" fmla="*/ 43 h 46"/>
                <a:gd name="T80" fmla="*/ 25 w 46"/>
                <a:gd name="T81" fmla="*/ 23 h 46"/>
                <a:gd name="T82" fmla="*/ 22 w 46"/>
                <a:gd name="T83" fmla="*/ 23 h 46"/>
                <a:gd name="T84" fmla="*/ 20 w 46"/>
                <a:gd name="T85" fmla="*/ 22 h 46"/>
                <a:gd name="T86" fmla="*/ 22 w 46"/>
                <a:gd name="T87" fmla="*/ 20 h 46"/>
                <a:gd name="T88" fmla="*/ 25 w 46"/>
                <a:gd name="T89" fmla="*/ 20 h 46"/>
                <a:gd name="T90" fmla="*/ 26 w 46"/>
                <a:gd name="T91" fmla="*/ 22 h 46"/>
                <a:gd name="T92" fmla="*/ 25 w 46"/>
                <a:gd name="T93" fmla="*/ 23 h 46"/>
                <a:gd name="T94" fmla="*/ 42 w 46"/>
                <a:gd name="T95" fmla="*/ 43 h 46"/>
                <a:gd name="T96" fmla="*/ 31 w 46"/>
                <a:gd name="T97" fmla="*/ 43 h 46"/>
                <a:gd name="T98" fmla="*/ 29 w 46"/>
                <a:gd name="T99" fmla="*/ 42 h 46"/>
                <a:gd name="T100" fmla="*/ 31 w 46"/>
                <a:gd name="T101" fmla="*/ 40 h 46"/>
                <a:gd name="T102" fmla="*/ 42 w 46"/>
                <a:gd name="T103" fmla="*/ 40 h 46"/>
                <a:gd name="T104" fmla="*/ 43 w 46"/>
                <a:gd name="T105" fmla="*/ 42 h 46"/>
                <a:gd name="T106" fmla="*/ 42 w 46"/>
                <a:gd name="T107"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6" h="46">
                  <a:moveTo>
                    <a:pt x="3" y="0"/>
                  </a:moveTo>
                  <a:cubicBezTo>
                    <a:pt x="20" y="0"/>
                    <a:pt x="20" y="0"/>
                    <a:pt x="20" y="0"/>
                  </a:cubicBezTo>
                  <a:cubicBezTo>
                    <a:pt x="20" y="3"/>
                    <a:pt x="20" y="3"/>
                    <a:pt x="20" y="3"/>
                  </a:cubicBezTo>
                  <a:cubicBezTo>
                    <a:pt x="3" y="3"/>
                    <a:pt x="3" y="3"/>
                    <a:pt x="3" y="3"/>
                  </a:cubicBezTo>
                  <a:lnTo>
                    <a:pt x="3" y="0"/>
                  </a:lnTo>
                  <a:close/>
                  <a:moveTo>
                    <a:pt x="26" y="0"/>
                  </a:moveTo>
                  <a:cubicBezTo>
                    <a:pt x="43" y="0"/>
                    <a:pt x="43" y="0"/>
                    <a:pt x="43" y="0"/>
                  </a:cubicBezTo>
                  <a:cubicBezTo>
                    <a:pt x="43" y="3"/>
                    <a:pt x="43" y="3"/>
                    <a:pt x="43" y="3"/>
                  </a:cubicBezTo>
                  <a:cubicBezTo>
                    <a:pt x="26" y="3"/>
                    <a:pt x="26" y="3"/>
                    <a:pt x="26" y="3"/>
                  </a:cubicBezTo>
                  <a:lnTo>
                    <a:pt x="26" y="0"/>
                  </a:lnTo>
                  <a:close/>
                  <a:moveTo>
                    <a:pt x="43" y="14"/>
                  </a:moveTo>
                  <a:cubicBezTo>
                    <a:pt x="41" y="14"/>
                    <a:pt x="41" y="14"/>
                    <a:pt x="41" y="14"/>
                  </a:cubicBezTo>
                  <a:cubicBezTo>
                    <a:pt x="41" y="3"/>
                    <a:pt x="41" y="3"/>
                    <a:pt x="41" y="3"/>
                  </a:cubicBezTo>
                  <a:cubicBezTo>
                    <a:pt x="29" y="3"/>
                    <a:pt x="29" y="3"/>
                    <a:pt x="29" y="3"/>
                  </a:cubicBezTo>
                  <a:cubicBezTo>
                    <a:pt x="29" y="14"/>
                    <a:pt x="29" y="14"/>
                    <a:pt x="29" y="14"/>
                  </a:cubicBezTo>
                  <a:cubicBezTo>
                    <a:pt x="17" y="14"/>
                    <a:pt x="17" y="14"/>
                    <a:pt x="17" y="14"/>
                  </a:cubicBezTo>
                  <a:cubicBezTo>
                    <a:pt x="17" y="3"/>
                    <a:pt x="17" y="3"/>
                    <a:pt x="17" y="3"/>
                  </a:cubicBezTo>
                  <a:cubicBezTo>
                    <a:pt x="6" y="3"/>
                    <a:pt x="6" y="3"/>
                    <a:pt x="6" y="3"/>
                  </a:cubicBezTo>
                  <a:cubicBezTo>
                    <a:pt x="6" y="14"/>
                    <a:pt x="6" y="14"/>
                    <a:pt x="6" y="14"/>
                  </a:cubicBezTo>
                  <a:cubicBezTo>
                    <a:pt x="3" y="14"/>
                    <a:pt x="3" y="14"/>
                    <a:pt x="3" y="14"/>
                  </a:cubicBezTo>
                  <a:cubicBezTo>
                    <a:pt x="2" y="14"/>
                    <a:pt x="0" y="16"/>
                    <a:pt x="0" y="18"/>
                  </a:cubicBezTo>
                  <a:cubicBezTo>
                    <a:pt x="0" y="43"/>
                    <a:pt x="0" y="43"/>
                    <a:pt x="0" y="43"/>
                  </a:cubicBezTo>
                  <a:cubicBezTo>
                    <a:pt x="0" y="45"/>
                    <a:pt x="2" y="46"/>
                    <a:pt x="3" y="46"/>
                  </a:cubicBezTo>
                  <a:cubicBezTo>
                    <a:pt x="17" y="46"/>
                    <a:pt x="17" y="46"/>
                    <a:pt x="17" y="46"/>
                  </a:cubicBezTo>
                  <a:cubicBezTo>
                    <a:pt x="19" y="46"/>
                    <a:pt x="20" y="45"/>
                    <a:pt x="20" y="43"/>
                  </a:cubicBezTo>
                  <a:cubicBezTo>
                    <a:pt x="20" y="26"/>
                    <a:pt x="20" y="26"/>
                    <a:pt x="20" y="26"/>
                  </a:cubicBezTo>
                  <a:cubicBezTo>
                    <a:pt x="26" y="26"/>
                    <a:pt x="26" y="26"/>
                    <a:pt x="26" y="26"/>
                  </a:cubicBezTo>
                  <a:cubicBezTo>
                    <a:pt x="26" y="43"/>
                    <a:pt x="26" y="43"/>
                    <a:pt x="26" y="43"/>
                  </a:cubicBezTo>
                  <a:cubicBezTo>
                    <a:pt x="26" y="45"/>
                    <a:pt x="28" y="46"/>
                    <a:pt x="29" y="46"/>
                  </a:cubicBezTo>
                  <a:cubicBezTo>
                    <a:pt x="43" y="46"/>
                    <a:pt x="43" y="46"/>
                    <a:pt x="43" y="46"/>
                  </a:cubicBezTo>
                  <a:cubicBezTo>
                    <a:pt x="45" y="46"/>
                    <a:pt x="46" y="45"/>
                    <a:pt x="46" y="43"/>
                  </a:cubicBezTo>
                  <a:cubicBezTo>
                    <a:pt x="46" y="18"/>
                    <a:pt x="46" y="18"/>
                    <a:pt x="46" y="18"/>
                  </a:cubicBezTo>
                  <a:cubicBezTo>
                    <a:pt x="46" y="16"/>
                    <a:pt x="45" y="14"/>
                    <a:pt x="43" y="14"/>
                  </a:cubicBezTo>
                  <a:close/>
                  <a:moveTo>
                    <a:pt x="16" y="43"/>
                  </a:moveTo>
                  <a:cubicBezTo>
                    <a:pt x="5" y="43"/>
                    <a:pt x="5" y="43"/>
                    <a:pt x="5" y="43"/>
                  </a:cubicBezTo>
                  <a:cubicBezTo>
                    <a:pt x="4" y="43"/>
                    <a:pt x="3" y="43"/>
                    <a:pt x="3" y="42"/>
                  </a:cubicBezTo>
                  <a:cubicBezTo>
                    <a:pt x="3" y="41"/>
                    <a:pt x="4" y="40"/>
                    <a:pt x="5" y="40"/>
                  </a:cubicBezTo>
                  <a:cubicBezTo>
                    <a:pt x="16" y="40"/>
                    <a:pt x="16" y="40"/>
                    <a:pt x="16" y="40"/>
                  </a:cubicBezTo>
                  <a:cubicBezTo>
                    <a:pt x="17" y="40"/>
                    <a:pt x="17" y="41"/>
                    <a:pt x="17" y="42"/>
                  </a:cubicBezTo>
                  <a:cubicBezTo>
                    <a:pt x="17" y="43"/>
                    <a:pt x="17" y="43"/>
                    <a:pt x="16" y="43"/>
                  </a:cubicBezTo>
                  <a:close/>
                  <a:moveTo>
                    <a:pt x="25" y="23"/>
                  </a:moveTo>
                  <a:cubicBezTo>
                    <a:pt x="22" y="23"/>
                    <a:pt x="22" y="23"/>
                    <a:pt x="22" y="23"/>
                  </a:cubicBezTo>
                  <a:cubicBezTo>
                    <a:pt x="21" y="23"/>
                    <a:pt x="20" y="22"/>
                    <a:pt x="20" y="22"/>
                  </a:cubicBezTo>
                  <a:cubicBezTo>
                    <a:pt x="20" y="21"/>
                    <a:pt x="21" y="20"/>
                    <a:pt x="22" y="20"/>
                  </a:cubicBezTo>
                  <a:cubicBezTo>
                    <a:pt x="25" y="20"/>
                    <a:pt x="25" y="20"/>
                    <a:pt x="25" y="20"/>
                  </a:cubicBezTo>
                  <a:cubicBezTo>
                    <a:pt x="25" y="20"/>
                    <a:pt x="26" y="21"/>
                    <a:pt x="26" y="22"/>
                  </a:cubicBezTo>
                  <a:cubicBezTo>
                    <a:pt x="26" y="22"/>
                    <a:pt x="25" y="23"/>
                    <a:pt x="25" y="23"/>
                  </a:cubicBezTo>
                  <a:close/>
                  <a:moveTo>
                    <a:pt x="42" y="43"/>
                  </a:moveTo>
                  <a:cubicBezTo>
                    <a:pt x="31" y="43"/>
                    <a:pt x="31" y="43"/>
                    <a:pt x="31" y="43"/>
                  </a:cubicBezTo>
                  <a:cubicBezTo>
                    <a:pt x="30" y="43"/>
                    <a:pt x="29" y="43"/>
                    <a:pt x="29" y="42"/>
                  </a:cubicBezTo>
                  <a:cubicBezTo>
                    <a:pt x="29" y="41"/>
                    <a:pt x="30" y="40"/>
                    <a:pt x="31" y="40"/>
                  </a:cubicBezTo>
                  <a:cubicBezTo>
                    <a:pt x="42" y="40"/>
                    <a:pt x="42" y="40"/>
                    <a:pt x="42" y="40"/>
                  </a:cubicBezTo>
                  <a:cubicBezTo>
                    <a:pt x="43" y="40"/>
                    <a:pt x="43" y="41"/>
                    <a:pt x="43" y="42"/>
                  </a:cubicBezTo>
                  <a:cubicBezTo>
                    <a:pt x="43" y="43"/>
                    <a:pt x="43" y="43"/>
                    <a:pt x="4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5" name="Freeform 59">
              <a:extLst>
                <a:ext uri="{FF2B5EF4-FFF2-40B4-BE49-F238E27FC236}">
                  <a16:creationId xmlns:a16="http://schemas.microsoft.com/office/drawing/2014/main" id="{43933B83-27B9-5B47-190B-DA41891B634A}"/>
                </a:ext>
              </a:extLst>
            </p:cNvPr>
            <p:cNvSpPr>
              <a:spLocks/>
            </p:cNvSpPr>
            <p:nvPr/>
          </p:nvSpPr>
          <p:spPr bwMode="auto">
            <a:xfrm>
              <a:off x="11572076" y="3920155"/>
              <a:ext cx="236837" cy="238794"/>
            </a:xfrm>
            <a:custGeom>
              <a:avLst/>
              <a:gdLst>
                <a:gd name="T0" fmla="*/ 61 w 121"/>
                <a:gd name="T1" fmla="*/ 122 h 122"/>
                <a:gd name="T2" fmla="*/ 121 w 121"/>
                <a:gd name="T3" fmla="*/ 62 h 122"/>
                <a:gd name="T4" fmla="*/ 84 w 121"/>
                <a:gd name="T5" fmla="*/ 62 h 122"/>
                <a:gd name="T6" fmla="*/ 84 w 121"/>
                <a:gd name="T7" fmla="*/ 0 h 122"/>
                <a:gd name="T8" fmla="*/ 38 w 121"/>
                <a:gd name="T9" fmla="*/ 0 h 122"/>
                <a:gd name="T10" fmla="*/ 38 w 121"/>
                <a:gd name="T11" fmla="*/ 62 h 122"/>
                <a:gd name="T12" fmla="*/ 0 w 121"/>
                <a:gd name="T13" fmla="*/ 62 h 122"/>
                <a:gd name="T14" fmla="*/ 61 w 121"/>
                <a:gd name="T15" fmla="*/ 122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2">
                  <a:moveTo>
                    <a:pt x="61" y="122"/>
                  </a:moveTo>
                  <a:lnTo>
                    <a:pt x="121" y="62"/>
                  </a:lnTo>
                  <a:lnTo>
                    <a:pt x="84" y="62"/>
                  </a:lnTo>
                  <a:lnTo>
                    <a:pt x="84" y="0"/>
                  </a:lnTo>
                  <a:lnTo>
                    <a:pt x="38" y="0"/>
                  </a:lnTo>
                  <a:lnTo>
                    <a:pt x="38" y="62"/>
                  </a:lnTo>
                  <a:lnTo>
                    <a:pt x="0" y="62"/>
                  </a:lnTo>
                  <a:lnTo>
                    <a:pt x="6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6" name="Freeform 60">
              <a:extLst>
                <a:ext uri="{FF2B5EF4-FFF2-40B4-BE49-F238E27FC236}">
                  <a16:creationId xmlns:a16="http://schemas.microsoft.com/office/drawing/2014/main" id="{739F082D-DA61-9E70-8436-F4843A87AF27}"/>
                </a:ext>
              </a:extLst>
            </p:cNvPr>
            <p:cNvSpPr>
              <a:spLocks noEditPoints="1"/>
            </p:cNvSpPr>
            <p:nvPr/>
          </p:nvSpPr>
          <p:spPr bwMode="auto">
            <a:xfrm>
              <a:off x="11848058" y="3391677"/>
              <a:ext cx="197691" cy="19769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57 w 62"/>
                <a:gd name="T11" fmla="*/ 35 h 62"/>
                <a:gd name="T12" fmla="*/ 41 w 62"/>
                <a:gd name="T13" fmla="*/ 34 h 62"/>
                <a:gd name="T14" fmla="*/ 46 w 62"/>
                <a:gd name="T15" fmla="*/ 53 h 62"/>
                <a:gd name="T16" fmla="*/ 57 w 62"/>
                <a:gd name="T17" fmla="*/ 35 h 62"/>
                <a:gd name="T18" fmla="*/ 41 w 62"/>
                <a:gd name="T19" fmla="*/ 55 h 62"/>
                <a:gd name="T20" fmla="*/ 36 w 62"/>
                <a:gd name="T21" fmla="*/ 35 h 62"/>
                <a:gd name="T22" fmla="*/ 35 w 62"/>
                <a:gd name="T23" fmla="*/ 35 h 62"/>
                <a:gd name="T24" fmla="*/ 15 w 62"/>
                <a:gd name="T25" fmla="*/ 52 h 62"/>
                <a:gd name="T26" fmla="*/ 31 w 62"/>
                <a:gd name="T27" fmla="*/ 57 h 62"/>
                <a:gd name="T28" fmla="*/ 41 w 62"/>
                <a:gd name="T29" fmla="*/ 55 h 62"/>
                <a:gd name="T30" fmla="*/ 11 w 62"/>
                <a:gd name="T31" fmla="*/ 48 h 62"/>
                <a:gd name="T32" fmla="*/ 33 w 62"/>
                <a:gd name="T33" fmla="*/ 31 h 62"/>
                <a:gd name="T34" fmla="*/ 34 w 62"/>
                <a:gd name="T35" fmla="*/ 31 h 62"/>
                <a:gd name="T36" fmla="*/ 32 w 62"/>
                <a:gd name="T37" fmla="*/ 26 h 62"/>
                <a:gd name="T38" fmla="*/ 4 w 62"/>
                <a:gd name="T39" fmla="*/ 30 h 62"/>
                <a:gd name="T40" fmla="*/ 4 w 62"/>
                <a:gd name="T41" fmla="*/ 31 h 62"/>
                <a:gd name="T42" fmla="*/ 11 w 62"/>
                <a:gd name="T43" fmla="*/ 48 h 62"/>
                <a:gd name="T44" fmla="*/ 5 w 62"/>
                <a:gd name="T45" fmla="*/ 25 h 62"/>
                <a:gd name="T46" fmla="*/ 29 w 62"/>
                <a:gd name="T47" fmla="*/ 22 h 62"/>
                <a:gd name="T48" fmla="*/ 20 w 62"/>
                <a:gd name="T49" fmla="*/ 7 h 62"/>
                <a:gd name="T50" fmla="*/ 5 w 62"/>
                <a:gd name="T51" fmla="*/ 25 h 62"/>
                <a:gd name="T52" fmla="*/ 25 w 62"/>
                <a:gd name="T53" fmla="*/ 5 h 62"/>
                <a:gd name="T54" fmla="*/ 35 w 62"/>
                <a:gd name="T55" fmla="*/ 20 h 62"/>
                <a:gd name="T56" fmla="*/ 49 w 62"/>
                <a:gd name="T57" fmla="*/ 11 h 62"/>
                <a:gd name="T58" fmla="*/ 31 w 62"/>
                <a:gd name="T59" fmla="*/ 4 h 62"/>
                <a:gd name="T60" fmla="*/ 25 w 62"/>
                <a:gd name="T61" fmla="*/ 5 h 62"/>
                <a:gd name="T62" fmla="*/ 51 w 62"/>
                <a:gd name="T63" fmla="*/ 14 h 62"/>
                <a:gd name="T64" fmla="*/ 37 w 62"/>
                <a:gd name="T65" fmla="*/ 24 h 62"/>
                <a:gd name="T66" fmla="*/ 38 w 62"/>
                <a:gd name="T67" fmla="*/ 28 h 62"/>
                <a:gd name="T68" fmla="*/ 39 w 62"/>
                <a:gd name="T69" fmla="*/ 30 h 62"/>
                <a:gd name="T70" fmla="*/ 57 w 62"/>
                <a:gd name="T71" fmla="*/ 30 h 62"/>
                <a:gd name="T72" fmla="*/ 51 w 62"/>
                <a:gd name="T73" fmla="*/ 1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57" y="35"/>
                  </a:moveTo>
                  <a:cubicBezTo>
                    <a:pt x="56" y="35"/>
                    <a:pt x="49" y="32"/>
                    <a:pt x="41" y="34"/>
                  </a:cubicBezTo>
                  <a:cubicBezTo>
                    <a:pt x="44" y="43"/>
                    <a:pt x="45" y="51"/>
                    <a:pt x="46" y="53"/>
                  </a:cubicBezTo>
                  <a:cubicBezTo>
                    <a:pt x="52" y="49"/>
                    <a:pt x="56" y="42"/>
                    <a:pt x="57" y="35"/>
                  </a:cubicBezTo>
                  <a:close/>
                  <a:moveTo>
                    <a:pt x="41" y="55"/>
                  </a:moveTo>
                  <a:cubicBezTo>
                    <a:pt x="41" y="53"/>
                    <a:pt x="39" y="45"/>
                    <a:pt x="36" y="35"/>
                  </a:cubicBezTo>
                  <a:cubicBezTo>
                    <a:pt x="36" y="35"/>
                    <a:pt x="36" y="35"/>
                    <a:pt x="35" y="35"/>
                  </a:cubicBezTo>
                  <a:cubicBezTo>
                    <a:pt x="20" y="40"/>
                    <a:pt x="15" y="51"/>
                    <a:pt x="15" y="52"/>
                  </a:cubicBezTo>
                  <a:cubicBezTo>
                    <a:pt x="19" y="55"/>
                    <a:pt x="25" y="57"/>
                    <a:pt x="31" y="57"/>
                  </a:cubicBezTo>
                  <a:cubicBezTo>
                    <a:pt x="35" y="57"/>
                    <a:pt x="38" y="57"/>
                    <a:pt x="41" y="55"/>
                  </a:cubicBezTo>
                  <a:close/>
                  <a:moveTo>
                    <a:pt x="11" y="48"/>
                  </a:moveTo>
                  <a:cubicBezTo>
                    <a:pt x="12" y="47"/>
                    <a:pt x="19" y="35"/>
                    <a:pt x="33" y="31"/>
                  </a:cubicBezTo>
                  <a:cubicBezTo>
                    <a:pt x="33" y="31"/>
                    <a:pt x="33" y="31"/>
                    <a:pt x="34" y="31"/>
                  </a:cubicBezTo>
                  <a:cubicBezTo>
                    <a:pt x="33" y="29"/>
                    <a:pt x="32" y="28"/>
                    <a:pt x="32" y="26"/>
                  </a:cubicBezTo>
                  <a:cubicBezTo>
                    <a:pt x="18" y="30"/>
                    <a:pt x="6" y="30"/>
                    <a:pt x="4" y="30"/>
                  </a:cubicBezTo>
                  <a:cubicBezTo>
                    <a:pt x="4" y="30"/>
                    <a:pt x="4" y="30"/>
                    <a:pt x="4" y="31"/>
                  </a:cubicBezTo>
                  <a:cubicBezTo>
                    <a:pt x="4" y="38"/>
                    <a:pt x="7" y="44"/>
                    <a:pt x="11" y="48"/>
                  </a:cubicBezTo>
                  <a:close/>
                  <a:moveTo>
                    <a:pt x="5" y="25"/>
                  </a:moveTo>
                  <a:cubicBezTo>
                    <a:pt x="6" y="25"/>
                    <a:pt x="17" y="25"/>
                    <a:pt x="29" y="22"/>
                  </a:cubicBezTo>
                  <a:cubicBezTo>
                    <a:pt x="25" y="14"/>
                    <a:pt x="20" y="8"/>
                    <a:pt x="20" y="7"/>
                  </a:cubicBezTo>
                  <a:cubicBezTo>
                    <a:pt x="12" y="10"/>
                    <a:pt x="7" y="17"/>
                    <a:pt x="5" y="25"/>
                  </a:cubicBezTo>
                  <a:close/>
                  <a:moveTo>
                    <a:pt x="25" y="5"/>
                  </a:moveTo>
                  <a:cubicBezTo>
                    <a:pt x="25" y="6"/>
                    <a:pt x="30" y="12"/>
                    <a:pt x="35" y="20"/>
                  </a:cubicBezTo>
                  <a:cubicBezTo>
                    <a:pt x="44" y="17"/>
                    <a:pt x="48" y="12"/>
                    <a:pt x="49" y="11"/>
                  </a:cubicBezTo>
                  <a:cubicBezTo>
                    <a:pt x="44" y="7"/>
                    <a:pt x="38" y="4"/>
                    <a:pt x="31" y="4"/>
                  </a:cubicBezTo>
                  <a:cubicBezTo>
                    <a:pt x="29" y="4"/>
                    <a:pt x="27" y="4"/>
                    <a:pt x="25" y="5"/>
                  </a:cubicBezTo>
                  <a:close/>
                  <a:moveTo>
                    <a:pt x="51" y="14"/>
                  </a:moveTo>
                  <a:cubicBezTo>
                    <a:pt x="51" y="15"/>
                    <a:pt x="46" y="20"/>
                    <a:pt x="37" y="24"/>
                  </a:cubicBezTo>
                  <a:cubicBezTo>
                    <a:pt x="37" y="26"/>
                    <a:pt x="38" y="27"/>
                    <a:pt x="38" y="28"/>
                  </a:cubicBezTo>
                  <a:cubicBezTo>
                    <a:pt x="39" y="29"/>
                    <a:pt x="39" y="29"/>
                    <a:pt x="39" y="30"/>
                  </a:cubicBezTo>
                  <a:cubicBezTo>
                    <a:pt x="48" y="29"/>
                    <a:pt x="57" y="30"/>
                    <a:pt x="57" y="30"/>
                  </a:cubicBezTo>
                  <a:cubicBezTo>
                    <a:pt x="57" y="24"/>
                    <a:pt x="55" y="18"/>
                    <a:pt x="51"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7" name="Freeform 61">
              <a:extLst>
                <a:ext uri="{FF2B5EF4-FFF2-40B4-BE49-F238E27FC236}">
                  <a16:creationId xmlns:a16="http://schemas.microsoft.com/office/drawing/2014/main" id="{4CBAC355-8706-5D46-6F0A-D0F6C7863747}"/>
                </a:ext>
              </a:extLst>
            </p:cNvPr>
            <p:cNvSpPr>
              <a:spLocks noEditPoints="1"/>
            </p:cNvSpPr>
            <p:nvPr/>
          </p:nvSpPr>
          <p:spPr bwMode="auto">
            <a:xfrm>
              <a:off x="11650369" y="3689191"/>
              <a:ext cx="187904" cy="166372"/>
            </a:xfrm>
            <a:custGeom>
              <a:avLst/>
              <a:gdLst>
                <a:gd name="T0" fmla="*/ 48 w 59"/>
                <a:gd name="T1" fmla="*/ 0 h 52"/>
                <a:gd name="T2" fmla="*/ 11 w 59"/>
                <a:gd name="T3" fmla="*/ 0 h 52"/>
                <a:gd name="T4" fmla="*/ 0 w 59"/>
                <a:gd name="T5" fmla="*/ 12 h 52"/>
                <a:gd name="T6" fmla="*/ 0 w 59"/>
                <a:gd name="T7" fmla="*/ 50 h 52"/>
                <a:gd name="T8" fmla="*/ 2 w 59"/>
                <a:gd name="T9" fmla="*/ 52 h 52"/>
                <a:gd name="T10" fmla="*/ 57 w 59"/>
                <a:gd name="T11" fmla="*/ 52 h 52"/>
                <a:gd name="T12" fmla="*/ 59 w 59"/>
                <a:gd name="T13" fmla="*/ 50 h 52"/>
                <a:gd name="T14" fmla="*/ 59 w 59"/>
                <a:gd name="T15" fmla="*/ 12 h 52"/>
                <a:gd name="T16" fmla="*/ 48 w 59"/>
                <a:gd name="T17" fmla="*/ 0 h 52"/>
                <a:gd name="T18" fmla="*/ 37 w 59"/>
                <a:gd name="T19" fmla="*/ 34 h 52"/>
                <a:gd name="T20" fmla="*/ 37 w 59"/>
                <a:gd name="T21" fmla="*/ 45 h 52"/>
                <a:gd name="T22" fmla="*/ 22 w 59"/>
                <a:gd name="T23" fmla="*/ 45 h 52"/>
                <a:gd name="T24" fmla="*/ 22 w 59"/>
                <a:gd name="T25" fmla="*/ 34 h 52"/>
                <a:gd name="T26" fmla="*/ 11 w 59"/>
                <a:gd name="T27" fmla="*/ 34 h 52"/>
                <a:gd name="T28" fmla="*/ 29 w 59"/>
                <a:gd name="T29" fmla="*/ 19 h 52"/>
                <a:gd name="T30" fmla="*/ 48 w 59"/>
                <a:gd name="T31" fmla="*/ 34 h 52"/>
                <a:gd name="T32" fmla="*/ 37 w 59"/>
                <a:gd name="T33" fmla="*/ 34 h 52"/>
                <a:gd name="T34" fmla="*/ 9 w 59"/>
                <a:gd name="T35" fmla="*/ 8 h 52"/>
                <a:gd name="T36" fmla="*/ 12 w 59"/>
                <a:gd name="T37" fmla="*/ 4 h 52"/>
                <a:gd name="T38" fmla="*/ 46 w 59"/>
                <a:gd name="T39" fmla="*/ 4 h 52"/>
                <a:gd name="T40" fmla="*/ 50 w 59"/>
                <a:gd name="T41" fmla="*/ 8 h 52"/>
                <a:gd name="T42" fmla="*/ 9 w 5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 h="52">
                  <a:moveTo>
                    <a:pt x="48" y="0"/>
                  </a:moveTo>
                  <a:cubicBezTo>
                    <a:pt x="11" y="0"/>
                    <a:pt x="11" y="0"/>
                    <a:pt x="11" y="0"/>
                  </a:cubicBezTo>
                  <a:cubicBezTo>
                    <a:pt x="0" y="12"/>
                    <a:pt x="0" y="12"/>
                    <a:pt x="0" y="12"/>
                  </a:cubicBezTo>
                  <a:cubicBezTo>
                    <a:pt x="0" y="50"/>
                    <a:pt x="0" y="50"/>
                    <a:pt x="0" y="50"/>
                  </a:cubicBezTo>
                  <a:cubicBezTo>
                    <a:pt x="0" y="52"/>
                    <a:pt x="1" y="52"/>
                    <a:pt x="2" y="52"/>
                  </a:cubicBezTo>
                  <a:cubicBezTo>
                    <a:pt x="57" y="52"/>
                    <a:pt x="57" y="52"/>
                    <a:pt x="57" y="52"/>
                  </a:cubicBezTo>
                  <a:cubicBezTo>
                    <a:pt x="58" y="52"/>
                    <a:pt x="59" y="52"/>
                    <a:pt x="59" y="50"/>
                  </a:cubicBezTo>
                  <a:cubicBezTo>
                    <a:pt x="59" y="12"/>
                    <a:pt x="59" y="12"/>
                    <a:pt x="59" y="12"/>
                  </a:cubicBezTo>
                  <a:lnTo>
                    <a:pt x="48" y="0"/>
                  </a:lnTo>
                  <a:close/>
                  <a:moveTo>
                    <a:pt x="37" y="34"/>
                  </a:moveTo>
                  <a:cubicBezTo>
                    <a:pt x="37" y="45"/>
                    <a:pt x="37" y="45"/>
                    <a:pt x="37" y="45"/>
                  </a:cubicBezTo>
                  <a:cubicBezTo>
                    <a:pt x="22" y="45"/>
                    <a:pt x="22" y="45"/>
                    <a:pt x="22" y="45"/>
                  </a:cubicBezTo>
                  <a:cubicBezTo>
                    <a:pt x="22" y="34"/>
                    <a:pt x="22" y="34"/>
                    <a:pt x="22" y="34"/>
                  </a:cubicBezTo>
                  <a:cubicBezTo>
                    <a:pt x="11" y="34"/>
                    <a:pt x="11" y="34"/>
                    <a:pt x="11" y="34"/>
                  </a:cubicBezTo>
                  <a:cubicBezTo>
                    <a:pt x="29" y="19"/>
                    <a:pt x="29" y="19"/>
                    <a:pt x="29" y="19"/>
                  </a:cubicBezTo>
                  <a:cubicBezTo>
                    <a:pt x="48" y="34"/>
                    <a:pt x="48" y="34"/>
                    <a:pt x="48" y="34"/>
                  </a:cubicBezTo>
                  <a:lnTo>
                    <a:pt x="37" y="34"/>
                  </a:lnTo>
                  <a:close/>
                  <a:moveTo>
                    <a:pt x="9" y="8"/>
                  </a:moveTo>
                  <a:cubicBezTo>
                    <a:pt x="12" y="4"/>
                    <a:pt x="12" y="4"/>
                    <a:pt x="12" y="4"/>
                  </a:cubicBezTo>
                  <a:cubicBezTo>
                    <a:pt x="46" y="4"/>
                    <a:pt x="46" y="4"/>
                    <a:pt x="46" y="4"/>
                  </a:cubicBezTo>
                  <a:cubicBezTo>
                    <a:pt x="50" y="8"/>
                    <a:pt x="50" y="8"/>
                    <a:pt x="50" y="8"/>
                  </a:cubicBezTo>
                  <a:lnTo>
                    <a:pt x="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8" name="Freeform 62">
              <a:extLst>
                <a:ext uri="{FF2B5EF4-FFF2-40B4-BE49-F238E27FC236}">
                  <a16:creationId xmlns:a16="http://schemas.microsoft.com/office/drawing/2014/main" id="{822CD167-ABD2-0880-04C0-8DD7E1FF48B6}"/>
                </a:ext>
              </a:extLst>
            </p:cNvPr>
            <p:cNvSpPr>
              <a:spLocks noEditPoints="1"/>
            </p:cNvSpPr>
            <p:nvPr/>
          </p:nvSpPr>
          <p:spPr bwMode="auto">
            <a:xfrm>
              <a:off x="11243244" y="4012150"/>
              <a:ext cx="303387" cy="266197"/>
            </a:xfrm>
            <a:custGeom>
              <a:avLst/>
              <a:gdLst>
                <a:gd name="T0" fmla="*/ 95 w 95"/>
                <a:gd name="T1" fmla="*/ 34 h 83"/>
                <a:gd name="T2" fmla="*/ 83 w 95"/>
                <a:gd name="T3" fmla="*/ 0 h 83"/>
                <a:gd name="T4" fmla="*/ 83 w 95"/>
                <a:gd name="T5" fmla="*/ 0 h 83"/>
                <a:gd name="T6" fmla="*/ 75 w 95"/>
                <a:gd name="T7" fmla="*/ 0 h 83"/>
                <a:gd name="T8" fmla="*/ 31 w 95"/>
                <a:gd name="T9" fmla="*/ 19 h 83"/>
                <a:gd name="T10" fmla="*/ 30 w 95"/>
                <a:gd name="T11" fmla="*/ 34 h 83"/>
                <a:gd name="T12" fmla="*/ 31 w 95"/>
                <a:gd name="T13" fmla="*/ 49 h 83"/>
                <a:gd name="T14" fmla="*/ 75 w 95"/>
                <a:gd name="T15" fmla="*/ 67 h 83"/>
                <a:gd name="T16" fmla="*/ 83 w 95"/>
                <a:gd name="T17" fmla="*/ 67 h 83"/>
                <a:gd name="T18" fmla="*/ 83 w 95"/>
                <a:gd name="T19" fmla="*/ 67 h 83"/>
                <a:gd name="T20" fmla="*/ 95 w 95"/>
                <a:gd name="T21" fmla="*/ 34 h 83"/>
                <a:gd name="T22" fmla="*/ 80 w 95"/>
                <a:gd name="T23" fmla="*/ 62 h 83"/>
                <a:gd name="T24" fmla="*/ 78 w 95"/>
                <a:gd name="T25" fmla="*/ 61 h 83"/>
                <a:gd name="T26" fmla="*/ 75 w 95"/>
                <a:gd name="T27" fmla="*/ 55 h 83"/>
                <a:gd name="T28" fmla="*/ 71 w 95"/>
                <a:gd name="T29" fmla="*/ 34 h 83"/>
                <a:gd name="T30" fmla="*/ 75 w 95"/>
                <a:gd name="T31" fmla="*/ 12 h 83"/>
                <a:gd name="T32" fmla="*/ 78 w 95"/>
                <a:gd name="T33" fmla="*/ 7 h 83"/>
                <a:gd name="T34" fmla="*/ 80 w 95"/>
                <a:gd name="T35" fmla="*/ 5 h 83"/>
                <a:gd name="T36" fmla="*/ 82 w 95"/>
                <a:gd name="T37" fmla="*/ 7 h 83"/>
                <a:gd name="T38" fmla="*/ 86 w 95"/>
                <a:gd name="T39" fmla="*/ 12 h 83"/>
                <a:gd name="T40" fmla="*/ 89 w 95"/>
                <a:gd name="T41" fmla="*/ 34 h 83"/>
                <a:gd name="T42" fmla="*/ 86 w 95"/>
                <a:gd name="T43" fmla="*/ 55 h 83"/>
                <a:gd name="T44" fmla="*/ 82 w 95"/>
                <a:gd name="T45" fmla="*/ 61 h 83"/>
                <a:gd name="T46" fmla="*/ 80 w 95"/>
                <a:gd name="T47" fmla="*/ 62 h 83"/>
                <a:gd name="T48" fmla="*/ 23 w 95"/>
                <a:gd name="T49" fmla="*/ 34 h 83"/>
                <a:gd name="T50" fmla="*/ 24 w 95"/>
                <a:gd name="T51" fmla="*/ 20 h 83"/>
                <a:gd name="T52" fmla="*/ 12 w 95"/>
                <a:gd name="T53" fmla="*/ 21 h 83"/>
                <a:gd name="T54" fmla="*/ 5 w 95"/>
                <a:gd name="T55" fmla="*/ 21 h 83"/>
                <a:gd name="T56" fmla="*/ 0 w 95"/>
                <a:gd name="T57" fmla="*/ 30 h 83"/>
                <a:gd name="T58" fmla="*/ 0 w 95"/>
                <a:gd name="T59" fmla="*/ 38 h 83"/>
                <a:gd name="T60" fmla="*/ 5 w 95"/>
                <a:gd name="T61" fmla="*/ 47 h 83"/>
                <a:gd name="T62" fmla="*/ 12 w 95"/>
                <a:gd name="T63" fmla="*/ 47 h 83"/>
                <a:gd name="T64" fmla="*/ 24 w 95"/>
                <a:gd name="T65" fmla="*/ 47 h 83"/>
                <a:gd name="T66" fmla="*/ 23 w 95"/>
                <a:gd name="T67" fmla="*/ 34 h 83"/>
                <a:gd name="T68" fmla="*/ 34 w 95"/>
                <a:gd name="T69" fmla="*/ 53 h 83"/>
                <a:gd name="T70" fmla="*/ 22 w 95"/>
                <a:gd name="T71" fmla="*/ 51 h 83"/>
                <a:gd name="T72" fmla="*/ 30 w 95"/>
                <a:gd name="T73" fmla="*/ 81 h 83"/>
                <a:gd name="T74" fmla="*/ 33 w 95"/>
                <a:gd name="T75" fmla="*/ 83 h 83"/>
                <a:gd name="T76" fmla="*/ 44 w 95"/>
                <a:gd name="T77" fmla="*/ 78 h 83"/>
                <a:gd name="T78" fmla="*/ 46 w 95"/>
                <a:gd name="T79" fmla="*/ 75 h 83"/>
                <a:gd name="T80" fmla="*/ 34 w 95"/>
                <a:gd name="T81" fmla="*/ 53 h 83"/>
                <a:gd name="T82" fmla="*/ 80 w 95"/>
                <a:gd name="T83" fmla="*/ 45 h 83"/>
                <a:gd name="T84" fmla="*/ 79 w 95"/>
                <a:gd name="T85" fmla="*/ 44 h 83"/>
                <a:gd name="T86" fmla="*/ 78 w 95"/>
                <a:gd name="T87" fmla="*/ 42 h 83"/>
                <a:gd name="T88" fmla="*/ 77 w 95"/>
                <a:gd name="T89" fmla="*/ 34 h 83"/>
                <a:gd name="T90" fmla="*/ 78 w 95"/>
                <a:gd name="T91" fmla="*/ 25 h 83"/>
                <a:gd name="T92" fmla="*/ 79 w 95"/>
                <a:gd name="T93" fmla="*/ 23 h 83"/>
                <a:gd name="T94" fmla="*/ 80 w 95"/>
                <a:gd name="T95" fmla="*/ 23 h 83"/>
                <a:gd name="T96" fmla="*/ 81 w 95"/>
                <a:gd name="T97" fmla="*/ 23 h 83"/>
                <a:gd name="T98" fmla="*/ 82 w 95"/>
                <a:gd name="T99" fmla="*/ 25 h 83"/>
                <a:gd name="T100" fmla="*/ 84 w 95"/>
                <a:gd name="T101" fmla="*/ 34 h 83"/>
                <a:gd name="T102" fmla="*/ 82 w 95"/>
                <a:gd name="T103" fmla="*/ 42 h 83"/>
                <a:gd name="T104" fmla="*/ 81 w 95"/>
                <a:gd name="T105" fmla="*/ 44 h 83"/>
                <a:gd name="T106" fmla="*/ 80 w 95"/>
                <a:gd name="T107"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5" h="83">
                  <a:moveTo>
                    <a:pt x="95" y="34"/>
                  </a:moveTo>
                  <a:cubicBezTo>
                    <a:pt x="95" y="15"/>
                    <a:pt x="89" y="0"/>
                    <a:pt x="83" y="0"/>
                  </a:cubicBezTo>
                  <a:cubicBezTo>
                    <a:pt x="83" y="0"/>
                    <a:pt x="83" y="0"/>
                    <a:pt x="83" y="0"/>
                  </a:cubicBezTo>
                  <a:cubicBezTo>
                    <a:pt x="75" y="0"/>
                    <a:pt x="75" y="0"/>
                    <a:pt x="75" y="0"/>
                  </a:cubicBezTo>
                  <a:cubicBezTo>
                    <a:pt x="75" y="0"/>
                    <a:pt x="57" y="13"/>
                    <a:pt x="31" y="19"/>
                  </a:cubicBezTo>
                  <a:cubicBezTo>
                    <a:pt x="30" y="23"/>
                    <a:pt x="30" y="28"/>
                    <a:pt x="30" y="34"/>
                  </a:cubicBezTo>
                  <a:cubicBezTo>
                    <a:pt x="30" y="39"/>
                    <a:pt x="30" y="44"/>
                    <a:pt x="31" y="49"/>
                  </a:cubicBezTo>
                  <a:cubicBezTo>
                    <a:pt x="57" y="54"/>
                    <a:pt x="75" y="67"/>
                    <a:pt x="75" y="67"/>
                  </a:cubicBezTo>
                  <a:cubicBezTo>
                    <a:pt x="83" y="67"/>
                    <a:pt x="83" y="67"/>
                    <a:pt x="83" y="67"/>
                  </a:cubicBezTo>
                  <a:cubicBezTo>
                    <a:pt x="83" y="67"/>
                    <a:pt x="83" y="67"/>
                    <a:pt x="83" y="67"/>
                  </a:cubicBezTo>
                  <a:cubicBezTo>
                    <a:pt x="89" y="67"/>
                    <a:pt x="95" y="52"/>
                    <a:pt x="95" y="34"/>
                  </a:cubicBezTo>
                  <a:close/>
                  <a:moveTo>
                    <a:pt x="80" y="62"/>
                  </a:moveTo>
                  <a:cubicBezTo>
                    <a:pt x="79" y="62"/>
                    <a:pt x="78" y="61"/>
                    <a:pt x="78" y="61"/>
                  </a:cubicBezTo>
                  <a:cubicBezTo>
                    <a:pt x="77" y="60"/>
                    <a:pt x="76" y="58"/>
                    <a:pt x="75" y="55"/>
                  </a:cubicBezTo>
                  <a:cubicBezTo>
                    <a:pt x="72" y="49"/>
                    <a:pt x="71" y="42"/>
                    <a:pt x="71" y="34"/>
                  </a:cubicBezTo>
                  <a:cubicBezTo>
                    <a:pt x="71" y="26"/>
                    <a:pt x="72" y="18"/>
                    <a:pt x="75" y="12"/>
                  </a:cubicBezTo>
                  <a:cubicBezTo>
                    <a:pt x="76" y="10"/>
                    <a:pt x="77" y="8"/>
                    <a:pt x="78" y="7"/>
                  </a:cubicBezTo>
                  <a:cubicBezTo>
                    <a:pt x="78" y="6"/>
                    <a:pt x="79" y="5"/>
                    <a:pt x="80" y="5"/>
                  </a:cubicBezTo>
                  <a:cubicBezTo>
                    <a:pt x="81" y="5"/>
                    <a:pt x="82" y="6"/>
                    <a:pt x="82" y="7"/>
                  </a:cubicBezTo>
                  <a:cubicBezTo>
                    <a:pt x="84" y="8"/>
                    <a:pt x="85" y="10"/>
                    <a:pt x="86" y="12"/>
                  </a:cubicBezTo>
                  <a:cubicBezTo>
                    <a:pt x="88" y="18"/>
                    <a:pt x="89" y="26"/>
                    <a:pt x="89" y="34"/>
                  </a:cubicBezTo>
                  <a:cubicBezTo>
                    <a:pt x="89" y="42"/>
                    <a:pt x="88" y="49"/>
                    <a:pt x="86" y="55"/>
                  </a:cubicBezTo>
                  <a:cubicBezTo>
                    <a:pt x="85" y="58"/>
                    <a:pt x="84" y="60"/>
                    <a:pt x="82" y="61"/>
                  </a:cubicBezTo>
                  <a:cubicBezTo>
                    <a:pt x="82" y="61"/>
                    <a:pt x="81" y="62"/>
                    <a:pt x="80" y="62"/>
                  </a:cubicBezTo>
                  <a:close/>
                  <a:moveTo>
                    <a:pt x="23" y="34"/>
                  </a:moveTo>
                  <a:cubicBezTo>
                    <a:pt x="23" y="29"/>
                    <a:pt x="24" y="24"/>
                    <a:pt x="24" y="20"/>
                  </a:cubicBezTo>
                  <a:cubicBezTo>
                    <a:pt x="20" y="21"/>
                    <a:pt x="16" y="21"/>
                    <a:pt x="12" y="21"/>
                  </a:cubicBezTo>
                  <a:cubicBezTo>
                    <a:pt x="5" y="21"/>
                    <a:pt x="5" y="21"/>
                    <a:pt x="5" y="21"/>
                  </a:cubicBezTo>
                  <a:cubicBezTo>
                    <a:pt x="0" y="30"/>
                    <a:pt x="0" y="30"/>
                    <a:pt x="0" y="30"/>
                  </a:cubicBezTo>
                  <a:cubicBezTo>
                    <a:pt x="0" y="38"/>
                    <a:pt x="0" y="38"/>
                    <a:pt x="0" y="38"/>
                  </a:cubicBezTo>
                  <a:cubicBezTo>
                    <a:pt x="5" y="47"/>
                    <a:pt x="5" y="47"/>
                    <a:pt x="5" y="47"/>
                  </a:cubicBezTo>
                  <a:cubicBezTo>
                    <a:pt x="5" y="47"/>
                    <a:pt x="5" y="47"/>
                    <a:pt x="12" y="47"/>
                  </a:cubicBezTo>
                  <a:cubicBezTo>
                    <a:pt x="16" y="47"/>
                    <a:pt x="20" y="47"/>
                    <a:pt x="24" y="47"/>
                  </a:cubicBezTo>
                  <a:cubicBezTo>
                    <a:pt x="24" y="43"/>
                    <a:pt x="23" y="39"/>
                    <a:pt x="23" y="34"/>
                  </a:cubicBezTo>
                  <a:close/>
                  <a:moveTo>
                    <a:pt x="34" y="53"/>
                  </a:moveTo>
                  <a:cubicBezTo>
                    <a:pt x="22" y="51"/>
                    <a:pt x="22" y="51"/>
                    <a:pt x="22" y="51"/>
                  </a:cubicBezTo>
                  <a:cubicBezTo>
                    <a:pt x="30" y="81"/>
                    <a:pt x="30" y="81"/>
                    <a:pt x="30" y="81"/>
                  </a:cubicBezTo>
                  <a:cubicBezTo>
                    <a:pt x="30" y="82"/>
                    <a:pt x="32" y="83"/>
                    <a:pt x="33" y="83"/>
                  </a:cubicBezTo>
                  <a:cubicBezTo>
                    <a:pt x="44" y="78"/>
                    <a:pt x="44" y="78"/>
                    <a:pt x="44" y="78"/>
                  </a:cubicBezTo>
                  <a:cubicBezTo>
                    <a:pt x="46" y="78"/>
                    <a:pt x="46" y="76"/>
                    <a:pt x="46" y="75"/>
                  </a:cubicBezTo>
                  <a:lnTo>
                    <a:pt x="34" y="53"/>
                  </a:lnTo>
                  <a:close/>
                  <a:moveTo>
                    <a:pt x="80" y="45"/>
                  </a:moveTo>
                  <a:cubicBezTo>
                    <a:pt x="80" y="45"/>
                    <a:pt x="79" y="44"/>
                    <a:pt x="79" y="44"/>
                  </a:cubicBezTo>
                  <a:cubicBezTo>
                    <a:pt x="79" y="44"/>
                    <a:pt x="78" y="43"/>
                    <a:pt x="78" y="42"/>
                  </a:cubicBezTo>
                  <a:cubicBezTo>
                    <a:pt x="77" y="40"/>
                    <a:pt x="77" y="37"/>
                    <a:pt x="77" y="34"/>
                  </a:cubicBezTo>
                  <a:cubicBezTo>
                    <a:pt x="77" y="31"/>
                    <a:pt x="77" y="28"/>
                    <a:pt x="78" y="25"/>
                  </a:cubicBezTo>
                  <a:cubicBezTo>
                    <a:pt x="78" y="25"/>
                    <a:pt x="79" y="24"/>
                    <a:pt x="79" y="23"/>
                  </a:cubicBezTo>
                  <a:cubicBezTo>
                    <a:pt x="79" y="23"/>
                    <a:pt x="80" y="23"/>
                    <a:pt x="80" y="23"/>
                  </a:cubicBezTo>
                  <a:cubicBezTo>
                    <a:pt x="80" y="23"/>
                    <a:pt x="81" y="23"/>
                    <a:pt x="81" y="23"/>
                  </a:cubicBezTo>
                  <a:cubicBezTo>
                    <a:pt x="81" y="24"/>
                    <a:pt x="82" y="25"/>
                    <a:pt x="82" y="25"/>
                  </a:cubicBezTo>
                  <a:cubicBezTo>
                    <a:pt x="83" y="28"/>
                    <a:pt x="84" y="31"/>
                    <a:pt x="84" y="34"/>
                  </a:cubicBezTo>
                  <a:cubicBezTo>
                    <a:pt x="84" y="37"/>
                    <a:pt x="83" y="40"/>
                    <a:pt x="82" y="42"/>
                  </a:cubicBezTo>
                  <a:cubicBezTo>
                    <a:pt x="82" y="43"/>
                    <a:pt x="81" y="44"/>
                    <a:pt x="81" y="44"/>
                  </a:cubicBezTo>
                  <a:cubicBezTo>
                    <a:pt x="81" y="44"/>
                    <a:pt x="80" y="45"/>
                    <a:pt x="8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49" name="Freeform 48">
              <a:extLst>
                <a:ext uri="{FF2B5EF4-FFF2-40B4-BE49-F238E27FC236}">
                  <a16:creationId xmlns:a16="http://schemas.microsoft.com/office/drawing/2014/main" id="{7343BDF4-C746-99BA-112C-B79E01639DA2}"/>
                </a:ext>
              </a:extLst>
            </p:cNvPr>
            <p:cNvSpPr>
              <a:spLocks noEditPoints="1"/>
            </p:cNvSpPr>
            <p:nvPr/>
          </p:nvSpPr>
          <p:spPr bwMode="auto">
            <a:xfrm>
              <a:off x="11767808" y="3599153"/>
              <a:ext cx="160501" cy="64591"/>
            </a:xfrm>
            <a:custGeom>
              <a:avLst/>
              <a:gdLst>
                <a:gd name="T0" fmla="*/ 50 w 50"/>
                <a:gd name="T1" fmla="*/ 10 h 20"/>
                <a:gd name="T2" fmla="*/ 50 w 50"/>
                <a:gd name="T3" fmla="*/ 10 h 20"/>
                <a:gd name="T4" fmla="*/ 40 w 50"/>
                <a:gd name="T5" fmla="*/ 0 h 20"/>
                <a:gd name="T6" fmla="*/ 28 w 50"/>
                <a:gd name="T7" fmla="*/ 0 h 20"/>
                <a:gd name="T8" fmla="*/ 18 w 50"/>
                <a:gd name="T9" fmla="*/ 10 h 20"/>
                <a:gd name="T10" fmla="*/ 18 w 50"/>
                <a:gd name="T11" fmla="*/ 10 h 20"/>
                <a:gd name="T12" fmla="*/ 18 w 50"/>
                <a:gd name="T13" fmla="*/ 11 h 20"/>
                <a:gd name="T14" fmla="*/ 23 w 50"/>
                <a:gd name="T15" fmla="*/ 11 h 20"/>
                <a:gd name="T16" fmla="*/ 23 w 50"/>
                <a:gd name="T17" fmla="*/ 10 h 20"/>
                <a:gd name="T18" fmla="*/ 23 w 50"/>
                <a:gd name="T19" fmla="*/ 10 h 20"/>
                <a:gd name="T20" fmla="*/ 28 w 50"/>
                <a:gd name="T21" fmla="*/ 5 h 20"/>
                <a:gd name="T22" fmla="*/ 40 w 50"/>
                <a:gd name="T23" fmla="*/ 5 h 20"/>
                <a:gd name="T24" fmla="*/ 45 w 50"/>
                <a:gd name="T25" fmla="*/ 10 h 20"/>
                <a:gd name="T26" fmla="*/ 45 w 50"/>
                <a:gd name="T27" fmla="*/ 10 h 20"/>
                <a:gd name="T28" fmla="*/ 40 w 50"/>
                <a:gd name="T29" fmla="*/ 15 h 20"/>
                <a:gd name="T30" fmla="*/ 35 w 50"/>
                <a:gd name="T31" fmla="*/ 15 h 20"/>
                <a:gd name="T32" fmla="*/ 32 w 50"/>
                <a:gd name="T33" fmla="*/ 20 h 20"/>
                <a:gd name="T34" fmla="*/ 40 w 50"/>
                <a:gd name="T35" fmla="*/ 20 h 20"/>
                <a:gd name="T36" fmla="*/ 50 w 50"/>
                <a:gd name="T37" fmla="*/ 10 h 20"/>
                <a:gd name="T38" fmla="*/ 32 w 50"/>
                <a:gd name="T39" fmla="*/ 10 h 20"/>
                <a:gd name="T40" fmla="*/ 32 w 50"/>
                <a:gd name="T41" fmla="*/ 9 h 20"/>
                <a:gd name="T42" fmla="*/ 27 w 50"/>
                <a:gd name="T43" fmla="*/ 9 h 20"/>
                <a:gd name="T44" fmla="*/ 28 w 50"/>
                <a:gd name="T45" fmla="*/ 10 h 20"/>
                <a:gd name="T46" fmla="*/ 28 w 50"/>
                <a:gd name="T47" fmla="*/ 10 h 20"/>
                <a:gd name="T48" fmla="*/ 22 w 50"/>
                <a:gd name="T49" fmla="*/ 15 h 20"/>
                <a:gd name="T50" fmla="*/ 10 w 50"/>
                <a:gd name="T51" fmla="*/ 15 h 20"/>
                <a:gd name="T52" fmla="*/ 5 w 50"/>
                <a:gd name="T53" fmla="*/ 10 h 20"/>
                <a:gd name="T54" fmla="*/ 5 w 50"/>
                <a:gd name="T55" fmla="*/ 10 h 20"/>
                <a:gd name="T56" fmla="*/ 10 w 50"/>
                <a:gd name="T57" fmla="*/ 5 h 20"/>
                <a:gd name="T58" fmla="*/ 16 w 50"/>
                <a:gd name="T59" fmla="*/ 5 h 20"/>
                <a:gd name="T60" fmla="*/ 19 w 50"/>
                <a:gd name="T61" fmla="*/ 0 h 20"/>
                <a:gd name="T62" fmla="*/ 10 w 50"/>
                <a:gd name="T63" fmla="*/ 0 h 20"/>
                <a:gd name="T64" fmla="*/ 0 w 50"/>
                <a:gd name="T65" fmla="*/ 10 h 20"/>
                <a:gd name="T66" fmla="*/ 0 w 50"/>
                <a:gd name="T67" fmla="*/ 10 h 20"/>
                <a:gd name="T68" fmla="*/ 10 w 50"/>
                <a:gd name="T69" fmla="*/ 20 h 20"/>
                <a:gd name="T70" fmla="*/ 22 w 50"/>
                <a:gd name="T71" fmla="*/ 20 h 20"/>
                <a:gd name="T72" fmla="*/ 32 w 50"/>
                <a:gd name="T7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0" h="20">
                  <a:moveTo>
                    <a:pt x="50" y="10"/>
                  </a:moveTo>
                  <a:cubicBezTo>
                    <a:pt x="50" y="10"/>
                    <a:pt x="50" y="10"/>
                    <a:pt x="50" y="10"/>
                  </a:cubicBezTo>
                  <a:cubicBezTo>
                    <a:pt x="50" y="5"/>
                    <a:pt x="46" y="0"/>
                    <a:pt x="40" y="0"/>
                  </a:cubicBezTo>
                  <a:cubicBezTo>
                    <a:pt x="28" y="0"/>
                    <a:pt x="28" y="0"/>
                    <a:pt x="28" y="0"/>
                  </a:cubicBezTo>
                  <a:cubicBezTo>
                    <a:pt x="23" y="0"/>
                    <a:pt x="18" y="5"/>
                    <a:pt x="18" y="10"/>
                  </a:cubicBezTo>
                  <a:cubicBezTo>
                    <a:pt x="18" y="10"/>
                    <a:pt x="18" y="10"/>
                    <a:pt x="18" y="10"/>
                  </a:cubicBezTo>
                  <a:cubicBezTo>
                    <a:pt x="18" y="10"/>
                    <a:pt x="18" y="11"/>
                    <a:pt x="18" y="11"/>
                  </a:cubicBezTo>
                  <a:cubicBezTo>
                    <a:pt x="23" y="11"/>
                    <a:pt x="23" y="11"/>
                    <a:pt x="23" y="11"/>
                  </a:cubicBezTo>
                  <a:cubicBezTo>
                    <a:pt x="23" y="11"/>
                    <a:pt x="23" y="10"/>
                    <a:pt x="23" y="10"/>
                  </a:cubicBezTo>
                  <a:cubicBezTo>
                    <a:pt x="23" y="10"/>
                    <a:pt x="23" y="10"/>
                    <a:pt x="23" y="10"/>
                  </a:cubicBezTo>
                  <a:cubicBezTo>
                    <a:pt x="23" y="7"/>
                    <a:pt x="25" y="5"/>
                    <a:pt x="28" y="5"/>
                  </a:cubicBezTo>
                  <a:cubicBezTo>
                    <a:pt x="40" y="5"/>
                    <a:pt x="40" y="5"/>
                    <a:pt x="40" y="5"/>
                  </a:cubicBezTo>
                  <a:cubicBezTo>
                    <a:pt x="43" y="5"/>
                    <a:pt x="45" y="7"/>
                    <a:pt x="45" y="10"/>
                  </a:cubicBezTo>
                  <a:cubicBezTo>
                    <a:pt x="45" y="10"/>
                    <a:pt x="45" y="10"/>
                    <a:pt x="45" y="10"/>
                  </a:cubicBezTo>
                  <a:cubicBezTo>
                    <a:pt x="45" y="13"/>
                    <a:pt x="43" y="15"/>
                    <a:pt x="40" y="15"/>
                  </a:cubicBezTo>
                  <a:cubicBezTo>
                    <a:pt x="35" y="15"/>
                    <a:pt x="35" y="15"/>
                    <a:pt x="35" y="15"/>
                  </a:cubicBezTo>
                  <a:cubicBezTo>
                    <a:pt x="34" y="17"/>
                    <a:pt x="33" y="18"/>
                    <a:pt x="32" y="20"/>
                  </a:cubicBezTo>
                  <a:cubicBezTo>
                    <a:pt x="40" y="20"/>
                    <a:pt x="40" y="20"/>
                    <a:pt x="40" y="20"/>
                  </a:cubicBezTo>
                  <a:cubicBezTo>
                    <a:pt x="46" y="20"/>
                    <a:pt x="50" y="15"/>
                    <a:pt x="50" y="10"/>
                  </a:cubicBezTo>
                  <a:close/>
                  <a:moveTo>
                    <a:pt x="32" y="10"/>
                  </a:moveTo>
                  <a:cubicBezTo>
                    <a:pt x="32" y="9"/>
                    <a:pt x="32" y="9"/>
                    <a:pt x="32" y="9"/>
                  </a:cubicBezTo>
                  <a:cubicBezTo>
                    <a:pt x="27" y="9"/>
                    <a:pt x="27" y="9"/>
                    <a:pt x="27" y="9"/>
                  </a:cubicBezTo>
                  <a:cubicBezTo>
                    <a:pt x="28" y="9"/>
                    <a:pt x="28" y="9"/>
                    <a:pt x="28" y="10"/>
                  </a:cubicBezTo>
                  <a:cubicBezTo>
                    <a:pt x="28" y="10"/>
                    <a:pt x="28" y="10"/>
                    <a:pt x="28" y="10"/>
                  </a:cubicBezTo>
                  <a:cubicBezTo>
                    <a:pt x="28" y="13"/>
                    <a:pt x="25" y="15"/>
                    <a:pt x="22" y="15"/>
                  </a:cubicBezTo>
                  <a:cubicBezTo>
                    <a:pt x="10" y="15"/>
                    <a:pt x="10" y="15"/>
                    <a:pt x="10" y="15"/>
                  </a:cubicBezTo>
                  <a:cubicBezTo>
                    <a:pt x="7" y="15"/>
                    <a:pt x="5" y="13"/>
                    <a:pt x="5" y="10"/>
                  </a:cubicBezTo>
                  <a:cubicBezTo>
                    <a:pt x="5" y="10"/>
                    <a:pt x="5" y="10"/>
                    <a:pt x="5" y="10"/>
                  </a:cubicBezTo>
                  <a:cubicBezTo>
                    <a:pt x="5" y="7"/>
                    <a:pt x="7" y="5"/>
                    <a:pt x="10" y="5"/>
                  </a:cubicBezTo>
                  <a:cubicBezTo>
                    <a:pt x="16" y="5"/>
                    <a:pt x="16" y="5"/>
                    <a:pt x="16" y="5"/>
                  </a:cubicBezTo>
                  <a:cubicBezTo>
                    <a:pt x="16" y="3"/>
                    <a:pt x="17" y="1"/>
                    <a:pt x="19" y="0"/>
                  </a:cubicBezTo>
                  <a:cubicBezTo>
                    <a:pt x="10" y="0"/>
                    <a:pt x="10" y="0"/>
                    <a:pt x="10" y="0"/>
                  </a:cubicBezTo>
                  <a:cubicBezTo>
                    <a:pt x="5" y="0"/>
                    <a:pt x="0" y="5"/>
                    <a:pt x="0" y="10"/>
                  </a:cubicBezTo>
                  <a:cubicBezTo>
                    <a:pt x="0" y="10"/>
                    <a:pt x="0" y="10"/>
                    <a:pt x="0" y="10"/>
                  </a:cubicBezTo>
                  <a:cubicBezTo>
                    <a:pt x="0" y="15"/>
                    <a:pt x="5" y="20"/>
                    <a:pt x="10" y="20"/>
                  </a:cubicBezTo>
                  <a:cubicBezTo>
                    <a:pt x="22" y="20"/>
                    <a:pt x="22" y="20"/>
                    <a:pt x="22" y="20"/>
                  </a:cubicBezTo>
                  <a:cubicBezTo>
                    <a:pt x="28" y="20"/>
                    <a:pt x="32" y="15"/>
                    <a:pt x="3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0" name="Freeform 49">
              <a:extLst>
                <a:ext uri="{FF2B5EF4-FFF2-40B4-BE49-F238E27FC236}">
                  <a16:creationId xmlns:a16="http://schemas.microsoft.com/office/drawing/2014/main" id="{1C46CEC0-5A23-1162-271E-A93119AA8BD3}"/>
                </a:ext>
              </a:extLst>
            </p:cNvPr>
            <p:cNvSpPr>
              <a:spLocks noEditPoints="1"/>
            </p:cNvSpPr>
            <p:nvPr/>
          </p:nvSpPr>
          <p:spPr bwMode="auto">
            <a:xfrm>
              <a:off x="11918522" y="2912132"/>
              <a:ext cx="172245" cy="168330"/>
            </a:xfrm>
            <a:custGeom>
              <a:avLst/>
              <a:gdLst>
                <a:gd name="T0" fmla="*/ 27 w 54"/>
                <a:gd name="T1" fmla="*/ 0 h 53"/>
                <a:gd name="T2" fmla="*/ 0 w 54"/>
                <a:gd name="T3" fmla="*/ 27 h 53"/>
                <a:gd name="T4" fmla="*/ 27 w 54"/>
                <a:gd name="T5" fmla="*/ 53 h 53"/>
                <a:gd name="T6" fmla="*/ 54 w 54"/>
                <a:gd name="T7" fmla="*/ 27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7 h 53"/>
                <a:gd name="T20" fmla="*/ 41 w 54"/>
                <a:gd name="T21" fmla="*/ 12 h 53"/>
                <a:gd name="T22" fmla="*/ 47 w 54"/>
                <a:gd name="T23" fmla="*/ 24 h 53"/>
                <a:gd name="T24" fmla="*/ 37 w 54"/>
                <a:gd name="T25" fmla="*/ 38 h 53"/>
                <a:gd name="T26" fmla="*/ 38 w 54"/>
                <a:gd name="T27" fmla="*/ 43 h 53"/>
                <a:gd name="T28" fmla="*/ 27 w 54"/>
                <a:gd name="T29" fmla="*/ 47 h 53"/>
                <a:gd name="T30" fmla="*/ 16 w 54"/>
                <a:gd name="T31" fmla="*/ 43 h 53"/>
                <a:gd name="T32" fmla="*/ 29 w 54"/>
                <a:gd name="T33" fmla="*/ 33 h 53"/>
                <a:gd name="T34" fmla="*/ 30 w 54"/>
                <a:gd name="T35" fmla="*/ 35 h 53"/>
                <a:gd name="T36" fmla="*/ 30 w 54"/>
                <a:gd name="T37" fmla="*/ 38 h 53"/>
                <a:gd name="T38" fmla="*/ 29 w 54"/>
                <a:gd name="T39" fmla="*/ 40 h 53"/>
                <a:gd name="T40" fmla="*/ 25 w 54"/>
                <a:gd name="T41" fmla="*/ 40 h 53"/>
                <a:gd name="T42" fmla="*/ 24 w 54"/>
                <a:gd name="T43" fmla="*/ 38 h 53"/>
                <a:gd name="T44" fmla="*/ 24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7"/>
                  </a:cubicBezTo>
                  <a:cubicBezTo>
                    <a:pt x="0" y="41"/>
                    <a:pt x="12" y="53"/>
                    <a:pt x="27" y="53"/>
                  </a:cubicBezTo>
                  <a:cubicBezTo>
                    <a:pt x="42" y="53"/>
                    <a:pt x="54" y="41"/>
                    <a:pt x="54" y="27"/>
                  </a:cubicBezTo>
                  <a:cubicBezTo>
                    <a:pt x="54" y="12"/>
                    <a:pt x="42" y="0"/>
                    <a:pt x="27" y="0"/>
                  </a:cubicBezTo>
                  <a:close/>
                  <a:moveTo>
                    <a:pt x="16" y="43"/>
                  </a:moveTo>
                  <a:cubicBezTo>
                    <a:pt x="17" y="42"/>
                    <a:pt x="17" y="40"/>
                    <a:pt x="17" y="38"/>
                  </a:cubicBezTo>
                  <a:cubicBezTo>
                    <a:pt x="17" y="32"/>
                    <a:pt x="13" y="26"/>
                    <a:pt x="7" y="24"/>
                  </a:cubicBezTo>
                  <a:cubicBezTo>
                    <a:pt x="8" y="20"/>
                    <a:pt x="10" y="16"/>
                    <a:pt x="13" y="12"/>
                  </a:cubicBezTo>
                  <a:cubicBezTo>
                    <a:pt x="17" y="9"/>
                    <a:pt x="22" y="7"/>
                    <a:pt x="27" y="7"/>
                  </a:cubicBezTo>
                  <a:cubicBezTo>
                    <a:pt x="32" y="7"/>
                    <a:pt x="37" y="9"/>
                    <a:pt x="41" y="12"/>
                  </a:cubicBezTo>
                  <a:cubicBezTo>
                    <a:pt x="44" y="16"/>
                    <a:pt x="46" y="20"/>
                    <a:pt x="47" y="24"/>
                  </a:cubicBezTo>
                  <a:cubicBezTo>
                    <a:pt x="41" y="26"/>
                    <a:pt x="37" y="32"/>
                    <a:pt x="37" y="38"/>
                  </a:cubicBezTo>
                  <a:cubicBezTo>
                    <a:pt x="37" y="40"/>
                    <a:pt x="37" y="42"/>
                    <a:pt x="38" y="43"/>
                  </a:cubicBezTo>
                  <a:cubicBezTo>
                    <a:pt x="35" y="45"/>
                    <a:pt x="31" y="47"/>
                    <a:pt x="27" y="47"/>
                  </a:cubicBezTo>
                  <a:cubicBezTo>
                    <a:pt x="23" y="47"/>
                    <a:pt x="19" y="45"/>
                    <a:pt x="16" y="43"/>
                  </a:cubicBezTo>
                  <a:close/>
                  <a:moveTo>
                    <a:pt x="29" y="33"/>
                  </a:moveTo>
                  <a:cubicBezTo>
                    <a:pt x="30" y="33"/>
                    <a:pt x="30" y="34"/>
                    <a:pt x="30" y="35"/>
                  </a:cubicBezTo>
                  <a:cubicBezTo>
                    <a:pt x="30" y="38"/>
                    <a:pt x="30" y="38"/>
                    <a:pt x="30" y="38"/>
                  </a:cubicBezTo>
                  <a:cubicBezTo>
                    <a:pt x="30" y="39"/>
                    <a:pt x="30" y="40"/>
                    <a:pt x="29" y="40"/>
                  </a:cubicBezTo>
                  <a:cubicBezTo>
                    <a:pt x="25" y="40"/>
                    <a:pt x="25" y="40"/>
                    <a:pt x="25" y="40"/>
                  </a:cubicBezTo>
                  <a:cubicBezTo>
                    <a:pt x="25" y="40"/>
                    <a:pt x="24" y="39"/>
                    <a:pt x="24" y="38"/>
                  </a:cubicBezTo>
                  <a:cubicBezTo>
                    <a:pt x="24" y="35"/>
                    <a:pt x="24" y="35"/>
                    <a:pt x="24" y="35"/>
                  </a:cubicBezTo>
                  <a:cubicBezTo>
                    <a:pt x="24"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1" name="Freeform 50">
              <a:extLst>
                <a:ext uri="{FF2B5EF4-FFF2-40B4-BE49-F238E27FC236}">
                  <a16:creationId xmlns:a16="http://schemas.microsoft.com/office/drawing/2014/main" id="{C1387569-B9F3-12D2-05DF-F4D9EB42C87E}"/>
                </a:ext>
              </a:extLst>
            </p:cNvPr>
            <p:cNvSpPr>
              <a:spLocks noEditPoints="1"/>
            </p:cNvSpPr>
            <p:nvPr/>
          </p:nvSpPr>
          <p:spPr bwMode="auto">
            <a:xfrm>
              <a:off x="11895034" y="3100035"/>
              <a:ext cx="150715" cy="121354"/>
            </a:xfrm>
            <a:custGeom>
              <a:avLst/>
              <a:gdLst>
                <a:gd name="T0" fmla="*/ 30 w 77"/>
                <a:gd name="T1" fmla="*/ 62 h 62"/>
                <a:gd name="T2" fmla="*/ 0 w 77"/>
                <a:gd name="T3" fmla="*/ 31 h 62"/>
                <a:gd name="T4" fmla="*/ 15 w 77"/>
                <a:gd name="T5" fmla="*/ 17 h 62"/>
                <a:gd name="T6" fmla="*/ 30 w 77"/>
                <a:gd name="T7" fmla="*/ 33 h 62"/>
                <a:gd name="T8" fmla="*/ 62 w 77"/>
                <a:gd name="T9" fmla="*/ 0 h 62"/>
                <a:gd name="T10" fmla="*/ 77 w 77"/>
                <a:gd name="T11" fmla="*/ 15 h 62"/>
                <a:gd name="T12" fmla="*/ 30 w 77"/>
                <a:gd name="T13" fmla="*/ 62 h 62"/>
                <a:gd name="T14" fmla="*/ 9 w 77"/>
                <a:gd name="T15" fmla="*/ 31 h 62"/>
                <a:gd name="T16" fmla="*/ 30 w 77"/>
                <a:gd name="T17" fmla="*/ 54 h 62"/>
                <a:gd name="T18" fmla="*/ 69 w 77"/>
                <a:gd name="T19" fmla="*/ 15 h 62"/>
                <a:gd name="T20" fmla="*/ 62 w 77"/>
                <a:gd name="T21" fmla="*/ 8 h 62"/>
                <a:gd name="T22" fmla="*/ 30 w 77"/>
                <a:gd name="T23" fmla="*/ 41 h 62"/>
                <a:gd name="T24" fmla="*/ 15 w 77"/>
                <a:gd name="T25" fmla="*/ 25 h 62"/>
                <a:gd name="T26" fmla="*/ 9 w 77"/>
                <a:gd name="T27" fmla="*/ 3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7" h="62">
                  <a:moveTo>
                    <a:pt x="30" y="62"/>
                  </a:moveTo>
                  <a:lnTo>
                    <a:pt x="0" y="31"/>
                  </a:lnTo>
                  <a:lnTo>
                    <a:pt x="15" y="17"/>
                  </a:lnTo>
                  <a:lnTo>
                    <a:pt x="30" y="33"/>
                  </a:lnTo>
                  <a:lnTo>
                    <a:pt x="62" y="0"/>
                  </a:lnTo>
                  <a:lnTo>
                    <a:pt x="77" y="15"/>
                  </a:lnTo>
                  <a:lnTo>
                    <a:pt x="30" y="62"/>
                  </a:lnTo>
                  <a:close/>
                  <a:moveTo>
                    <a:pt x="9" y="31"/>
                  </a:moveTo>
                  <a:lnTo>
                    <a:pt x="30" y="54"/>
                  </a:lnTo>
                  <a:lnTo>
                    <a:pt x="69" y="15"/>
                  </a:lnTo>
                  <a:lnTo>
                    <a:pt x="62" y="8"/>
                  </a:lnTo>
                  <a:lnTo>
                    <a:pt x="30" y="41"/>
                  </a:lnTo>
                  <a:lnTo>
                    <a:pt x="15" y="25"/>
                  </a:lnTo>
                  <a:lnTo>
                    <a:pt x="9"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2" name="Freeform 51">
              <a:extLst>
                <a:ext uri="{FF2B5EF4-FFF2-40B4-BE49-F238E27FC236}">
                  <a16:creationId xmlns:a16="http://schemas.microsoft.com/office/drawing/2014/main" id="{644662F5-AB9F-657D-CB60-47FD94C53C3E}"/>
                </a:ext>
              </a:extLst>
            </p:cNvPr>
            <p:cNvSpPr>
              <a:spLocks noEditPoints="1"/>
            </p:cNvSpPr>
            <p:nvPr/>
          </p:nvSpPr>
          <p:spPr bwMode="auto">
            <a:xfrm>
              <a:off x="11640581" y="3336871"/>
              <a:ext cx="178118" cy="236836"/>
            </a:xfrm>
            <a:custGeom>
              <a:avLst/>
              <a:gdLst>
                <a:gd name="T0" fmla="*/ 53 w 56"/>
                <a:gd name="T1" fmla="*/ 9 h 74"/>
                <a:gd name="T2" fmla="*/ 49 w 56"/>
                <a:gd name="T3" fmla="*/ 9 h 74"/>
                <a:gd name="T4" fmla="*/ 49 w 56"/>
                <a:gd name="T5" fmla="*/ 14 h 74"/>
                <a:gd name="T6" fmla="*/ 51 w 56"/>
                <a:gd name="T7" fmla="*/ 14 h 74"/>
                <a:gd name="T8" fmla="*/ 51 w 56"/>
                <a:gd name="T9" fmla="*/ 51 h 74"/>
                <a:gd name="T10" fmla="*/ 32 w 56"/>
                <a:gd name="T11" fmla="*/ 51 h 74"/>
                <a:gd name="T12" fmla="*/ 32 w 56"/>
                <a:gd name="T13" fmla="*/ 70 h 74"/>
                <a:gd name="T14" fmla="*/ 5 w 56"/>
                <a:gd name="T15" fmla="*/ 70 h 74"/>
                <a:gd name="T16" fmla="*/ 5 w 56"/>
                <a:gd name="T17" fmla="*/ 14 h 74"/>
                <a:gd name="T18" fmla="*/ 7 w 56"/>
                <a:gd name="T19" fmla="*/ 14 h 74"/>
                <a:gd name="T20" fmla="*/ 7 w 56"/>
                <a:gd name="T21" fmla="*/ 9 h 74"/>
                <a:gd name="T22" fmla="*/ 2 w 56"/>
                <a:gd name="T23" fmla="*/ 9 h 74"/>
                <a:gd name="T24" fmla="*/ 0 w 56"/>
                <a:gd name="T25" fmla="*/ 12 h 74"/>
                <a:gd name="T26" fmla="*/ 0 w 56"/>
                <a:gd name="T27" fmla="*/ 72 h 74"/>
                <a:gd name="T28" fmla="*/ 2 w 56"/>
                <a:gd name="T29" fmla="*/ 74 h 74"/>
                <a:gd name="T30" fmla="*/ 39 w 56"/>
                <a:gd name="T31" fmla="*/ 74 h 74"/>
                <a:gd name="T32" fmla="*/ 56 w 56"/>
                <a:gd name="T33" fmla="*/ 58 h 74"/>
                <a:gd name="T34" fmla="*/ 56 w 56"/>
                <a:gd name="T35" fmla="*/ 12 h 74"/>
                <a:gd name="T36" fmla="*/ 53 w 56"/>
                <a:gd name="T37" fmla="*/ 9 h 74"/>
                <a:gd name="T38" fmla="*/ 37 w 56"/>
                <a:gd name="T39" fmla="*/ 70 h 74"/>
                <a:gd name="T40" fmla="*/ 37 w 56"/>
                <a:gd name="T41" fmla="*/ 56 h 74"/>
                <a:gd name="T42" fmla="*/ 51 w 56"/>
                <a:gd name="T43" fmla="*/ 56 h 74"/>
                <a:gd name="T44" fmla="*/ 37 w 56"/>
                <a:gd name="T45" fmla="*/ 70 h 74"/>
                <a:gd name="T46" fmla="*/ 46 w 56"/>
                <a:gd name="T47" fmla="*/ 9 h 74"/>
                <a:gd name="T48" fmla="*/ 37 w 56"/>
                <a:gd name="T49" fmla="*/ 9 h 74"/>
                <a:gd name="T50" fmla="*/ 37 w 56"/>
                <a:gd name="T51" fmla="*/ 5 h 74"/>
                <a:gd name="T52" fmla="*/ 32 w 56"/>
                <a:gd name="T53" fmla="*/ 0 h 74"/>
                <a:gd name="T54" fmla="*/ 23 w 56"/>
                <a:gd name="T55" fmla="*/ 0 h 74"/>
                <a:gd name="T56" fmla="*/ 19 w 56"/>
                <a:gd name="T57" fmla="*/ 5 h 74"/>
                <a:gd name="T58" fmla="*/ 19 w 56"/>
                <a:gd name="T59" fmla="*/ 9 h 74"/>
                <a:gd name="T60" fmla="*/ 9 w 56"/>
                <a:gd name="T61" fmla="*/ 9 h 74"/>
                <a:gd name="T62" fmla="*/ 9 w 56"/>
                <a:gd name="T63" fmla="*/ 19 h 74"/>
                <a:gd name="T64" fmla="*/ 46 w 56"/>
                <a:gd name="T65" fmla="*/ 19 h 74"/>
                <a:gd name="T66" fmla="*/ 46 w 56"/>
                <a:gd name="T67" fmla="*/ 9 h 74"/>
                <a:gd name="T68" fmla="*/ 32 w 56"/>
                <a:gd name="T69" fmla="*/ 9 h 74"/>
                <a:gd name="T70" fmla="*/ 23 w 56"/>
                <a:gd name="T71" fmla="*/ 9 h 74"/>
                <a:gd name="T72" fmla="*/ 23 w 56"/>
                <a:gd name="T73" fmla="*/ 5 h 74"/>
                <a:gd name="T74" fmla="*/ 23 w 56"/>
                <a:gd name="T75" fmla="*/ 5 h 74"/>
                <a:gd name="T76" fmla="*/ 32 w 56"/>
                <a:gd name="T77" fmla="*/ 5 h 74"/>
                <a:gd name="T78" fmla="*/ 32 w 56"/>
                <a:gd name="T79" fmla="*/ 5 h 74"/>
                <a:gd name="T80" fmla="*/ 32 w 56"/>
                <a:gd name="T81" fmla="*/ 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 h="74">
                  <a:moveTo>
                    <a:pt x="53" y="9"/>
                  </a:moveTo>
                  <a:cubicBezTo>
                    <a:pt x="49" y="9"/>
                    <a:pt x="49" y="9"/>
                    <a:pt x="49" y="9"/>
                  </a:cubicBezTo>
                  <a:cubicBezTo>
                    <a:pt x="49" y="14"/>
                    <a:pt x="49" y="14"/>
                    <a:pt x="49" y="14"/>
                  </a:cubicBezTo>
                  <a:cubicBezTo>
                    <a:pt x="51" y="14"/>
                    <a:pt x="51" y="14"/>
                    <a:pt x="51" y="14"/>
                  </a:cubicBezTo>
                  <a:cubicBezTo>
                    <a:pt x="51" y="51"/>
                    <a:pt x="51" y="51"/>
                    <a:pt x="51" y="51"/>
                  </a:cubicBezTo>
                  <a:cubicBezTo>
                    <a:pt x="32" y="51"/>
                    <a:pt x="32" y="51"/>
                    <a:pt x="32" y="51"/>
                  </a:cubicBezTo>
                  <a:cubicBezTo>
                    <a:pt x="32" y="70"/>
                    <a:pt x="32" y="70"/>
                    <a:pt x="32" y="70"/>
                  </a:cubicBezTo>
                  <a:cubicBezTo>
                    <a:pt x="5" y="70"/>
                    <a:pt x="5" y="70"/>
                    <a:pt x="5" y="70"/>
                  </a:cubicBezTo>
                  <a:cubicBezTo>
                    <a:pt x="5" y="14"/>
                    <a:pt x="5" y="14"/>
                    <a:pt x="5" y="14"/>
                  </a:cubicBezTo>
                  <a:cubicBezTo>
                    <a:pt x="7" y="14"/>
                    <a:pt x="7" y="14"/>
                    <a:pt x="7" y="14"/>
                  </a:cubicBezTo>
                  <a:cubicBezTo>
                    <a:pt x="7" y="9"/>
                    <a:pt x="7" y="9"/>
                    <a:pt x="7" y="9"/>
                  </a:cubicBezTo>
                  <a:cubicBezTo>
                    <a:pt x="2" y="9"/>
                    <a:pt x="2" y="9"/>
                    <a:pt x="2" y="9"/>
                  </a:cubicBezTo>
                  <a:cubicBezTo>
                    <a:pt x="1" y="9"/>
                    <a:pt x="0" y="10"/>
                    <a:pt x="0" y="12"/>
                  </a:cubicBezTo>
                  <a:cubicBezTo>
                    <a:pt x="0" y="72"/>
                    <a:pt x="0" y="72"/>
                    <a:pt x="0" y="72"/>
                  </a:cubicBezTo>
                  <a:cubicBezTo>
                    <a:pt x="0" y="73"/>
                    <a:pt x="1" y="74"/>
                    <a:pt x="2" y="74"/>
                  </a:cubicBezTo>
                  <a:cubicBezTo>
                    <a:pt x="39" y="74"/>
                    <a:pt x="39" y="74"/>
                    <a:pt x="39" y="74"/>
                  </a:cubicBezTo>
                  <a:cubicBezTo>
                    <a:pt x="56" y="58"/>
                    <a:pt x="56" y="58"/>
                    <a:pt x="56" y="58"/>
                  </a:cubicBezTo>
                  <a:cubicBezTo>
                    <a:pt x="56" y="12"/>
                    <a:pt x="56" y="12"/>
                    <a:pt x="56" y="12"/>
                  </a:cubicBezTo>
                  <a:cubicBezTo>
                    <a:pt x="56" y="10"/>
                    <a:pt x="55" y="9"/>
                    <a:pt x="53" y="9"/>
                  </a:cubicBezTo>
                  <a:close/>
                  <a:moveTo>
                    <a:pt x="37" y="70"/>
                  </a:moveTo>
                  <a:cubicBezTo>
                    <a:pt x="37" y="56"/>
                    <a:pt x="37" y="56"/>
                    <a:pt x="37" y="56"/>
                  </a:cubicBezTo>
                  <a:cubicBezTo>
                    <a:pt x="51" y="56"/>
                    <a:pt x="51" y="56"/>
                    <a:pt x="51" y="56"/>
                  </a:cubicBezTo>
                  <a:lnTo>
                    <a:pt x="37" y="70"/>
                  </a:lnTo>
                  <a:close/>
                  <a:moveTo>
                    <a:pt x="46" y="9"/>
                  </a:moveTo>
                  <a:cubicBezTo>
                    <a:pt x="37" y="9"/>
                    <a:pt x="37" y="9"/>
                    <a:pt x="37" y="9"/>
                  </a:cubicBezTo>
                  <a:cubicBezTo>
                    <a:pt x="37" y="5"/>
                    <a:pt x="37" y="5"/>
                    <a:pt x="37" y="5"/>
                  </a:cubicBezTo>
                  <a:cubicBezTo>
                    <a:pt x="37" y="2"/>
                    <a:pt x="35" y="0"/>
                    <a:pt x="32" y="0"/>
                  </a:cubicBezTo>
                  <a:cubicBezTo>
                    <a:pt x="23" y="0"/>
                    <a:pt x="23" y="0"/>
                    <a:pt x="23" y="0"/>
                  </a:cubicBezTo>
                  <a:cubicBezTo>
                    <a:pt x="21" y="0"/>
                    <a:pt x="19" y="2"/>
                    <a:pt x="19" y="5"/>
                  </a:cubicBezTo>
                  <a:cubicBezTo>
                    <a:pt x="19" y="9"/>
                    <a:pt x="19" y="9"/>
                    <a:pt x="19" y="9"/>
                  </a:cubicBezTo>
                  <a:cubicBezTo>
                    <a:pt x="9" y="9"/>
                    <a:pt x="9" y="9"/>
                    <a:pt x="9" y="9"/>
                  </a:cubicBezTo>
                  <a:cubicBezTo>
                    <a:pt x="9" y="19"/>
                    <a:pt x="9" y="19"/>
                    <a:pt x="9" y="19"/>
                  </a:cubicBezTo>
                  <a:cubicBezTo>
                    <a:pt x="46" y="19"/>
                    <a:pt x="46" y="19"/>
                    <a:pt x="46" y="19"/>
                  </a:cubicBezTo>
                  <a:lnTo>
                    <a:pt x="46" y="9"/>
                  </a:lnTo>
                  <a:close/>
                  <a:moveTo>
                    <a:pt x="32" y="9"/>
                  </a:moveTo>
                  <a:cubicBezTo>
                    <a:pt x="23" y="9"/>
                    <a:pt x="23" y="9"/>
                    <a:pt x="23" y="9"/>
                  </a:cubicBezTo>
                  <a:cubicBezTo>
                    <a:pt x="23" y="5"/>
                    <a:pt x="23" y="5"/>
                    <a:pt x="23" y="5"/>
                  </a:cubicBezTo>
                  <a:cubicBezTo>
                    <a:pt x="23" y="5"/>
                    <a:pt x="23" y="5"/>
                    <a:pt x="23" y="5"/>
                  </a:cubicBezTo>
                  <a:cubicBezTo>
                    <a:pt x="32" y="5"/>
                    <a:pt x="32" y="5"/>
                    <a:pt x="32" y="5"/>
                  </a:cubicBezTo>
                  <a:cubicBezTo>
                    <a:pt x="32" y="5"/>
                    <a:pt x="32" y="5"/>
                    <a:pt x="32" y="5"/>
                  </a:cubicBezTo>
                  <a:lnTo>
                    <a:pt x="3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3" name="Freeform 52">
              <a:extLst>
                <a:ext uri="{FF2B5EF4-FFF2-40B4-BE49-F238E27FC236}">
                  <a16:creationId xmlns:a16="http://schemas.microsoft.com/office/drawing/2014/main" id="{3E241E58-82A6-B4A7-C599-5E3771217787}"/>
                </a:ext>
              </a:extLst>
            </p:cNvPr>
            <p:cNvSpPr>
              <a:spLocks/>
            </p:cNvSpPr>
            <p:nvPr/>
          </p:nvSpPr>
          <p:spPr bwMode="auto">
            <a:xfrm>
              <a:off x="10986834" y="3618727"/>
              <a:ext cx="608730" cy="342532"/>
            </a:xfrm>
            <a:custGeom>
              <a:avLst/>
              <a:gdLst>
                <a:gd name="T0" fmla="*/ 190 w 190"/>
                <a:gd name="T1" fmla="*/ 74 h 107"/>
                <a:gd name="T2" fmla="*/ 166 w 190"/>
                <a:gd name="T3" fmla="*/ 43 h 107"/>
                <a:gd name="T4" fmla="*/ 122 w 190"/>
                <a:gd name="T5" fmla="*/ 0 h 107"/>
                <a:gd name="T6" fmla="*/ 87 w 190"/>
                <a:gd name="T7" fmla="*/ 17 h 107"/>
                <a:gd name="T8" fmla="*/ 67 w 190"/>
                <a:gd name="T9" fmla="*/ 7 h 107"/>
                <a:gd name="T10" fmla="*/ 42 w 190"/>
                <a:gd name="T11" fmla="*/ 32 h 107"/>
                <a:gd name="T12" fmla="*/ 43 w 190"/>
                <a:gd name="T13" fmla="*/ 35 h 107"/>
                <a:gd name="T14" fmla="*/ 36 w 190"/>
                <a:gd name="T15" fmla="*/ 35 h 107"/>
                <a:gd name="T16" fmla="*/ 0 w 190"/>
                <a:gd name="T17" fmla="*/ 71 h 107"/>
                <a:gd name="T18" fmla="*/ 36 w 190"/>
                <a:gd name="T19" fmla="*/ 107 h 107"/>
                <a:gd name="T20" fmla="*/ 158 w 190"/>
                <a:gd name="T21" fmla="*/ 107 h 107"/>
                <a:gd name="T22" fmla="*/ 158 w 190"/>
                <a:gd name="T23" fmla="*/ 107 h 107"/>
                <a:gd name="T24" fmla="*/ 190 w 190"/>
                <a:gd name="T25"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07">
                  <a:moveTo>
                    <a:pt x="190" y="74"/>
                  </a:moveTo>
                  <a:cubicBezTo>
                    <a:pt x="190" y="59"/>
                    <a:pt x="180" y="46"/>
                    <a:pt x="166" y="43"/>
                  </a:cubicBezTo>
                  <a:cubicBezTo>
                    <a:pt x="165" y="19"/>
                    <a:pt x="146" y="0"/>
                    <a:pt x="122" y="0"/>
                  </a:cubicBezTo>
                  <a:cubicBezTo>
                    <a:pt x="107" y="0"/>
                    <a:pt x="95" y="6"/>
                    <a:pt x="87" y="17"/>
                  </a:cubicBezTo>
                  <a:cubicBezTo>
                    <a:pt x="82" y="11"/>
                    <a:pt x="75" y="7"/>
                    <a:pt x="67" y="7"/>
                  </a:cubicBezTo>
                  <a:cubicBezTo>
                    <a:pt x="54" y="7"/>
                    <a:pt x="42" y="18"/>
                    <a:pt x="42" y="32"/>
                  </a:cubicBezTo>
                  <a:cubicBezTo>
                    <a:pt x="42" y="33"/>
                    <a:pt x="43" y="34"/>
                    <a:pt x="43" y="35"/>
                  </a:cubicBezTo>
                  <a:cubicBezTo>
                    <a:pt x="41" y="35"/>
                    <a:pt x="38" y="35"/>
                    <a:pt x="36" y="35"/>
                  </a:cubicBezTo>
                  <a:cubicBezTo>
                    <a:pt x="16" y="35"/>
                    <a:pt x="0" y="51"/>
                    <a:pt x="0" y="71"/>
                  </a:cubicBezTo>
                  <a:cubicBezTo>
                    <a:pt x="0" y="91"/>
                    <a:pt x="16" y="107"/>
                    <a:pt x="36" y="107"/>
                  </a:cubicBezTo>
                  <a:cubicBezTo>
                    <a:pt x="158" y="107"/>
                    <a:pt x="158" y="107"/>
                    <a:pt x="158" y="107"/>
                  </a:cubicBezTo>
                  <a:cubicBezTo>
                    <a:pt x="158" y="107"/>
                    <a:pt x="158" y="107"/>
                    <a:pt x="158" y="107"/>
                  </a:cubicBezTo>
                  <a:cubicBezTo>
                    <a:pt x="176" y="107"/>
                    <a:pt x="190" y="92"/>
                    <a:pt x="19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4" name="Freeform 53">
              <a:extLst>
                <a:ext uri="{FF2B5EF4-FFF2-40B4-BE49-F238E27FC236}">
                  <a16:creationId xmlns:a16="http://schemas.microsoft.com/office/drawing/2014/main" id="{60E9C50A-3672-843F-86FC-C34A14D7D26E}"/>
                </a:ext>
              </a:extLst>
            </p:cNvPr>
            <p:cNvSpPr>
              <a:spLocks/>
            </p:cNvSpPr>
            <p:nvPr/>
          </p:nvSpPr>
          <p:spPr bwMode="auto">
            <a:xfrm>
              <a:off x="11632752" y="2722270"/>
              <a:ext cx="291643" cy="317087"/>
            </a:xfrm>
            <a:custGeom>
              <a:avLst/>
              <a:gdLst>
                <a:gd name="T0" fmla="*/ 61 w 91"/>
                <a:gd name="T1" fmla="*/ 27 h 99"/>
                <a:gd name="T2" fmla="*/ 51 w 91"/>
                <a:gd name="T3" fmla="*/ 38 h 99"/>
                <a:gd name="T4" fmla="*/ 46 w 91"/>
                <a:gd name="T5" fmla="*/ 46 h 99"/>
                <a:gd name="T6" fmla="*/ 48 w 91"/>
                <a:gd name="T7" fmla="*/ 29 h 99"/>
                <a:gd name="T8" fmla="*/ 48 w 91"/>
                <a:gd name="T9" fmla="*/ 14 h 99"/>
                <a:gd name="T10" fmla="*/ 23 w 91"/>
                <a:gd name="T11" fmla="*/ 4 h 99"/>
                <a:gd name="T12" fmla="*/ 13 w 91"/>
                <a:gd name="T13" fmla="*/ 29 h 99"/>
                <a:gd name="T14" fmla="*/ 24 w 91"/>
                <a:gd name="T15" fmla="*/ 40 h 99"/>
                <a:gd name="T16" fmla="*/ 38 w 91"/>
                <a:gd name="T17" fmla="*/ 50 h 99"/>
                <a:gd name="T18" fmla="*/ 29 w 91"/>
                <a:gd name="T19" fmla="*/ 48 h 99"/>
                <a:gd name="T20" fmla="*/ 14 w 91"/>
                <a:gd name="T21" fmla="*/ 48 h 99"/>
                <a:gd name="T22" fmla="*/ 4 w 91"/>
                <a:gd name="T23" fmla="*/ 74 h 99"/>
                <a:gd name="T24" fmla="*/ 30 w 91"/>
                <a:gd name="T25" fmla="*/ 84 h 99"/>
                <a:gd name="T26" fmla="*/ 40 w 91"/>
                <a:gd name="T27" fmla="*/ 73 h 99"/>
                <a:gd name="T28" fmla="*/ 45 w 91"/>
                <a:gd name="T29" fmla="*/ 65 h 99"/>
                <a:gd name="T30" fmla="*/ 43 w 91"/>
                <a:gd name="T31" fmla="*/ 96 h 99"/>
                <a:gd name="T32" fmla="*/ 45 w 91"/>
                <a:gd name="T33" fmla="*/ 99 h 99"/>
                <a:gd name="T34" fmla="*/ 61 w 91"/>
                <a:gd name="T35" fmla="*/ 92 h 99"/>
                <a:gd name="T36" fmla="*/ 78 w 91"/>
                <a:gd name="T37" fmla="*/ 84 h 99"/>
                <a:gd name="T38" fmla="*/ 76 w 91"/>
                <a:gd name="T39" fmla="*/ 81 h 99"/>
                <a:gd name="T40" fmla="*/ 53 w 91"/>
                <a:gd name="T41" fmla="*/ 61 h 99"/>
                <a:gd name="T42" fmla="*/ 61 w 91"/>
                <a:gd name="T43" fmla="*/ 63 h 99"/>
                <a:gd name="T44" fmla="*/ 77 w 91"/>
                <a:gd name="T45" fmla="*/ 63 h 99"/>
                <a:gd name="T46" fmla="*/ 87 w 91"/>
                <a:gd name="T47" fmla="*/ 37 h 99"/>
                <a:gd name="T48" fmla="*/ 61 w 91"/>
                <a:gd name="T49" fmla="*/ 2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1" h="99">
                  <a:moveTo>
                    <a:pt x="61" y="27"/>
                  </a:moveTo>
                  <a:cubicBezTo>
                    <a:pt x="56" y="29"/>
                    <a:pt x="52" y="33"/>
                    <a:pt x="51" y="38"/>
                  </a:cubicBezTo>
                  <a:cubicBezTo>
                    <a:pt x="50" y="40"/>
                    <a:pt x="48" y="43"/>
                    <a:pt x="46" y="46"/>
                  </a:cubicBezTo>
                  <a:cubicBezTo>
                    <a:pt x="46" y="41"/>
                    <a:pt x="47" y="33"/>
                    <a:pt x="48" y="29"/>
                  </a:cubicBezTo>
                  <a:cubicBezTo>
                    <a:pt x="50" y="25"/>
                    <a:pt x="50" y="19"/>
                    <a:pt x="48" y="14"/>
                  </a:cubicBezTo>
                  <a:cubicBezTo>
                    <a:pt x="44" y="4"/>
                    <a:pt x="32" y="0"/>
                    <a:pt x="23" y="4"/>
                  </a:cubicBezTo>
                  <a:cubicBezTo>
                    <a:pt x="13" y="8"/>
                    <a:pt x="9" y="20"/>
                    <a:pt x="13" y="29"/>
                  </a:cubicBezTo>
                  <a:cubicBezTo>
                    <a:pt x="15" y="35"/>
                    <a:pt x="19" y="38"/>
                    <a:pt x="24" y="40"/>
                  </a:cubicBezTo>
                  <a:cubicBezTo>
                    <a:pt x="28" y="41"/>
                    <a:pt x="34" y="46"/>
                    <a:pt x="38" y="50"/>
                  </a:cubicBezTo>
                  <a:cubicBezTo>
                    <a:pt x="34" y="49"/>
                    <a:pt x="31" y="49"/>
                    <a:pt x="29" y="48"/>
                  </a:cubicBezTo>
                  <a:cubicBezTo>
                    <a:pt x="24" y="46"/>
                    <a:pt x="19" y="46"/>
                    <a:pt x="14" y="48"/>
                  </a:cubicBezTo>
                  <a:cubicBezTo>
                    <a:pt x="4" y="52"/>
                    <a:pt x="0" y="64"/>
                    <a:pt x="4" y="74"/>
                  </a:cubicBezTo>
                  <a:cubicBezTo>
                    <a:pt x="8" y="84"/>
                    <a:pt x="20" y="88"/>
                    <a:pt x="30" y="84"/>
                  </a:cubicBezTo>
                  <a:cubicBezTo>
                    <a:pt x="35" y="82"/>
                    <a:pt x="38" y="77"/>
                    <a:pt x="40" y="73"/>
                  </a:cubicBezTo>
                  <a:cubicBezTo>
                    <a:pt x="41" y="70"/>
                    <a:pt x="42" y="67"/>
                    <a:pt x="45" y="65"/>
                  </a:cubicBezTo>
                  <a:cubicBezTo>
                    <a:pt x="50" y="77"/>
                    <a:pt x="48" y="89"/>
                    <a:pt x="43" y="96"/>
                  </a:cubicBezTo>
                  <a:cubicBezTo>
                    <a:pt x="45" y="99"/>
                    <a:pt x="45" y="99"/>
                    <a:pt x="45" y="99"/>
                  </a:cubicBezTo>
                  <a:cubicBezTo>
                    <a:pt x="61" y="92"/>
                    <a:pt x="61" y="92"/>
                    <a:pt x="61" y="92"/>
                  </a:cubicBezTo>
                  <a:cubicBezTo>
                    <a:pt x="78" y="84"/>
                    <a:pt x="78" y="84"/>
                    <a:pt x="78" y="84"/>
                  </a:cubicBezTo>
                  <a:cubicBezTo>
                    <a:pt x="76" y="81"/>
                    <a:pt x="76" y="81"/>
                    <a:pt x="76" y="81"/>
                  </a:cubicBezTo>
                  <a:cubicBezTo>
                    <a:pt x="68" y="80"/>
                    <a:pt x="58" y="74"/>
                    <a:pt x="53" y="61"/>
                  </a:cubicBezTo>
                  <a:cubicBezTo>
                    <a:pt x="56" y="61"/>
                    <a:pt x="59" y="62"/>
                    <a:pt x="61" y="63"/>
                  </a:cubicBezTo>
                  <a:cubicBezTo>
                    <a:pt x="66" y="65"/>
                    <a:pt x="72" y="65"/>
                    <a:pt x="77" y="63"/>
                  </a:cubicBezTo>
                  <a:cubicBezTo>
                    <a:pt x="87" y="59"/>
                    <a:pt x="91" y="47"/>
                    <a:pt x="87" y="37"/>
                  </a:cubicBezTo>
                  <a:cubicBezTo>
                    <a:pt x="82" y="27"/>
                    <a:pt x="71" y="23"/>
                    <a:pt x="6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5" name="Freeform 54">
              <a:extLst>
                <a:ext uri="{FF2B5EF4-FFF2-40B4-BE49-F238E27FC236}">
                  <a16:creationId xmlns:a16="http://schemas.microsoft.com/office/drawing/2014/main" id="{8AAF167E-04FD-AD08-851E-A7F4704DB2AC}"/>
                </a:ext>
              </a:extLst>
            </p:cNvPr>
            <p:cNvSpPr>
              <a:spLocks noEditPoints="1"/>
            </p:cNvSpPr>
            <p:nvPr/>
          </p:nvSpPr>
          <p:spPr bwMode="auto">
            <a:xfrm>
              <a:off x="11460507" y="3483672"/>
              <a:ext cx="146800" cy="154628"/>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8"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5"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7" y="34"/>
                    <a:pt x="13" y="29"/>
                    <a:pt x="13" y="24"/>
                  </a:cubicBezTo>
                  <a:cubicBezTo>
                    <a:pt x="13" y="19"/>
                    <a:pt x="17" y="14"/>
                    <a:pt x="23" y="14"/>
                  </a:cubicBezTo>
                  <a:cubicBezTo>
                    <a:pt x="28" y="14"/>
                    <a:pt x="33" y="19"/>
                    <a:pt x="33" y="24"/>
                  </a:cubicBezTo>
                  <a:cubicBezTo>
                    <a:pt x="33" y="29"/>
                    <a:pt x="28"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6" name="Freeform 55">
              <a:extLst>
                <a:ext uri="{FF2B5EF4-FFF2-40B4-BE49-F238E27FC236}">
                  <a16:creationId xmlns:a16="http://schemas.microsoft.com/office/drawing/2014/main" id="{FB9C0F46-115D-220A-5AD5-3AEFB15CDC84}"/>
                </a:ext>
              </a:extLst>
            </p:cNvPr>
            <p:cNvSpPr>
              <a:spLocks/>
            </p:cNvSpPr>
            <p:nvPr/>
          </p:nvSpPr>
          <p:spPr bwMode="auto">
            <a:xfrm>
              <a:off x="11585776" y="3078504"/>
              <a:ext cx="223135" cy="227050"/>
            </a:xfrm>
            <a:custGeom>
              <a:avLst/>
              <a:gdLst>
                <a:gd name="T0" fmla="*/ 53 w 70"/>
                <a:gd name="T1" fmla="*/ 45 h 71"/>
                <a:gd name="T2" fmla="*/ 41 w 70"/>
                <a:gd name="T3" fmla="*/ 32 h 71"/>
                <a:gd name="T4" fmla="*/ 70 w 70"/>
                <a:gd name="T5" fmla="*/ 10 h 71"/>
                <a:gd name="T6" fmla="*/ 62 w 70"/>
                <a:gd name="T7" fmla="*/ 1 h 71"/>
                <a:gd name="T8" fmla="*/ 25 w 70"/>
                <a:gd name="T9" fmla="*/ 16 h 71"/>
                <a:gd name="T10" fmla="*/ 13 w 70"/>
                <a:gd name="T11" fmla="*/ 5 h 71"/>
                <a:gd name="T12" fmla="*/ 2 w 70"/>
                <a:gd name="T13" fmla="*/ 3 h 71"/>
                <a:gd name="T14" fmla="*/ 4 w 70"/>
                <a:gd name="T15" fmla="*/ 13 h 71"/>
                <a:gd name="T16" fmla="*/ 16 w 70"/>
                <a:gd name="T17" fmla="*/ 25 h 71"/>
                <a:gd name="T18" fmla="*/ 1 w 70"/>
                <a:gd name="T19" fmla="*/ 62 h 71"/>
                <a:gd name="T20" fmla="*/ 10 w 70"/>
                <a:gd name="T21" fmla="*/ 71 h 71"/>
                <a:gd name="T22" fmla="*/ 32 w 70"/>
                <a:gd name="T23" fmla="*/ 41 h 71"/>
                <a:gd name="T24" fmla="*/ 44 w 70"/>
                <a:gd name="T25" fmla="*/ 53 h 71"/>
                <a:gd name="T26" fmla="*/ 44 w 70"/>
                <a:gd name="T27" fmla="*/ 71 h 71"/>
                <a:gd name="T28" fmla="*/ 53 w 70"/>
                <a:gd name="T29" fmla="*/ 71 h 71"/>
                <a:gd name="T30" fmla="*/ 57 w 70"/>
                <a:gd name="T31" fmla="*/ 58 h 71"/>
                <a:gd name="T32" fmla="*/ 70 w 70"/>
                <a:gd name="T33" fmla="*/ 53 h 71"/>
                <a:gd name="T34" fmla="*/ 70 w 70"/>
                <a:gd name="T35" fmla="*/ 45 h 71"/>
                <a:gd name="T36" fmla="*/ 53 w 70"/>
                <a:gd name="T37"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 h="71">
                  <a:moveTo>
                    <a:pt x="53" y="45"/>
                  </a:moveTo>
                  <a:cubicBezTo>
                    <a:pt x="41" y="32"/>
                    <a:pt x="41" y="32"/>
                    <a:pt x="41" y="32"/>
                  </a:cubicBezTo>
                  <a:cubicBezTo>
                    <a:pt x="70" y="10"/>
                    <a:pt x="70" y="10"/>
                    <a:pt x="70" y="10"/>
                  </a:cubicBezTo>
                  <a:cubicBezTo>
                    <a:pt x="62" y="1"/>
                    <a:pt x="62" y="1"/>
                    <a:pt x="62" y="1"/>
                  </a:cubicBezTo>
                  <a:cubicBezTo>
                    <a:pt x="25" y="16"/>
                    <a:pt x="25" y="16"/>
                    <a:pt x="25" y="16"/>
                  </a:cubicBezTo>
                  <a:cubicBezTo>
                    <a:pt x="13" y="5"/>
                    <a:pt x="13" y="5"/>
                    <a:pt x="13" y="5"/>
                  </a:cubicBezTo>
                  <a:cubicBezTo>
                    <a:pt x="10" y="1"/>
                    <a:pt x="5" y="0"/>
                    <a:pt x="2" y="3"/>
                  </a:cubicBezTo>
                  <a:cubicBezTo>
                    <a:pt x="0" y="5"/>
                    <a:pt x="1" y="10"/>
                    <a:pt x="4" y="13"/>
                  </a:cubicBezTo>
                  <a:cubicBezTo>
                    <a:pt x="16" y="25"/>
                    <a:pt x="16" y="25"/>
                    <a:pt x="16" y="25"/>
                  </a:cubicBezTo>
                  <a:cubicBezTo>
                    <a:pt x="1" y="62"/>
                    <a:pt x="1" y="62"/>
                    <a:pt x="1" y="62"/>
                  </a:cubicBezTo>
                  <a:cubicBezTo>
                    <a:pt x="10" y="71"/>
                    <a:pt x="10" y="71"/>
                    <a:pt x="10" y="71"/>
                  </a:cubicBezTo>
                  <a:cubicBezTo>
                    <a:pt x="32" y="41"/>
                    <a:pt x="32" y="41"/>
                    <a:pt x="32" y="41"/>
                  </a:cubicBezTo>
                  <a:cubicBezTo>
                    <a:pt x="44" y="53"/>
                    <a:pt x="44" y="53"/>
                    <a:pt x="44" y="53"/>
                  </a:cubicBezTo>
                  <a:cubicBezTo>
                    <a:pt x="44" y="71"/>
                    <a:pt x="44" y="71"/>
                    <a:pt x="44" y="71"/>
                  </a:cubicBezTo>
                  <a:cubicBezTo>
                    <a:pt x="53" y="71"/>
                    <a:pt x="53" y="71"/>
                    <a:pt x="53" y="71"/>
                  </a:cubicBezTo>
                  <a:cubicBezTo>
                    <a:pt x="57" y="58"/>
                    <a:pt x="57" y="58"/>
                    <a:pt x="57" y="58"/>
                  </a:cubicBezTo>
                  <a:cubicBezTo>
                    <a:pt x="70" y="53"/>
                    <a:pt x="70" y="53"/>
                    <a:pt x="70" y="53"/>
                  </a:cubicBezTo>
                  <a:cubicBezTo>
                    <a:pt x="70" y="45"/>
                    <a:pt x="70" y="45"/>
                    <a:pt x="70" y="45"/>
                  </a:cubicBezTo>
                  <a:cubicBezTo>
                    <a:pt x="53" y="45"/>
                    <a:pt x="53" y="45"/>
                    <a:pt x="5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7" name="Freeform 56">
              <a:extLst>
                <a:ext uri="{FF2B5EF4-FFF2-40B4-BE49-F238E27FC236}">
                  <a16:creationId xmlns:a16="http://schemas.microsoft.com/office/drawing/2014/main" id="{051B3568-5EFA-E589-3880-B9629638BB57}"/>
                </a:ext>
              </a:extLst>
            </p:cNvPr>
            <p:cNvSpPr>
              <a:spLocks noEditPoints="1"/>
            </p:cNvSpPr>
            <p:nvPr/>
          </p:nvSpPr>
          <p:spPr bwMode="auto">
            <a:xfrm>
              <a:off x="11859802" y="3225304"/>
              <a:ext cx="78293" cy="142884"/>
            </a:xfrm>
            <a:custGeom>
              <a:avLst/>
              <a:gdLst>
                <a:gd name="T0" fmla="*/ 16 w 24"/>
                <a:gd name="T1" fmla="*/ 44 h 45"/>
                <a:gd name="T2" fmla="*/ 16 w 24"/>
                <a:gd name="T3" fmla="*/ 44 h 45"/>
                <a:gd name="T4" fmla="*/ 23 w 24"/>
                <a:gd name="T5" fmla="*/ 34 h 45"/>
                <a:gd name="T6" fmla="*/ 21 w 24"/>
                <a:gd name="T7" fmla="*/ 23 h 45"/>
                <a:gd name="T8" fmla="*/ 11 w 24"/>
                <a:gd name="T9" fmla="*/ 16 h 45"/>
                <a:gd name="T10" fmla="*/ 11 w 24"/>
                <a:gd name="T11" fmla="*/ 16 h 45"/>
                <a:gd name="T12" fmla="*/ 10 w 24"/>
                <a:gd name="T13" fmla="*/ 17 h 45"/>
                <a:gd name="T14" fmla="*/ 11 w 24"/>
                <a:gd name="T15" fmla="*/ 20 h 45"/>
                <a:gd name="T16" fmla="*/ 12 w 24"/>
                <a:gd name="T17" fmla="*/ 20 h 45"/>
                <a:gd name="T18" fmla="*/ 12 w 24"/>
                <a:gd name="T19" fmla="*/ 20 h 45"/>
                <a:gd name="T20" fmla="*/ 17 w 24"/>
                <a:gd name="T21" fmla="*/ 24 h 45"/>
                <a:gd name="T22" fmla="*/ 19 w 24"/>
                <a:gd name="T23" fmla="*/ 35 h 45"/>
                <a:gd name="T24" fmla="*/ 16 w 24"/>
                <a:gd name="T25" fmla="*/ 40 h 45"/>
                <a:gd name="T26" fmla="*/ 16 w 24"/>
                <a:gd name="T27" fmla="*/ 40 h 45"/>
                <a:gd name="T28" fmla="*/ 10 w 24"/>
                <a:gd name="T29" fmla="*/ 36 h 45"/>
                <a:gd name="T30" fmla="*/ 9 w 24"/>
                <a:gd name="T31" fmla="*/ 31 h 45"/>
                <a:gd name="T32" fmla="*/ 5 w 24"/>
                <a:gd name="T33" fmla="*/ 30 h 45"/>
                <a:gd name="T34" fmla="*/ 6 w 24"/>
                <a:gd name="T35" fmla="*/ 37 h 45"/>
                <a:gd name="T36" fmla="*/ 16 w 24"/>
                <a:gd name="T37" fmla="*/ 44 h 45"/>
                <a:gd name="T38" fmla="*/ 13 w 24"/>
                <a:gd name="T39" fmla="*/ 28 h 45"/>
                <a:gd name="T40" fmla="*/ 15 w 24"/>
                <a:gd name="T41" fmla="*/ 28 h 45"/>
                <a:gd name="T42" fmla="*/ 14 w 24"/>
                <a:gd name="T43" fmla="*/ 24 h 45"/>
                <a:gd name="T44" fmla="*/ 13 w 24"/>
                <a:gd name="T45" fmla="*/ 24 h 45"/>
                <a:gd name="T46" fmla="*/ 12 w 24"/>
                <a:gd name="T47" fmla="*/ 24 h 45"/>
                <a:gd name="T48" fmla="*/ 7 w 24"/>
                <a:gd name="T49" fmla="*/ 21 h 45"/>
                <a:gd name="T50" fmla="*/ 5 w 24"/>
                <a:gd name="T51" fmla="*/ 10 h 45"/>
                <a:gd name="T52" fmla="*/ 9 w 24"/>
                <a:gd name="T53" fmla="*/ 4 h 45"/>
                <a:gd name="T54" fmla="*/ 9 w 24"/>
                <a:gd name="T55" fmla="*/ 4 h 45"/>
                <a:gd name="T56" fmla="*/ 14 w 24"/>
                <a:gd name="T57" fmla="*/ 8 h 45"/>
                <a:gd name="T58" fmla="*/ 15 w 24"/>
                <a:gd name="T59" fmla="*/ 13 h 45"/>
                <a:gd name="T60" fmla="*/ 20 w 24"/>
                <a:gd name="T61" fmla="*/ 15 h 45"/>
                <a:gd name="T62" fmla="*/ 18 w 24"/>
                <a:gd name="T63" fmla="*/ 7 h 45"/>
                <a:gd name="T64" fmla="*/ 8 w 24"/>
                <a:gd name="T65" fmla="*/ 0 h 45"/>
                <a:gd name="T66" fmla="*/ 8 w 24"/>
                <a:gd name="T67" fmla="*/ 1 h 45"/>
                <a:gd name="T68" fmla="*/ 1 w 24"/>
                <a:gd name="T69" fmla="*/ 11 h 45"/>
                <a:gd name="T70" fmla="*/ 3 w 24"/>
                <a:gd name="T71" fmla="*/ 21 h 45"/>
                <a:gd name="T72" fmla="*/ 13 w 24"/>
                <a:gd name="T73" fmla="*/ 2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5">
                  <a:moveTo>
                    <a:pt x="16" y="44"/>
                  </a:moveTo>
                  <a:cubicBezTo>
                    <a:pt x="16" y="44"/>
                    <a:pt x="16" y="44"/>
                    <a:pt x="16" y="44"/>
                  </a:cubicBezTo>
                  <a:cubicBezTo>
                    <a:pt x="21" y="43"/>
                    <a:pt x="24" y="38"/>
                    <a:pt x="23" y="34"/>
                  </a:cubicBezTo>
                  <a:cubicBezTo>
                    <a:pt x="21" y="23"/>
                    <a:pt x="21" y="23"/>
                    <a:pt x="21" y="23"/>
                  </a:cubicBezTo>
                  <a:cubicBezTo>
                    <a:pt x="20" y="18"/>
                    <a:pt x="16" y="15"/>
                    <a:pt x="11" y="16"/>
                  </a:cubicBezTo>
                  <a:cubicBezTo>
                    <a:pt x="11" y="16"/>
                    <a:pt x="11" y="16"/>
                    <a:pt x="11" y="16"/>
                  </a:cubicBezTo>
                  <a:cubicBezTo>
                    <a:pt x="11" y="16"/>
                    <a:pt x="10" y="16"/>
                    <a:pt x="10" y="17"/>
                  </a:cubicBezTo>
                  <a:cubicBezTo>
                    <a:pt x="11" y="20"/>
                    <a:pt x="11" y="20"/>
                    <a:pt x="11" y="20"/>
                  </a:cubicBezTo>
                  <a:cubicBezTo>
                    <a:pt x="11" y="20"/>
                    <a:pt x="11" y="20"/>
                    <a:pt x="12" y="20"/>
                  </a:cubicBezTo>
                  <a:cubicBezTo>
                    <a:pt x="12" y="20"/>
                    <a:pt x="12" y="20"/>
                    <a:pt x="12" y="20"/>
                  </a:cubicBezTo>
                  <a:cubicBezTo>
                    <a:pt x="14" y="20"/>
                    <a:pt x="17" y="21"/>
                    <a:pt x="17" y="24"/>
                  </a:cubicBezTo>
                  <a:cubicBezTo>
                    <a:pt x="19" y="35"/>
                    <a:pt x="19" y="35"/>
                    <a:pt x="19" y="35"/>
                  </a:cubicBezTo>
                  <a:cubicBezTo>
                    <a:pt x="20" y="37"/>
                    <a:pt x="18" y="39"/>
                    <a:pt x="16" y="40"/>
                  </a:cubicBezTo>
                  <a:cubicBezTo>
                    <a:pt x="16" y="40"/>
                    <a:pt x="16" y="40"/>
                    <a:pt x="16" y="40"/>
                  </a:cubicBezTo>
                  <a:cubicBezTo>
                    <a:pt x="13" y="41"/>
                    <a:pt x="11" y="39"/>
                    <a:pt x="10" y="36"/>
                  </a:cubicBezTo>
                  <a:cubicBezTo>
                    <a:pt x="9" y="31"/>
                    <a:pt x="9" y="31"/>
                    <a:pt x="9" y="31"/>
                  </a:cubicBezTo>
                  <a:cubicBezTo>
                    <a:pt x="8" y="31"/>
                    <a:pt x="6" y="30"/>
                    <a:pt x="5" y="30"/>
                  </a:cubicBezTo>
                  <a:cubicBezTo>
                    <a:pt x="6" y="37"/>
                    <a:pt x="6" y="37"/>
                    <a:pt x="6" y="37"/>
                  </a:cubicBezTo>
                  <a:cubicBezTo>
                    <a:pt x="7" y="42"/>
                    <a:pt x="12" y="45"/>
                    <a:pt x="16" y="44"/>
                  </a:cubicBezTo>
                  <a:close/>
                  <a:moveTo>
                    <a:pt x="13" y="28"/>
                  </a:moveTo>
                  <a:cubicBezTo>
                    <a:pt x="14" y="28"/>
                    <a:pt x="14" y="28"/>
                    <a:pt x="15" y="28"/>
                  </a:cubicBezTo>
                  <a:cubicBezTo>
                    <a:pt x="14" y="24"/>
                    <a:pt x="14" y="24"/>
                    <a:pt x="14" y="24"/>
                  </a:cubicBezTo>
                  <a:cubicBezTo>
                    <a:pt x="13" y="24"/>
                    <a:pt x="13" y="24"/>
                    <a:pt x="13" y="24"/>
                  </a:cubicBezTo>
                  <a:cubicBezTo>
                    <a:pt x="12" y="24"/>
                    <a:pt x="12" y="24"/>
                    <a:pt x="12" y="24"/>
                  </a:cubicBezTo>
                  <a:cubicBezTo>
                    <a:pt x="10" y="25"/>
                    <a:pt x="8" y="23"/>
                    <a:pt x="7" y="21"/>
                  </a:cubicBezTo>
                  <a:cubicBezTo>
                    <a:pt x="5" y="10"/>
                    <a:pt x="5" y="10"/>
                    <a:pt x="5" y="10"/>
                  </a:cubicBezTo>
                  <a:cubicBezTo>
                    <a:pt x="4" y="7"/>
                    <a:pt x="6" y="5"/>
                    <a:pt x="9" y="4"/>
                  </a:cubicBezTo>
                  <a:cubicBezTo>
                    <a:pt x="9" y="4"/>
                    <a:pt x="9" y="4"/>
                    <a:pt x="9" y="4"/>
                  </a:cubicBezTo>
                  <a:cubicBezTo>
                    <a:pt x="11" y="4"/>
                    <a:pt x="14" y="6"/>
                    <a:pt x="14" y="8"/>
                  </a:cubicBezTo>
                  <a:cubicBezTo>
                    <a:pt x="15" y="13"/>
                    <a:pt x="15" y="13"/>
                    <a:pt x="15" y="13"/>
                  </a:cubicBezTo>
                  <a:cubicBezTo>
                    <a:pt x="17" y="13"/>
                    <a:pt x="18" y="14"/>
                    <a:pt x="20" y="15"/>
                  </a:cubicBezTo>
                  <a:cubicBezTo>
                    <a:pt x="18" y="7"/>
                    <a:pt x="18" y="7"/>
                    <a:pt x="18" y="7"/>
                  </a:cubicBezTo>
                  <a:cubicBezTo>
                    <a:pt x="17" y="3"/>
                    <a:pt x="13" y="0"/>
                    <a:pt x="8" y="0"/>
                  </a:cubicBezTo>
                  <a:cubicBezTo>
                    <a:pt x="8" y="1"/>
                    <a:pt x="8" y="1"/>
                    <a:pt x="8" y="1"/>
                  </a:cubicBezTo>
                  <a:cubicBezTo>
                    <a:pt x="3" y="1"/>
                    <a:pt x="0" y="6"/>
                    <a:pt x="1" y="11"/>
                  </a:cubicBezTo>
                  <a:cubicBezTo>
                    <a:pt x="3" y="21"/>
                    <a:pt x="3" y="21"/>
                    <a:pt x="3" y="21"/>
                  </a:cubicBezTo>
                  <a:cubicBezTo>
                    <a:pt x="4" y="26"/>
                    <a:pt x="9" y="29"/>
                    <a:pt x="13"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8" name="Freeform 57">
              <a:extLst>
                <a:ext uri="{FF2B5EF4-FFF2-40B4-BE49-F238E27FC236}">
                  <a16:creationId xmlns:a16="http://schemas.microsoft.com/office/drawing/2014/main" id="{880BCBDD-BBD3-4871-8888-9E5594FD4ECD}"/>
                </a:ext>
              </a:extLst>
            </p:cNvPr>
            <p:cNvSpPr>
              <a:spLocks/>
            </p:cNvSpPr>
            <p:nvPr/>
          </p:nvSpPr>
          <p:spPr bwMode="auto">
            <a:xfrm>
              <a:off x="11253030" y="3186158"/>
              <a:ext cx="293599" cy="295556"/>
            </a:xfrm>
            <a:custGeom>
              <a:avLst/>
              <a:gdLst>
                <a:gd name="T0" fmla="*/ 29 w 92"/>
                <a:gd name="T1" fmla="*/ 18 h 92"/>
                <a:gd name="T2" fmla="*/ 92 w 92"/>
                <a:gd name="T3" fmla="*/ 0 h 92"/>
                <a:gd name="T4" fmla="*/ 92 w 92"/>
                <a:gd name="T5" fmla="*/ 6 h 92"/>
                <a:gd name="T6" fmla="*/ 92 w 92"/>
                <a:gd name="T7" fmla="*/ 18 h 92"/>
                <a:gd name="T8" fmla="*/ 92 w 92"/>
                <a:gd name="T9" fmla="*/ 67 h 92"/>
                <a:gd name="T10" fmla="*/ 72 w 92"/>
                <a:gd name="T11" fmla="*/ 81 h 92"/>
                <a:gd name="T12" fmla="*/ 52 w 92"/>
                <a:gd name="T13" fmla="*/ 67 h 92"/>
                <a:gd name="T14" fmla="*/ 72 w 92"/>
                <a:gd name="T15" fmla="*/ 52 h 92"/>
                <a:gd name="T16" fmla="*/ 80 w 92"/>
                <a:gd name="T17" fmla="*/ 54 h 92"/>
                <a:gd name="T18" fmla="*/ 80 w 92"/>
                <a:gd name="T19" fmla="*/ 24 h 92"/>
                <a:gd name="T20" fmla="*/ 40 w 92"/>
                <a:gd name="T21" fmla="*/ 35 h 92"/>
                <a:gd name="T22" fmla="*/ 40 w 92"/>
                <a:gd name="T23" fmla="*/ 78 h 92"/>
                <a:gd name="T24" fmla="*/ 20 w 92"/>
                <a:gd name="T25" fmla="*/ 92 h 92"/>
                <a:gd name="T26" fmla="*/ 0 w 92"/>
                <a:gd name="T27" fmla="*/ 78 h 92"/>
                <a:gd name="T28" fmla="*/ 20 w 92"/>
                <a:gd name="T29" fmla="*/ 64 h 92"/>
                <a:gd name="T30" fmla="*/ 29 w 92"/>
                <a:gd name="T31" fmla="*/ 65 h 92"/>
                <a:gd name="T32" fmla="*/ 29 w 92"/>
                <a:gd name="T33" fmla="*/ 35 h 92"/>
                <a:gd name="T34" fmla="*/ 29 w 92"/>
                <a:gd name="T35"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8"/>
                  </a:moveTo>
                  <a:cubicBezTo>
                    <a:pt x="92" y="0"/>
                    <a:pt x="92" y="0"/>
                    <a:pt x="92" y="0"/>
                  </a:cubicBezTo>
                  <a:cubicBezTo>
                    <a:pt x="92" y="6"/>
                    <a:pt x="92" y="6"/>
                    <a:pt x="92" y="6"/>
                  </a:cubicBezTo>
                  <a:cubicBezTo>
                    <a:pt x="92" y="18"/>
                    <a:pt x="92" y="18"/>
                    <a:pt x="92" y="18"/>
                  </a:cubicBezTo>
                  <a:cubicBezTo>
                    <a:pt x="92" y="67"/>
                    <a:pt x="92" y="67"/>
                    <a:pt x="92" y="67"/>
                  </a:cubicBezTo>
                  <a:cubicBezTo>
                    <a:pt x="92" y="74"/>
                    <a:pt x="83" y="81"/>
                    <a:pt x="72" y="81"/>
                  </a:cubicBezTo>
                  <a:cubicBezTo>
                    <a:pt x="61" y="81"/>
                    <a:pt x="52" y="74"/>
                    <a:pt x="52" y="67"/>
                  </a:cubicBezTo>
                  <a:cubicBezTo>
                    <a:pt x="52" y="59"/>
                    <a:pt x="61" y="52"/>
                    <a:pt x="72" y="52"/>
                  </a:cubicBezTo>
                  <a:cubicBezTo>
                    <a:pt x="75" y="52"/>
                    <a:pt x="78" y="53"/>
                    <a:pt x="80" y="54"/>
                  </a:cubicBezTo>
                  <a:cubicBezTo>
                    <a:pt x="80" y="24"/>
                    <a:pt x="80" y="24"/>
                    <a:pt x="80" y="24"/>
                  </a:cubicBezTo>
                  <a:cubicBezTo>
                    <a:pt x="40" y="35"/>
                    <a:pt x="40" y="35"/>
                    <a:pt x="40" y="35"/>
                  </a:cubicBezTo>
                  <a:cubicBezTo>
                    <a:pt x="40" y="78"/>
                    <a:pt x="40" y="78"/>
                    <a:pt x="40" y="78"/>
                  </a:cubicBezTo>
                  <a:cubicBezTo>
                    <a:pt x="40" y="86"/>
                    <a:pt x="31" y="92"/>
                    <a:pt x="20" y="92"/>
                  </a:cubicBezTo>
                  <a:cubicBezTo>
                    <a:pt x="9" y="92"/>
                    <a:pt x="0" y="86"/>
                    <a:pt x="0" y="78"/>
                  </a:cubicBezTo>
                  <a:cubicBezTo>
                    <a:pt x="0" y="70"/>
                    <a:pt x="9" y="64"/>
                    <a:pt x="20" y="64"/>
                  </a:cubicBezTo>
                  <a:cubicBezTo>
                    <a:pt x="23" y="64"/>
                    <a:pt x="26" y="64"/>
                    <a:pt x="29" y="65"/>
                  </a:cubicBezTo>
                  <a:cubicBezTo>
                    <a:pt x="29" y="35"/>
                    <a:pt x="29" y="35"/>
                    <a:pt x="29" y="35"/>
                  </a:cubicBezTo>
                  <a:lnTo>
                    <a:pt x="29"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59" name="Freeform 58">
              <a:extLst>
                <a:ext uri="{FF2B5EF4-FFF2-40B4-BE49-F238E27FC236}">
                  <a16:creationId xmlns:a16="http://schemas.microsoft.com/office/drawing/2014/main" id="{E0041B85-6C7F-5876-9CE8-BC87B1357DAF}"/>
                </a:ext>
              </a:extLst>
            </p:cNvPr>
            <p:cNvSpPr>
              <a:spLocks noEditPoints="1"/>
            </p:cNvSpPr>
            <p:nvPr/>
          </p:nvSpPr>
          <p:spPr bwMode="auto">
            <a:xfrm>
              <a:off x="11489868" y="2540239"/>
              <a:ext cx="207477" cy="291641"/>
            </a:xfrm>
            <a:custGeom>
              <a:avLst/>
              <a:gdLst>
                <a:gd name="T0" fmla="*/ 38 w 65"/>
                <a:gd name="T1" fmla="*/ 46 h 91"/>
                <a:gd name="T2" fmla="*/ 46 w 65"/>
                <a:gd name="T3" fmla="*/ 26 h 91"/>
                <a:gd name="T4" fmla="*/ 52 w 65"/>
                <a:gd name="T5" fmla="*/ 33 h 91"/>
                <a:gd name="T6" fmla="*/ 47 w 65"/>
                <a:gd name="T7" fmla="*/ 46 h 91"/>
                <a:gd name="T8" fmla="*/ 52 w 65"/>
                <a:gd name="T9" fmla="*/ 59 h 91"/>
                <a:gd name="T10" fmla="*/ 45 w 65"/>
                <a:gd name="T11" fmla="*/ 65 h 91"/>
                <a:gd name="T12" fmla="*/ 38 w 65"/>
                <a:gd name="T13" fmla="*/ 46 h 91"/>
                <a:gd name="T14" fmla="*/ 32 w 65"/>
                <a:gd name="T15" fmla="*/ 78 h 91"/>
                <a:gd name="T16" fmla="*/ 19 w 65"/>
                <a:gd name="T17" fmla="*/ 46 h 91"/>
                <a:gd name="T18" fmla="*/ 33 w 65"/>
                <a:gd name="T19" fmla="*/ 13 h 91"/>
                <a:gd name="T20" fmla="*/ 39 w 65"/>
                <a:gd name="T21" fmla="*/ 20 h 91"/>
                <a:gd name="T22" fmla="*/ 39 w 65"/>
                <a:gd name="T23" fmla="*/ 20 h 91"/>
                <a:gd name="T24" fmla="*/ 28 w 65"/>
                <a:gd name="T25" fmla="*/ 46 h 91"/>
                <a:gd name="T26" fmla="*/ 39 w 65"/>
                <a:gd name="T27" fmla="*/ 72 h 91"/>
                <a:gd name="T28" fmla="*/ 32 w 65"/>
                <a:gd name="T29" fmla="*/ 78 h 91"/>
                <a:gd name="T30" fmla="*/ 6 w 65"/>
                <a:gd name="T31" fmla="*/ 20 h 91"/>
                <a:gd name="T32" fmla="*/ 20 w 65"/>
                <a:gd name="T33" fmla="*/ 0 h 91"/>
                <a:gd name="T34" fmla="*/ 20 w 65"/>
                <a:gd name="T35" fmla="*/ 0 h 91"/>
                <a:gd name="T36" fmla="*/ 27 w 65"/>
                <a:gd name="T37" fmla="*/ 6 h 91"/>
                <a:gd name="T38" fmla="*/ 10 w 65"/>
                <a:gd name="T39" fmla="*/ 45 h 91"/>
                <a:gd name="T40" fmla="*/ 26 w 65"/>
                <a:gd name="T41" fmla="*/ 85 h 91"/>
                <a:gd name="T42" fmla="*/ 19 w 65"/>
                <a:gd name="T43" fmla="*/ 91 h 91"/>
                <a:gd name="T44" fmla="*/ 5 w 65"/>
                <a:gd name="T45" fmla="*/ 70 h 91"/>
                <a:gd name="T46" fmla="*/ 1 w 65"/>
                <a:gd name="T47" fmla="*/ 45 h 91"/>
                <a:gd name="T48" fmla="*/ 6 w 65"/>
                <a:gd name="T49" fmla="*/ 20 h 91"/>
                <a:gd name="T50" fmla="*/ 61 w 65"/>
                <a:gd name="T51" fmla="*/ 51 h 91"/>
                <a:gd name="T52" fmla="*/ 65 w 65"/>
                <a:gd name="T53" fmla="*/ 46 h 91"/>
                <a:gd name="T54" fmla="*/ 61 w 65"/>
                <a:gd name="T55" fmla="*/ 41 h 91"/>
                <a:gd name="T56" fmla="*/ 56 w 65"/>
                <a:gd name="T57" fmla="*/ 46 h 91"/>
                <a:gd name="T58" fmla="*/ 61 w 65"/>
                <a:gd name="T59" fmla="*/ 5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91">
                  <a:moveTo>
                    <a:pt x="38" y="46"/>
                  </a:moveTo>
                  <a:cubicBezTo>
                    <a:pt x="38" y="38"/>
                    <a:pt x="41" y="31"/>
                    <a:pt x="46" y="26"/>
                  </a:cubicBezTo>
                  <a:cubicBezTo>
                    <a:pt x="52" y="33"/>
                    <a:pt x="52" y="33"/>
                    <a:pt x="52" y="33"/>
                  </a:cubicBezTo>
                  <a:cubicBezTo>
                    <a:pt x="49" y="36"/>
                    <a:pt x="47" y="41"/>
                    <a:pt x="47" y="46"/>
                  </a:cubicBezTo>
                  <a:cubicBezTo>
                    <a:pt x="47" y="51"/>
                    <a:pt x="49" y="56"/>
                    <a:pt x="52" y="59"/>
                  </a:cubicBezTo>
                  <a:cubicBezTo>
                    <a:pt x="45" y="65"/>
                    <a:pt x="45" y="65"/>
                    <a:pt x="45" y="65"/>
                  </a:cubicBezTo>
                  <a:cubicBezTo>
                    <a:pt x="40" y="60"/>
                    <a:pt x="37" y="53"/>
                    <a:pt x="38" y="46"/>
                  </a:cubicBezTo>
                  <a:close/>
                  <a:moveTo>
                    <a:pt x="32" y="78"/>
                  </a:moveTo>
                  <a:cubicBezTo>
                    <a:pt x="24" y="69"/>
                    <a:pt x="19" y="58"/>
                    <a:pt x="19" y="46"/>
                  </a:cubicBezTo>
                  <a:cubicBezTo>
                    <a:pt x="19" y="33"/>
                    <a:pt x="24" y="22"/>
                    <a:pt x="33" y="13"/>
                  </a:cubicBezTo>
                  <a:cubicBezTo>
                    <a:pt x="39" y="20"/>
                    <a:pt x="39" y="20"/>
                    <a:pt x="39" y="20"/>
                  </a:cubicBezTo>
                  <a:cubicBezTo>
                    <a:pt x="39" y="20"/>
                    <a:pt x="39" y="20"/>
                    <a:pt x="39" y="20"/>
                  </a:cubicBezTo>
                  <a:cubicBezTo>
                    <a:pt x="32" y="27"/>
                    <a:pt x="28" y="36"/>
                    <a:pt x="28" y="46"/>
                  </a:cubicBezTo>
                  <a:cubicBezTo>
                    <a:pt x="28" y="55"/>
                    <a:pt x="32" y="65"/>
                    <a:pt x="39" y="72"/>
                  </a:cubicBezTo>
                  <a:lnTo>
                    <a:pt x="32" y="78"/>
                  </a:lnTo>
                  <a:close/>
                  <a:moveTo>
                    <a:pt x="6" y="20"/>
                  </a:moveTo>
                  <a:cubicBezTo>
                    <a:pt x="9" y="13"/>
                    <a:pt x="14" y="6"/>
                    <a:pt x="20" y="0"/>
                  </a:cubicBezTo>
                  <a:cubicBezTo>
                    <a:pt x="20" y="0"/>
                    <a:pt x="20" y="0"/>
                    <a:pt x="20" y="0"/>
                  </a:cubicBezTo>
                  <a:cubicBezTo>
                    <a:pt x="27" y="6"/>
                    <a:pt x="27" y="6"/>
                    <a:pt x="27" y="6"/>
                  </a:cubicBezTo>
                  <a:cubicBezTo>
                    <a:pt x="16" y="17"/>
                    <a:pt x="10" y="31"/>
                    <a:pt x="10" y="45"/>
                  </a:cubicBezTo>
                  <a:cubicBezTo>
                    <a:pt x="10" y="60"/>
                    <a:pt x="15" y="74"/>
                    <a:pt x="26" y="85"/>
                  </a:cubicBezTo>
                  <a:cubicBezTo>
                    <a:pt x="19" y="91"/>
                    <a:pt x="19" y="91"/>
                    <a:pt x="19" y="91"/>
                  </a:cubicBezTo>
                  <a:cubicBezTo>
                    <a:pt x="13" y="85"/>
                    <a:pt x="9" y="78"/>
                    <a:pt x="5" y="70"/>
                  </a:cubicBezTo>
                  <a:cubicBezTo>
                    <a:pt x="2" y="62"/>
                    <a:pt x="0" y="54"/>
                    <a:pt x="1" y="45"/>
                  </a:cubicBezTo>
                  <a:cubicBezTo>
                    <a:pt x="1" y="37"/>
                    <a:pt x="3" y="28"/>
                    <a:pt x="6" y="20"/>
                  </a:cubicBezTo>
                  <a:close/>
                  <a:moveTo>
                    <a:pt x="61" y="51"/>
                  </a:moveTo>
                  <a:cubicBezTo>
                    <a:pt x="63" y="51"/>
                    <a:pt x="65" y="49"/>
                    <a:pt x="65" y="46"/>
                  </a:cubicBezTo>
                  <a:cubicBezTo>
                    <a:pt x="65" y="44"/>
                    <a:pt x="63" y="41"/>
                    <a:pt x="61" y="41"/>
                  </a:cubicBezTo>
                  <a:cubicBezTo>
                    <a:pt x="58" y="41"/>
                    <a:pt x="56" y="43"/>
                    <a:pt x="56" y="46"/>
                  </a:cubicBezTo>
                  <a:cubicBezTo>
                    <a:pt x="56" y="49"/>
                    <a:pt x="58" y="51"/>
                    <a:pt x="6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0" name="Freeform 59">
              <a:extLst>
                <a:ext uri="{FF2B5EF4-FFF2-40B4-BE49-F238E27FC236}">
                  <a16:creationId xmlns:a16="http://schemas.microsoft.com/office/drawing/2014/main" id="{0621BC2F-935F-278D-37A3-3FB54D7E32C5}"/>
                </a:ext>
              </a:extLst>
            </p:cNvPr>
            <p:cNvSpPr>
              <a:spLocks noEditPoints="1"/>
            </p:cNvSpPr>
            <p:nvPr/>
          </p:nvSpPr>
          <p:spPr bwMode="auto">
            <a:xfrm>
              <a:off x="11413531" y="2853412"/>
              <a:ext cx="201605" cy="201604"/>
            </a:xfrm>
            <a:custGeom>
              <a:avLst/>
              <a:gdLst>
                <a:gd name="T0" fmla="*/ 63 w 103"/>
                <a:gd name="T1" fmla="*/ 27 h 103"/>
                <a:gd name="T2" fmla="*/ 65 w 103"/>
                <a:gd name="T3" fmla="*/ 2 h 103"/>
                <a:gd name="T4" fmla="*/ 19 w 103"/>
                <a:gd name="T5" fmla="*/ 0 h 103"/>
                <a:gd name="T6" fmla="*/ 1 w 103"/>
                <a:gd name="T7" fmla="*/ 20 h 103"/>
                <a:gd name="T8" fmla="*/ 0 w 103"/>
                <a:gd name="T9" fmla="*/ 77 h 103"/>
                <a:gd name="T10" fmla="*/ 39 w 103"/>
                <a:gd name="T11" fmla="*/ 77 h 103"/>
                <a:gd name="T12" fmla="*/ 37 w 103"/>
                <a:gd name="T13" fmla="*/ 102 h 103"/>
                <a:gd name="T14" fmla="*/ 101 w 103"/>
                <a:gd name="T15" fmla="*/ 103 h 103"/>
                <a:gd name="T16" fmla="*/ 103 w 103"/>
                <a:gd name="T17" fmla="*/ 27 h 103"/>
                <a:gd name="T18" fmla="*/ 63 w 103"/>
                <a:gd name="T19" fmla="*/ 27 h 103"/>
                <a:gd name="T20" fmla="*/ 19 w 103"/>
                <a:gd name="T21" fmla="*/ 10 h 103"/>
                <a:gd name="T22" fmla="*/ 19 w 103"/>
                <a:gd name="T23" fmla="*/ 20 h 103"/>
                <a:gd name="T24" fmla="*/ 9 w 103"/>
                <a:gd name="T25" fmla="*/ 20 h 103"/>
                <a:gd name="T26" fmla="*/ 19 w 103"/>
                <a:gd name="T27" fmla="*/ 10 h 103"/>
                <a:gd name="T28" fmla="*/ 6 w 103"/>
                <a:gd name="T29" fmla="*/ 71 h 103"/>
                <a:gd name="T30" fmla="*/ 6 w 103"/>
                <a:gd name="T31" fmla="*/ 27 h 103"/>
                <a:gd name="T32" fmla="*/ 26 w 103"/>
                <a:gd name="T33" fmla="*/ 27 h 103"/>
                <a:gd name="T34" fmla="*/ 26 w 103"/>
                <a:gd name="T35" fmla="*/ 7 h 103"/>
                <a:gd name="T36" fmla="*/ 58 w 103"/>
                <a:gd name="T37" fmla="*/ 7 h 103"/>
                <a:gd name="T38" fmla="*/ 58 w 103"/>
                <a:gd name="T39" fmla="*/ 27 h 103"/>
                <a:gd name="T40" fmla="*/ 39 w 103"/>
                <a:gd name="T41" fmla="*/ 46 h 103"/>
                <a:gd name="T42" fmla="*/ 39 w 103"/>
                <a:gd name="T43" fmla="*/ 71 h 103"/>
                <a:gd name="T44" fmla="*/ 6 w 103"/>
                <a:gd name="T45" fmla="*/ 71 h 103"/>
                <a:gd name="T46" fmla="*/ 57 w 103"/>
                <a:gd name="T47" fmla="*/ 36 h 103"/>
                <a:gd name="T48" fmla="*/ 57 w 103"/>
                <a:gd name="T49" fmla="*/ 46 h 103"/>
                <a:gd name="T50" fmla="*/ 47 w 103"/>
                <a:gd name="T51" fmla="*/ 46 h 103"/>
                <a:gd name="T52" fmla="*/ 57 w 103"/>
                <a:gd name="T53" fmla="*/ 36 h 103"/>
                <a:gd name="T54" fmla="*/ 94 w 103"/>
                <a:gd name="T55" fmla="*/ 97 h 103"/>
                <a:gd name="T56" fmla="*/ 44 w 103"/>
                <a:gd name="T57" fmla="*/ 97 h 103"/>
                <a:gd name="T58" fmla="*/ 45 w 103"/>
                <a:gd name="T59" fmla="*/ 51 h 103"/>
                <a:gd name="T60" fmla="*/ 63 w 103"/>
                <a:gd name="T61" fmla="*/ 53 h 103"/>
                <a:gd name="T62" fmla="*/ 63 w 103"/>
                <a:gd name="T63" fmla="*/ 33 h 103"/>
                <a:gd name="T64" fmla="*/ 96 w 103"/>
                <a:gd name="T65" fmla="*/ 33 h 103"/>
                <a:gd name="T66" fmla="*/ 94 w 103"/>
                <a:gd name="T67"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03">
                  <a:moveTo>
                    <a:pt x="63" y="27"/>
                  </a:moveTo>
                  <a:lnTo>
                    <a:pt x="65" y="2"/>
                  </a:lnTo>
                  <a:lnTo>
                    <a:pt x="19" y="0"/>
                  </a:lnTo>
                  <a:lnTo>
                    <a:pt x="1" y="20"/>
                  </a:lnTo>
                  <a:lnTo>
                    <a:pt x="0" y="77"/>
                  </a:lnTo>
                  <a:lnTo>
                    <a:pt x="39" y="77"/>
                  </a:lnTo>
                  <a:lnTo>
                    <a:pt x="37" y="102"/>
                  </a:lnTo>
                  <a:lnTo>
                    <a:pt x="101" y="103"/>
                  </a:lnTo>
                  <a:lnTo>
                    <a:pt x="103" y="27"/>
                  </a:lnTo>
                  <a:lnTo>
                    <a:pt x="63" y="27"/>
                  </a:lnTo>
                  <a:close/>
                  <a:moveTo>
                    <a:pt x="19" y="10"/>
                  </a:moveTo>
                  <a:lnTo>
                    <a:pt x="19" y="20"/>
                  </a:lnTo>
                  <a:lnTo>
                    <a:pt x="9" y="20"/>
                  </a:lnTo>
                  <a:lnTo>
                    <a:pt x="19" y="10"/>
                  </a:lnTo>
                  <a:close/>
                  <a:moveTo>
                    <a:pt x="6" y="71"/>
                  </a:moveTo>
                  <a:lnTo>
                    <a:pt x="6" y="27"/>
                  </a:lnTo>
                  <a:lnTo>
                    <a:pt x="26" y="27"/>
                  </a:lnTo>
                  <a:lnTo>
                    <a:pt x="26" y="7"/>
                  </a:lnTo>
                  <a:lnTo>
                    <a:pt x="58" y="7"/>
                  </a:lnTo>
                  <a:lnTo>
                    <a:pt x="58" y="27"/>
                  </a:lnTo>
                  <a:lnTo>
                    <a:pt x="39" y="46"/>
                  </a:lnTo>
                  <a:lnTo>
                    <a:pt x="39" y="71"/>
                  </a:lnTo>
                  <a:lnTo>
                    <a:pt x="6" y="71"/>
                  </a:lnTo>
                  <a:close/>
                  <a:moveTo>
                    <a:pt x="57" y="36"/>
                  </a:moveTo>
                  <a:lnTo>
                    <a:pt x="57" y="46"/>
                  </a:lnTo>
                  <a:lnTo>
                    <a:pt x="47" y="46"/>
                  </a:lnTo>
                  <a:lnTo>
                    <a:pt x="57" y="36"/>
                  </a:lnTo>
                  <a:close/>
                  <a:moveTo>
                    <a:pt x="94" y="97"/>
                  </a:moveTo>
                  <a:lnTo>
                    <a:pt x="44" y="97"/>
                  </a:lnTo>
                  <a:lnTo>
                    <a:pt x="45" y="51"/>
                  </a:lnTo>
                  <a:lnTo>
                    <a:pt x="63" y="53"/>
                  </a:lnTo>
                  <a:lnTo>
                    <a:pt x="63" y="33"/>
                  </a:lnTo>
                  <a:lnTo>
                    <a:pt x="96" y="33"/>
                  </a:lnTo>
                  <a:lnTo>
                    <a:pt x="94"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1" name="Freeform 60">
              <a:extLst>
                <a:ext uri="{FF2B5EF4-FFF2-40B4-BE49-F238E27FC236}">
                  <a16:creationId xmlns:a16="http://schemas.microsoft.com/office/drawing/2014/main" id="{9D4E02C4-69D5-44CF-53EE-317C06953B12}"/>
                </a:ext>
              </a:extLst>
            </p:cNvPr>
            <p:cNvSpPr>
              <a:spLocks noEditPoints="1"/>
            </p:cNvSpPr>
            <p:nvPr/>
          </p:nvSpPr>
          <p:spPr bwMode="auto">
            <a:xfrm>
              <a:off x="11153207" y="4299877"/>
              <a:ext cx="326874" cy="277941"/>
            </a:xfrm>
            <a:custGeom>
              <a:avLst/>
              <a:gdLst>
                <a:gd name="T0" fmla="*/ 76 w 102"/>
                <a:gd name="T1" fmla="*/ 1 h 87"/>
                <a:gd name="T2" fmla="*/ 7 w 102"/>
                <a:gd name="T3" fmla="*/ 22 h 87"/>
                <a:gd name="T4" fmla="*/ 1 w 102"/>
                <a:gd name="T5" fmla="*/ 32 h 87"/>
                <a:gd name="T6" fmla="*/ 15 w 102"/>
                <a:gd name="T7" fmla="*/ 80 h 87"/>
                <a:gd name="T8" fmla="*/ 26 w 102"/>
                <a:gd name="T9" fmla="*/ 86 h 87"/>
                <a:gd name="T10" fmla="*/ 95 w 102"/>
                <a:gd name="T11" fmla="*/ 65 h 87"/>
                <a:gd name="T12" fmla="*/ 101 w 102"/>
                <a:gd name="T13" fmla="*/ 55 h 87"/>
                <a:gd name="T14" fmla="*/ 87 w 102"/>
                <a:gd name="T15" fmla="*/ 7 h 87"/>
                <a:gd name="T16" fmla="*/ 76 w 102"/>
                <a:gd name="T17" fmla="*/ 1 h 87"/>
                <a:gd name="T18" fmla="*/ 8 w 102"/>
                <a:gd name="T19" fmla="*/ 27 h 87"/>
                <a:gd name="T20" fmla="*/ 78 w 102"/>
                <a:gd name="T21" fmla="*/ 7 h 87"/>
                <a:gd name="T22" fmla="*/ 81 w 102"/>
                <a:gd name="T23" fmla="*/ 8 h 87"/>
                <a:gd name="T24" fmla="*/ 84 w 102"/>
                <a:gd name="T25" fmla="*/ 17 h 87"/>
                <a:gd name="T26" fmla="*/ 9 w 102"/>
                <a:gd name="T27" fmla="*/ 38 h 87"/>
                <a:gd name="T28" fmla="*/ 7 w 102"/>
                <a:gd name="T29" fmla="*/ 30 h 87"/>
                <a:gd name="T30" fmla="*/ 8 w 102"/>
                <a:gd name="T31" fmla="*/ 27 h 87"/>
                <a:gd name="T32" fmla="*/ 94 w 102"/>
                <a:gd name="T33" fmla="*/ 60 h 87"/>
                <a:gd name="T34" fmla="*/ 24 w 102"/>
                <a:gd name="T35" fmla="*/ 80 h 87"/>
                <a:gd name="T36" fmla="*/ 21 w 102"/>
                <a:gd name="T37" fmla="*/ 78 h 87"/>
                <a:gd name="T38" fmla="*/ 14 w 102"/>
                <a:gd name="T39" fmla="*/ 54 h 87"/>
                <a:gd name="T40" fmla="*/ 88 w 102"/>
                <a:gd name="T41" fmla="*/ 33 h 87"/>
                <a:gd name="T42" fmla="*/ 95 w 102"/>
                <a:gd name="T43" fmla="*/ 57 h 87"/>
                <a:gd name="T44" fmla="*/ 94 w 102"/>
                <a:gd name="T45" fmla="*/ 60 h 87"/>
                <a:gd name="T46" fmla="*/ 22 w 102"/>
                <a:gd name="T47" fmla="*/ 64 h 87"/>
                <a:gd name="T48" fmla="*/ 27 w 102"/>
                <a:gd name="T49" fmla="*/ 62 h 87"/>
                <a:gd name="T50" fmla="*/ 31 w 102"/>
                <a:gd name="T51" fmla="*/ 73 h 87"/>
                <a:gd name="T52" fmla="*/ 25 w 102"/>
                <a:gd name="T53" fmla="*/ 74 h 87"/>
                <a:gd name="T54" fmla="*/ 22 w 102"/>
                <a:gd name="T55" fmla="*/ 64 h 87"/>
                <a:gd name="T56" fmla="*/ 33 w 102"/>
                <a:gd name="T57" fmla="*/ 60 h 87"/>
                <a:gd name="T58" fmla="*/ 38 w 102"/>
                <a:gd name="T59" fmla="*/ 59 h 87"/>
                <a:gd name="T60" fmla="*/ 41 w 102"/>
                <a:gd name="T61" fmla="*/ 70 h 87"/>
                <a:gd name="T62" fmla="*/ 36 w 102"/>
                <a:gd name="T63" fmla="*/ 71 h 87"/>
                <a:gd name="T64" fmla="*/ 33 w 102"/>
                <a:gd name="T65" fmla="*/ 60 h 87"/>
                <a:gd name="T66" fmla="*/ 43 w 102"/>
                <a:gd name="T67" fmla="*/ 57 h 87"/>
                <a:gd name="T68" fmla="*/ 49 w 102"/>
                <a:gd name="T69" fmla="*/ 56 h 87"/>
                <a:gd name="T70" fmla="*/ 52 w 102"/>
                <a:gd name="T71" fmla="*/ 66 h 87"/>
                <a:gd name="T72" fmla="*/ 47 w 102"/>
                <a:gd name="T73" fmla="*/ 68 h 87"/>
                <a:gd name="T74" fmla="*/ 43 w 102"/>
                <a:gd name="T75"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2" h="87">
                  <a:moveTo>
                    <a:pt x="76" y="1"/>
                  </a:moveTo>
                  <a:cubicBezTo>
                    <a:pt x="7" y="22"/>
                    <a:pt x="7" y="22"/>
                    <a:pt x="7" y="22"/>
                  </a:cubicBezTo>
                  <a:cubicBezTo>
                    <a:pt x="2" y="23"/>
                    <a:pt x="0" y="28"/>
                    <a:pt x="1" y="32"/>
                  </a:cubicBezTo>
                  <a:cubicBezTo>
                    <a:pt x="15" y="80"/>
                    <a:pt x="15" y="80"/>
                    <a:pt x="15" y="80"/>
                  </a:cubicBezTo>
                  <a:cubicBezTo>
                    <a:pt x="17" y="84"/>
                    <a:pt x="21" y="87"/>
                    <a:pt x="26" y="86"/>
                  </a:cubicBezTo>
                  <a:cubicBezTo>
                    <a:pt x="95" y="65"/>
                    <a:pt x="95" y="65"/>
                    <a:pt x="95" y="65"/>
                  </a:cubicBezTo>
                  <a:cubicBezTo>
                    <a:pt x="100" y="64"/>
                    <a:pt x="102" y="59"/>
                    <a:pt x="101" y="55"/>
                  </a:cubicBezTo>
                  <a:cubicBezTo>
                    <a:pt x="87" y="7"/>
                    <a:pt x="87" y="7"/>
                    <a:pt x="87" y="7"/>
                  </a:cubicBezTo>
                  <a:cubicBezTo>
                    <a:pt x="85" y="3"/>
                    <a:pt x="81" y="0"/>
                    <a:pt x="76" y="1"/>
                  </a:cubicBezTo>
                  <a:close/>
                  <a:moveTo>
                    <a:pt x="8" y="27"/>
                  </a:moveTo>
                  <a:cubicBezTo>
                    <a:pt x="78" y="7"/>
                    <a:pt x="78" y="7"/>
                    <a:pt x="78" y="7"/>
                  </a:cubicBezTo>
                  <a:cubicBezTo>
                    <a:pt x="79" y="6"/>
                    <a:pt x="81" y="7"/>
                    <a:pt x="81" y="8"/>
                  </a:cubicBezTo>
                  <a:cubicBezTo>
                    <a:pt x="84" y="17"/>
                    <a:pt x="84" y="17"/>
                    <a:pt x="84" y="17"/>
                  </a:cubicBezTo>
                  <a:cubicBezTo>
                    <a:pt x="9" y="38"/>
                    <a:pt x="9" y="38"/>
                    <a:pt x="9" y="38"/>
                  </a:cubicBezTo>
                  <a:cubicBezTo>
                    <a:pt x="7" y="30"/>
                    <a:pt x="7" y="30"/>
                    <a:pt x="7" y="30"/>
                  </a:cubicBezTo>
                  <a:cubicBezTo>
                    <a:pt x="6" y="29"/>
                    <a:pt x="7" y="27"/>
                    <a:pt x="8" y="27"/>
                  </a:cubicBezTo>
                  <a:close/>
                  <a:moveTo>
                    <a:pt x="94" y="60"/>
                  </a:moveTo>
                  <a:cubicBezTo>
                    <a:pt x="24" y="80"/>
                    <a:pt x="24" y="80"/>
                    <a:pt x="24" y="80"/>
                  </a:cubicBezTo>
                  <a:cubicBezTo>
                    <a:pt x="23" y="81"/>
                    <a:pt x="21" y="80"/>
                    <a:pt x="21" y="78"/>
                  </a:cubicBezTo>
                  <a:cubicBezTo>
                    <a:pt x="14" y="54"/>
                    <a:pt x="14" y="54"/>
                    <a:pt x="14" y="54"/>
                  </a:cubicBezTo>
                  <a:cubicBezTo>
                    <a:pt x="88" y="33"/>
                    <a:pt x="88" y="33"/>
                    <a:pt x="88" y="33"/>
                  </a:cubicBezTo>
                  <a:cubicBezTo>
                    <a:pt x="95" y="57"/>
                    <a:pt x="95" y="57"/>
                    <a:pt x="95" y="57"/>
                  </a:cubicBezTo>
                  <a:cubicBezTo>
                    <a:pt x="96" y="58"/>
                    <a:pt x="95" y="60"/>
                    <a:pt x="94" y="60"/>
                  </a:cubicBezTo>
                  <a:close/>
                  <a:moveTo>
                    <a:pt x="22" y="64"/>
                  </a:moveTo>
                  <a:cubicBezTo>
                    <a:pt x="27" y="62"/>
                    <a:pt x="27" y="62"/>
                    <a:pt x="27" y="62"/>
                  </a:cubicBezTo>
                  <a:cubicBezTo>
                    <a:pt x="31" y="73"/>
                    <a:pt x="31" y="73"/>
                    <a:pt x="31" y="73"/>
                  </a:cubicBezTo>
                  <a:cubicBezTo>
                    <a:pt x="25" y="74"/>
                    <a:pt x="25" y="74"/>
                    <a:pt x="25" y="74"/>
                  </a:cubicBezTo>
                  <a:lnTo>
                    <a:pt x="22" y="64"/>
                  </a:lnTo>
                  <a:close/>
                  <a:moveTo>
                    <a:pt x="33" y="60"/>
                  </a:moveTo>
                  <a:cubicBezTo>
                    <a:pt x="38" y="59"/>
                    <a:pt x="38" y="59"/>
                    <a:pt x="38" y="59"/>
                  </a:cubicBezTo>
                  <a:cubicBezTo>
                    <a:pt x="41" y="70"/>
                    <a:pt x="41" y="70"/>
                    <a:pt x="41" y="70"/>
                  </a:cubicBezTo>
                  <a:cubicBezTo>
                    <a:pt x="36" y="71"/>
                    <a:pt x="36" y="71"/>
                    <a:pt x="36" y="71"/>
                  </a:cubicBezTo>
                  <a:lnTo>
                    <a:pt x="33" y="60"/>
                  </a:lnTo>
                  <a:close/>
                  <a:moveTo>
                    <a:pt x="43" y="57"/>
                  </a:moveTo>
                  <a:cubicBezTo>
                    <a:pt x="49" y="56"/>
                    <a:pt x="49" y="56"/>
                    <a:pt x="49" y="56"/>
                  </a:cubicBezTo>
                  <a:cubicBezTo>
                    <a:pt x="52" y="66"/>
                    <a:pt x="52" y="66"/>
                    <a:pt x="52" y="66"/>
                  </a:cubicBezTo>
                  <a:cubicBezTo>
                    <a:pt x="47" y="68"/>
                    <a:pt x="47" y="68"/>
                    <a:pt x="47" y="68"/>
                  </a:cubicBezTo>
                  <a:lnTo>
                    <a:pt x="43"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2" name="Freeform 61">
              <a:extLst>
                <a:ext uri="{FF2B5EF4-FFF2-40B4-BE49-F238E27FC236}">
                  <a16:creationId xmlns:a16="http://schemas.microsoft.com/office/drawing/2014/main" id="{70A8C4C5-7BD8-DF8E-EDCE-B2CC57903287}"/>
                </a:ext>
              </a:extLst>
            </p:cNvPr>
            <p:cNvSpPr>
              <a:spLocks/>
            </p:cNvSpPr>
            <p:nvPr/>
          </p:nvSpPr>
          <p:spPr bwMode="auto">
            <a:xfrm>
              <a:off x="11274562" y="2275999"/>
              <a:ext cx="295557" cy="305343"/>
            </a:xfrm>
            <a:custGeom>
              <a:avLst/>
              <a:gdLst>
                <a:gd name="T0" fmla="*/ 65 w 92"/>
                <a:gd name="T1" fmla="*/ 96 h 96"/>
                <a:gd name="T2" fmla="*/ 36 w 92"/>
                <a:gd name="T3" fmla="*/ 49 h 96"/>
                <a:gd name="T4" fmla="*/ 36 w 92"/>
                <a:gd name="T5" fmla="*/ 72 h 96"/>
                <a:gd name="T6" fmla="*/ 0 w 92"/>
                <a:gd name="T7" fmla="*/ 36 h 96"/>
                <a:gd name="T8" fmla="*/ 36 w 92"/>
                <a:gd name="T9" fmla="*/ 0 h 96"/>
                <a:gd name="T10" fmla="*/ 36 w 92"/>
                <a:gd name="T11" fmla="*/ 24 h 96"/>
                <a:gd name="T12" fmla="*/ 65 w 92"/>
                <a:gd name="T13" fmla="*/ 96 h 96"/>
              </a:gdLst>
              <a:ahLst/>
              <a:cxnLst>
                <a:cxn ang="0">
                  <a:pos x="T0" y="T1"/>
                </a:cxn>
                <a:cxn ang="0">
                  <a:pos x="T2" y="T3"/>
                </a:cxn>
                <a:cxn ang="0">
                  <a:pos x="T4" y="T5"/>
                </a:cxn>
                <a:cxn ang="0">
                  <a:pos x="T6" y="T7"/>
                </a:cxn>
                <a:cxn ang="0">
                  <a:pos x="T8" y="T9"/>
                </a:cxn>
                <a:cxn ang="0">
                  <a:pos x="T10" y="T11"/>
                </a:cxn>
                <a:cxn ang="0">
                  <a:pos x="T12" y="T13"/>
                </a:cxn>
              </a:cxnLst>
              <a:rect l="0" t="0" r="r" b="b"/>
              <a:pathLst>
                <a:path w="92" h="96">
                  <a:moveTo>
                    <a:pt x="65" y="96"/>
                  </a:moveTo>
                  <a:cubicBezTo>
                    <a:pt x="76" y="77"/>
                    <a:pt x="78" y="48"/>
                    <a:pt x="36" y="49"/>
                  </a:cubicBezTo>
                  <a:cubicBezTo>
                    <a:pt x="36" y="72"/>
                    <a:pt x="36" y="72"/>
                    <a:pt x="36" y="72"/>
                  </a:cubicBezTo>
                  <a:cubicBezTo>
                    <a:pt x="0" y="36"/>
                    <a:pt x="0" y="36"/>
                    <a:pt x="0" y="36"/>
                  </a:cubicBezTo>
                  <a:cubicBezTo>
                    <a:pt x="36" y="0"/>
                    <a:pt x="36" y="0"/>
                    <a:pt x="36" y="0"/>
                  </a:cubicBezTo>
                  <a:cubicBezTo>
                    <a:pt x="36" y="24"/>
                    <a:pt x="36" y="24"/>
                    <a:pt x="36" y="24"/>
                  </a:cubicBezTo>
                  <a:cubicBezTo>
                    <a:pt x="86" y="22"/>
                    <a:pt x="92" y="68"/>
                    <a:pt x="65"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3" name="Freeform 62">
              <a:extLst>
                <a:ext uri="{FF2B5EF4-FFF2-40B4-BE49-F238E27FC236}">
                  <a16:creationId xmlns:a16="http://schemas.microsoft.com/office/drawing/2014/main" id="{57A89B11-63BE-C644-852D-BE4FDA300014}"/>
                </a:ext>
              </a:extLst>
            </p:cNvPr>
            <p:cNvSpPr>
              <a:spLocks noEditPoints="1"/>
            </p:cNvSpPr>
            <p:nvPr/>
          </p:nvSpPr>
          <p:spPr bwMode="auto">
            <a:xfrm>
              <a:off x="11188439" y="2508922"/>
              <a:ext cx="275984" cy="195733"/>
            </a:xfrm>
            <a:custGeom>
              <a:avLst/>
              <a:gdLst>
                <a:gd name="T0" fmla="*/ 70 w 86"/>
                <a:gd name="T1" fmla="*/ 58 h 61"/>
                <a:gd name="T2" fmla="*/ 75 w 86"/>
                <a:gd name="T3" fmla="*/ 49 h 61"/>
                <a:gd name="T4" fmla="*/ 80 w 86"/>
                <a:gd name="T5" fmla="*/ 41 h 61"/>
                <a:gd name="T6" fmla="*/ 85 w 86"/>
                <a:gd name="T7" fmla="*/ 32 h 61"/>
                <a:gd name="T8" fmla="*/ 83 w 86"/>
                <a:gd name="T9" fmla="*/ 25 h 61"/>
                <a:gd name="T10" fmla="*/ 65 w 86"/>
                <a:gd name="T11" fmla="*/ 9 h 61"/>
                <a:gd name="T12" fmla="*/ 58 w 86"/>
                <a:gd name="T13" fmla="*/ 9 h 61"/>
                <a:gd name="T14" fmla="*/ 50 w 86"/>
                <a:gd name="T15" fmla="*/ 17 h 61"/>
                <a:gd name="T16" fmla="*/ 49 w 86"/>
                <a:gd name="T17" fmla="*/ 18 h 61"/>
                <a:gd name="T18" fmla="*/ 17 w 86"/>
                <a:gd name="T19" fmla="*/ 0 h 61"/>
                <a:gd name="T20" fmla="*/ 0 w 86"/>
                <a:gd name="T21" fmla="*/ 3 h 61"/>
                <a:gd name="T22" fmla="*/ 4 w 86"/>
                <a:gd name="T23" fmla="*/ 16 h 61"/>
                <a:gd name="T24" fmla="*/ 9 w 86"/>
                <a:gd name="T25" fmla="*/ 15 h 61"/>
                <a:gd name="T26" fmla="*/ 11 w 86"/>
                <a:gd name="T27" fmla="*/ 24 h 61"/>
                <a:gd name="T28" fmla="*/ 20 w 86"/>
                <a:gd name="T29" fmla="*/ 21 h 61"/>
                <a:gd name="T30" fmla="*/ 23 w 86"/>
                <a:gd name="T31" fmla="*/ 30 h 61"/>
                <a:gd name="T32" fmla="*/ 32 w 86"/>
                <a:gd name="T33" fmla="*/ 27 h 61"/>
                <a:gd name="T34" fmla="*/ 35 w 86"/>
                <a:gd name="T35" fmla="*/ 36 h 61"/>
                <a:gd name="T36" fmla="*/ 39 w 86"/>
                <a:gd name="T37" fmla="*/ 35 h 61"/>
                <a:gd name="T38" fmla="*/ 39 w 86"/>
                <a:gd name="T39" fmla="*/ 36 h 61"/>
                <a:gd name="T40" fmla="*/ 37 w 86"/>
                <a:gd name="T41" fmla="*/ 47 h 61"/>
                <a:gd name="T42" fmla="*/ 41 w 86"/>
                <a:gd name="T43" fmla="*/ 53 h 61"/>
                <a:gd name="T44" fmla="*/ 64 w 86"/>
                <a:gd name="T45" fmla="*/ 61 h 61"/>
                <a:gd name="T46" fmla="*/ 70 w 86"/>
                <a:gd name="T47" fmla="*/ 58 h 61"/>
                <a:gd name="T48" fmla="*/ 15 w 86"/>
                <a:gd name="T49" fmla="*/ 10 h 61"/>
                <a:gd name="T50" fmla="*/ 18 w 86"/>
                <a:gd name="T51" fmla="*/ 6 h 61"/>
                <a:gd name="T52" fmla="*/ 46 w 86"/>
                <a:gd name="T53" fmla="*/ 21 h 61"/>
                <a:gd name="T54" fmla="*/ 43 w 86"/>
                <a:gd name="T55" fmla="*/ 25 h 61"/>
                <a:gd name="T56" fmla="*/ 15 w 86"/>
                <a:gd name="T57" fmla="*/ 10 h 61"/>
                <a:gd name="T58" fmla="*/ 61 w 86"/>
                <a:gd name="T59" fmla="*/ 54 h 61"/>
                <a:gd name="T60" fmla="*/ 57 w 86"/>
                <a:gd name="T61" fmla="*/ 52 h 61"/>
                <a:gd name="T62" fmla="*/ 56 w 86"/>
                <a:gd name="T63" fmla="*/ 49 h 61"/>
                <a:gd name="T64" fmla="*/ 69 w 86"/>
                <a:gd name="T65" fmla="*/ 24 h 61"/>
                <a:gd name="T66" fmla="*/ 72 w 86"/>
                <a:gd name="T67" fmla="*/ 23 h 61"/>
                <a:gd name="T68" fmla="*/ 77 w 86"/>
                <a:gd name="T69" fmla="*/ 26 h 61"/>
                <a:gd name="T70" fmla="*/ 77 w 86"/>
                <a:gd name="T71" fmla="*/ 29 h 61"/>
                <a:gd name="T72" fmla="*/ 64 w 86"/>
                <a:gd name="T73" fmla="*/ 53 h 61"/>
                <a:gd name="T74" fmla="*/ 61 w 86"/>
                <a:gd name="T75" fmla="*/ 5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61">
                  <a:moveTo>
                    <a:pt x="70" y="58"/>
                  </a:moveTo>
                  <a:cubicBezTo>
                    <a:pt x="75" y="49"/>
                    <a:pt x="75" y="49"/>
                    <a:pt x="75" y="49"/>
                  </a:cubicBezTo>
                  <a:cubicBezTo>
                    <a:pt x="77" y="47"/>
                    <a:pt x="79" y="43"/>
                    <a:pt x="80" y="41"/>
                  </a:cubicBezTo>
                  <a:cubicBezTo>
                    <a:pt x="85" y="32"/>
                    <a:pt x="85" y="32"/>
                    <a:pt x="85" y="32"/>
                  </a:cubicBezTo>
                  <a:cubicBezTo>
                    <a:pt x="86" y="29"/>
                    <a:pt x="85" y="26"/>
                    <a:pt x="83" y="25"/>
                  </a:cubicBezTo>
                  <a:cubicBezTo>
                    <a:pt x="65" y="9"/>
                    <a:pt x="65" y="9"/>
                    <a:pt x="65" y="9"/>
                  </a:cubicBezTo>
                  <a:cubicBezTo>
                    <a:pt x="63" y="7"/>
                    <a:pt x="60" y="8"/>
                    <a:pt x="58" y="9"/>
                  </a:cubicBezTo>
                  <a:cubicBezTo>
                    <a:pt x="50" y="17"/>
                    <a:pt x="50" y="17"/>
                    <a:pt x="50" y="17"/>
                  </a:cubicBezTo>
                  <a:cubicBezTo>
                    <a:pt x="49" y="17"/>
                    <a:pt x="49" y="18"/>
                    <a:pt x="49" y="18"/>
                  </a:cubicBezTo>
                  <a:cubicBezTo>
                    <a:pt x="17" y="0"/>
                    <a:pt x="17" y="0"/>
                    <a:pt x="17" y="0"/>
                  </a:cubicBezTo>
                  <a:cubicBezTo>
                    <a:pt x="0" y="3"/>
                    <a:pt x="0" y="3"/>
                    <a:pt x="0" y="3"/>
                  </a:cubicBezTo>
                  <a:cubicBezTo>
                    <a:pt x="4" y="16"/>
                    <a:pt x="4" y="16"/>
                    <a:pt x="4" y="16"/>
                  </a:cubicBezTo>
                  <a:cubicBezTo>
                    <a:pt x="9" y="15"/>
                    <a:pt x="9" y="15"/>
                    <a:pt x="9" y="15"/>
                  </a:cubicBezTo>
                  <a:cubicBezTo>
                    <a:pt x="11" y="24"/>
                    <a:pt x="11" y="24"/>
                    <a:pt x="11" y="24"/>
                  </a:cubicBezTo>
                  <a:cubicBezTo>
                    <a:pt x="20" y="21"/>
                    <a:pt x="20" y="21"/>
                    <a:pt x="20" y="21"/>
                  </a:cubicBezTo>
                  <a:cubicBezTo>
                    <a:pt x="23" y="30"/>
                    <a:pt x="23" y="30"/>
                    <a:pt x="23" y="30"/>
                  </a:cubicBezTo>
                  <a:cubicBezTo>
                    <a:pt x="32" y="27"/>
                    <a:pt x="32" y="27"/>
                    <a:pt x="32" y="27"/>
                  </a:cubicBezTo>
                  <a:cubicBezTo>
                    <a:pt x="35" y="36"/>
                    <a:pt x="35" y="36"/>
                    <a:pt x="35" y="36"/>
                  </a:cubicBezTo>
                  <a:cubicBezTo>
                    <a:pt x="39" y="35"/>
                    <a:pt x="39" y="35"/>
                    <a:pt x="39" y="35"/>
                  </a:cubicBezTo>
                  <a:cubicBezTo>
                    <a:pt x="39" y="35"/>
                    <a:pt x="39" y="36"/>
                    <a:pt x="39" y="36"/>
                  </a:cubicBezTo>
                  <a:cubicBezTo>
                    <a:pt x="37" y="47"/>
                    <a:pt x="37" y="47"/>
                    <a:pt x="37" y="47"/>
                  </a:cubicBezTo>
                  <a:cubicBezTo>
                    <a:pt x="37" y="50"/>
                    <a:pt x="38" y="53"/>
                    <a:pt x="41" y="53"/>
                  </a:cubicBezTo>
                  <a:cubicBezTo>
                    <a:pt x="64" y="61"/>
                    <a:pt x="64" y="61"/>
                    <a:pt x="64" y="61"/>
                  </a:cubicBezTo>
                  <a:cubicBezTo>
                    <a:pt x="66" y="61"/>
                    <a:pt x="69" y="60"/>
                    <a:pt x="70" y="58"/>
                  </a:cubicBezTo>
                  <a:close/>
                  <a:moveTo>
                    <a:pt x="15" y="10"/>
                  </a:moveTo>
                  <a:cubicBezTo>
                    <a:pt x="18" y="6"/>
                    <a:pt x="18" y="6"/>
                    <a:pt x="18" y="6"/>
                  </a:cubicBezTo>
                  <a:cubicBezTo>
                    <a:pt x="46" y="21"/>
                    <a:pt x="46" y="21"/>
                    <a:pt x="46" y="21"/>
                  </a:cubicBezTo>
                  <a:cubicBezTo>
                    <a:pt x="43" y="25"/>
                    <a:pt x="43" y="25"/>
                    <a:pt x="43" y="25"/>
                  </a:cubicBezTo>
                  <a:lnTo>
                    <a:pt x="15" y="10"/>
                  </a:lnTo>
                  <a:close/>
                  <a:moveTo>
                    <a:pt x="61" y="54"/>
                  </a:moveTo>
                  <a:cubicBezTo>
                    <a:pt x="57" y="52"/>
                    <a:pt x="57" y="52"/>
                    <a:pt x="57" y="52"/>
                  </a:cubicBezTo>
                  <a:cubicBezTo>
                    <a:pt x="56" y="51"/>
                    <a:pt x="55" y="50"/>
                    <a:pt x="56" y="49"/>
                  </a:cubicBezTo>
                  <a:cubicBezTo>
                    <a:pt x="69" y="24"/>
                    <a:pt x="69" y="24"/>
                    <a:pt x="69" y="24"/>
                  </a:cubicBezTo>
                  <a:cubicBezTo>
                    <a:pt x="70" y="23"/>
                    <a:pt x="71" y="23"/>
                    <a:pt x="72" y="23"/>
                  </a:cubicBezTo>
                  <a:cubicBezTo>
                    <a:pt x="77" y="26"/>
                    <a:pt x="77" y="26"/>
                    <a:pt x="77" y="26"/>
                  </a:cubicBezTo>
                  <a:cubicBezTo>
                    <a:pt x="78" y="26"/>
                    <a:pt x="78" y="28"/>
                    <a:pt x="77" y="29"/>
                  </a:cubicBezTo>
                  <a:cubicBezTo>
                    <a:pt x="64" y="53"/>
                    <a:pt x="64" y="53"/>
                    <a:pt x="64" y="53"/>
                  </a:cubicBezTo>
                  <a:cubicBezTo>
                    <a:pt x="64" y="54"/>
                    <a:pt x="62" y="55"/>
                    <a:pt x="6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4" name="Freeform 63">
              <a:extLst>
                <a:ext uri="{FF2B5EF4-FFF2-40B4-BE49-F238E27FC236}">
                  <a16:creationId xmlns:a16="http://schemas.microsoft.com/office/drawing/2014/main" id="{764BA1A0-1FEC-C403-9533-33EB923CB075}"/>
                </a:ext>
              </a:extLst>
            </p:cNvPr>
            <p:cNvSpPr>
              <a:spLocks noEditPoints="1"/>
            </p:cNvSpPr>
            <p:nvPr/>
          </p:nvSpPr>
          <p:spPr bwMode="auto">
            <a:xfrm>
              <a:off x="10996621" y="4129590"/>
              <a:ext cx="221179" cy="191818"/>
            </a:xfrm>
            <a:custGeom>
              <a:avLst/>
              <a:gdLst>
                <a:gd name="T0" fmla="*/ 56 w 69"/>
                <a:gd name="T1" fmla="*/ 0 h 60"/>
                <a:gd name="T2" fmla="*/ 13 w 69"/>
                <a:gd name="T3" fmla="*/ 0 h 60"/>
                <a:gd name="T4" fmla="*/ 0 w 69"/>
                <a:gd name="T5" fmla="*/ 13 h 60"/>
                <a:gd name="T6" fmla="*/ 0 w 69"/>
                <a:gd name="T7" fmla="*/ 58 h 60"/>
                <a:gd name="T8" fmla="*/ 2 w 69"/>
                <a:gd name="T9" fmla="*/ 60 h 60"/>
                <a:gd name="T10" fmla="*/ 66 w 69"/>
                <a:gd name="T11" fmla="*/ 60 h 60"/>
                <a:gd name="T12" fmla="*/ 69 w 69"/>
                <a:gd name="T13" fmla="*/ 58 h 60"/>
                <a:gd name="T14" fmla="*/ 69 w 69"/>
                <a:gd name="T15" fmla="*/ 13 h 60"/>
                <a:gd name="T16" fmla="*/ 56 w 69"/>
                <a:gd name="T17" fmla="*/ 0 h 60"/>
                <a:gd name="T18" fmla="*/ 34 w 69"/>
                <a:gd name="T19" fmla="*/ 51 h 60"/>
                <a:gd name="T20" fmla="*/ 13 w 69"/>
                <a:gd name="T21" fmla="*/ 34 h 60"/>
                <a:gd name="T22" fmla="*/ 26 w 69"/>
                <a:gd name="T23" fmla="*/ 34 h 60"/>
                <a:gd name="T24" fmla="*/ 26 w 69"/>
                <a:gd name="T25" fmla="*/ 21 h 60"/>
                <a:gd name="T26" fmla="*/ 43 w 69"/>
                <a:gd name="T27" fmla="*/ 21 h 60"/>
                <a:gd name="T28" fmla="*/ 43 w 69"/>
                <a:gd name="T29" fmla="*/ 34 h 60"/>
                <a:gd name="T30" fmla="*/ 56 w 69"/>
                <a:gd name="T31" fmla="*/ 34 h 60"/>
                <a:gd name="T32" fmla="*/ 34 w 69"/>
                <a:gd name="T33" fmla="*/ 51 h 60"/>
                <a:gd name="T34" fmla="*/ 10 w 69"/>
                <a:gd name="T35" fmla="*/ 9 h 60"/>
                <a:gd name="T36" fmla="*/ 15 w 69"/>
                <a:gd name="T37" fmla="*/ 4 h 60"/>
                <a:gd name="T38" fmla="*/ 54 w 69"/>
                <a:gd name="T39" fmla="*/ 4 h 60"/>
                <a:gd name="T40" fmla="*/ 58 w 69"/>
                <a:gd name="T41" fmla="*/ 9 h 60"/>
                <a:gd name="T42" fmla="*/ 10 w 69"/>
                <a:gd name="T4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 h="60">
                  <a:moveTo>
                    <a:pt x="56" y="0"/>
                  </a:moveTo>
                  <a:cubicBezTo>
                    <a:pt x="13" y="0"/>
                    <a:pt x="13" y="0"/>
                    <a:pt x="13" y="0"/>
                  </a:cubicBezTo>
                  <a:cubicBezTo>
                    <a:pt x="0" y="13"/>
                    <a:pt x="0" y="13"/>
                    <a:pt x="0" y="13"/>
                  </a:cubicBezTo>
                  <a:cubicBezTo>
                    <a:pt x="0" y="58"/>
                    <a:pt x="0" y="58"/>
                    <a:pt x="0" y="58"/>
                  </a:cubicBezTo>
                  <a:cubicBezTo>
                    <a:pt x="0" y="59"/>
                    <a:pt x="1" y="60"/>
                    <a:pt x="2" y="60"/>
                  </a:cubicBezTo>
                  <a:cubicBezTo>
                    <a:pt x="66" y="60"/>
                    <a:pt x="66" y="60"/>
                    <a:pt x="66" y="60"/>
                  </a:cubicBezTo>
                  <a:cubicBezTo>
                    <a:pt x="68" y="60"/>
                    <a:pt x="69" y="59"/>
                    <a:pt x="69" y="58"/>
                  </a:cubicBezTo>
                  <a:cubicBezTo>
                    <a:pt x="69" y="13"/>
                    <a:pt x="69" y="13"/>
                    <a:pt x="69" y="13"/>
                  </a:cubicBezTo>
                  <a:lnTo>
                    <a:pt x="56" y="0"/>
                  </a:lnTo>
                  <a:close/>
                  <a:moveTo>
                    <a:pt x="34" y="51"/>
                  </a:moveTo>
                  <a:cubicBezTo>
                    <a:pt x="13" y="34"/>
                    <a:pt x="13" y="34"/>
                    <a:pt x="13" y="34"/>
                  </a:cubicBezTo>
                  <a:cubicBezTo>
                    <a:pt x="26" y="34"/>
                    <a:pt x="26" y="34"/>
                    <a:pt x="26" y="34"/>
                  </a:cubicBezTo>
                  <a:cubicBezTo>
                    <a:pt x="26" y="21"/>
                    <a:pt x="26" y="21"/>
                    <a:pt x="26" y="21"/>
                  </a:cubicBezTo>
                  <a:cubicBezTo>
                    <a:pt x="43" y="21"/>
                    <a:pt x="43" y="21"/>
                    <a:pt x="43" y="21"/>
                  </a:cubicBezTo>
                  <a:cubicBezTo>
                    <a:pt x="43" y="34"/>
                    <a:pt x="43" y="34"/>
                    <a:pt x="43" y="34"/>
                  </a:cubicBezTo>
                  <a:cubicBezTo>
                    <a:pt x="56" y="34"/>
                    <a:pt x="56" y="34"/>
                    <a:pt x="56" y="34"/>
                  </a:cubicBezTo>
                  <a:lnTo>
                    <a:pt x="34" y="51"/>
                  </a:lnTo>
                  <a:close/>
                  <a:moveTo>
                    <a:pt x="10" y="9"/>
                  </a:moveTo>
                  <a:cubicBezTo>
                    <a:pt x="15" y="4"/>
                    <a:pt x="15" y="4"/>
                    <a:pt x="15" y="4"/>
                  </a:cubicBezTo>
                  <a:cubicBezTo>
                    <a:pt x="54" y="4"/>
                    <a:pt x="54" y="4"/>
                    <a:pt x="54" y="4"/>
                  </a:cubicBezTo>
                  <a:cubicBezTo>
                    <a:pt x="58" y="9"/>
                    <a:pt x="58" y="9"/>
                    <a:pt x="58" y="9"/>
                  </a:cubicBezTo>
                  <a:lnTo>
                    <a:pt x="1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5" name="Freeform 64">
              <a:extLst>
                <a:ext uri="{FF2B5EF4-FFF2-40B4-BE49-F238E27FC236}">
                  <a16:creationId xmlns:a16="http://schemas.microsoft.com/office/drawing/2014/main" id="{081B476E-952C-E16F-E4E4-4BD9893ACAC1}"/>
                </a:ext>
              </a:extLst>
            </p:cNvPr>
            <p:cNvSpPr>
              <a:spLocks noEditPoints="1"/>
            </p:cNvSpPr>
            <p:nvPr/>
          </p:nvSpPr>
          <p:spPr bwMode="auto">
            <a:xfrm>
              <a:off x="11303921" y="2003931"/>
              <a:ext cx="182032" cy="248580"/>
            </a:xfrm>
            <a:custGeom>
              <a:avLst/>
              <a:gdLst>
                <a:gd name="T0" fmla="*/ 57 w 57"/>
                <a:gd name="T1" fmla="*/ 48 h 78"/>
                <a:gd name="T2" fmla="*/ 57 w 57"/>
                <a:gd name="T3" fmla="*/ 48 h 78"/>
                <a:gd name="T4" fmla="*/ 57 w 57"/>
                <a:gd name="T5" fmla="*/ 48 h 78"/>
                <a:gd name="T6" fmla="*/ 28 w 57"/>
                <a:gd name="T7" fmla="*/ 0 h 78"/>
                <a:gd name="T8" fmla="*/ 0 w 57"/>
                <a:gd name="T9" fmla="*/ 48 h 78"/>
                <a:gd name="T10" fmla="*/ 0 w 57"/>
                <a:gd name="T11" fmla="*/ 48 h 78"/>
                <a:gd name="T12" fmla="*/ 0 w 57"/>
                <a:gd name="T13" fmla="*/ 48 h 78"/>
                <a:gd name="T14" fmla="*/ 0 w 57"/>
                <a:gd name="T15" fmla="*/ 49 h 78"/>
                <a:gd name="T16" fmla="*/ 0 w 57"/>
                <a:gd name="T17" fmla="*/ 49 h 78"/>
                <a:gd name="T18" fmla="*/ 0 w 57"/>
                <a:gd name="T19" fmla="*/ 49 h 78"/>
                <a:gd name="T20" fmla="*/ 28 w 57"/>
                <a:gd name="T21" fmla="*/ 78 h 78"/>
                <a:gd name="T22" fmla="*/ 57 w 57"/>
                <a:gd name="T23" fmla="*/ 49 h 78"/>
                <a:gd name="T24" fmla="*/ 57 w 57"/>
                <a:gd name="T25" fmla="*/ 49 h 78"/>
                <a:gd name="T26" fmla="*/ 57 w 57"/>
                <a:gd name="T27" fmla="*/ 49 h 78"/>
                <a:gd name="T28" fmla="*/ 57 w 57"/>
                <a:gd name="T29" fmla="*/ 48 h 78"/>
                <a:gd name="T30" fmla="*/ 48 w 57"/>
                <a:gd name="T31" fmla="*/ 49 h 78"/>
                <a:gd name="T32" fmla="*/ 48 w 57"/>
                <a:gd name="T33" fmla="*/ 49 h 78"/>
                <a:gd name="T34" fmla="*/ 42 w 57"/>
                <a:gd name="T35" fmla="*/ 62 h 78"/>
                <a:gd name="T36" fmla="*/ 28 w 57"/>
                <a:gd name="T37" fmla="*/ 68 h 78"/>
                <a:gd name="T38" fmla="*/ 26 w 57"/>
                <a:gd name="T39" fmla="*/ 68 h 78"/>
                <a:gd name="T40" fmla="*/ 43 w 57"/>
                <a:gd name="T41" fmla="*/ 37 h 78"/>
                <a:gd name="T42" fmla="*/ 43 w 57"/>
                <a:gd name="T43" fmla="*/ 33 h 78"/>
                <a:gd name="T44" fmla="*/ 48 w 57"/>
                <a:gd name="T45" fmla="*/ 48 h 78"/>
                <a:gd name="T46" fmla="*/ 48 w 57"/>
                <a:gd name="T47" fmla="*/ 48 h 78"/>
                <a:gd name="T48" fmla="*/ 48 w 57"/>
                <a:gd name="T49" fmla="*/ 48 h 78"/>
                <a:gd name="T50" fmla="*/ 48 w 57"/>
                <a:gd name="T51" fmla="*/ 48 h 78"/>
                <a:gd name="T52" fmla="*/ 48 w 57"/>
                <a:gd name="T53" fmla="*/ 49 h 78"/>
                <a:gd name="T54" fmla="*/ 48 w 57"/>
                <a:gd name="T55"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78">
                  <a:moveTo>
                    <a:pt x="57" y="48"/>
                  </a:moveTo>
                  <a:cubicBezTo>
                    <a:pt x="57" y="48"/>
                    <a:pt x="57" y="48"/>
                    <a:pt x="57" y="48"/>
                  </a:cubicBezTo>
                  <a:cubicBezTo>
                    <a:pt x="57" y="48"/>
                    <a:pt x="57" y="48"/>
                    <a:pt x="57" y="48"/>
                  </a:cubicBezTo>
                  <a:cubicBezTo>
                    <a:pt x="57" y="24"/>
                    <a:pt x="28" y="0"/>
                    <a:pt x="28" y="0"/>
                  </a:cubicBezTo>
                  <a:cubicBezTo>
                    <a:pt x="28" y="0"/>
                    <a:pt x="0" y="24"/>
                    <a:pt x="0" y="48"/>
                  </a:cubicBezTo>
                  <a:cubicBezTo>
                    <a:pt x="0" y="48"/>
                    <a:pt x="0" y="48"/>
                    <a:pt x="0" y="48"/>
                  </a:cubicBezTo>
                  <a:cubicBezTo>
                    <a:pt x="0" y="48"/>
                    <a:pt x="0" y="48"/>
                    <a:pt x="0" y="48"/>
                  </a:cubicBezTo>
                  <a:cubicBezTo>
                    <a:pt x="0" y="48"/>
                    <a:pt x="0" y="48"/>
                    <a:pt x="0" y="49"/>
                  </a:cubicBezTo>
                  <a:cubicBezTo>
                    <a:pt x="0" y="49"/>
                    <a:pt x="0" y="49"/>
                    <a:pt x="0" y="49"/>
                  </a:cubicBezTo>
                  <a:cubicBezTo>
                    <a:pt x="0" y="49"/>
                    <a:pt x="0" y="49"/>
                    <a:pt x="0" y="49"/>
                  </a:cubicBezTo>
                  <a:cubicBezTo>
                    <a:pt x="0" y="65"/>
                    <a:pt x="13" y="78"/>
                    <a:pt x="28" y="78"/>
                  </a:cubicBezTo>
                  <a:cubicBezTo>
                    <a:pt x="44" y="78"/>
                    <a:pt x="57" y="65"/>
                    <a:pt x="57" y="49"/>
                  </a:cubicBezTo>
                  <a:cubicBezTo>
                    <a:pt x="57" y="49"/>
                    <a:pt x="57" y="49"/>
                    <a:pt x="57" y="49"/>
                  </a:cubicBezTo>
                  <a:cubicBezTo>
                    <a:pt x="57" y="49"/>
                    <a:pt x="57" y="49"/>
                    <a:pt x="57" y="49"/>
                  </a:cubicBezTo>
                  <a:cubicBezTo>
                    <a:pt x="57" y="48"/>
                    <a:pt x="57" y="48"/>
                    <a:pt x="57" y="48"/>
                  </a:cubicBezTo>
                  <a:close/>
                  <a:moveTo>
                    <a:pt x="48" y="49"/>
                  </a:moveTo>
                  <a:cubicBezTo>
                    <a:pt x="48" y="49"/>
                    <a:pt x="48" y="49"/>
                    <a:pt x="48" y="49"/>
                  </a:cubicBezTo>
                  <a:cubicBezTo>
                    <a:pt x="48" y="54"/>
                    <a:pt x="46" y="59"/>
                    <a:pt x="42" y="62"/>
                  </a:cubicBezTo>
                  <a:cubicBezTo>
                    <a:pt x="38" y="66"/>
                    <a:pt x="34" y="68"/>
                    <a:pt x="28" y="68"/>
                  </a:cubicBezTo>
                  <a:cubicBezTo>
                    <a:pt x="28" y="68"/>
                    <a:pt x="27" y="68"/>
                    <a:pt x="26" y="68"/>
                  </a:cubicBezTo>
                  <a:cubicBezTo>
                    <a:pt x="36" y="61"/>
                    <a:pt x="43" y="50"/>
                    <a:pt x="43" y="37"/>
                  </a:cubicBezTo>
                  <a:cubicBezTo>
                    <a:pt x="43" y="35"/>
                    <a:pt x="43" y="34"/>
                    <a:pt x="43" y="33"/>
                  </a:cubicBezTo>
                  <a:cubicBezTo>
                    <a:pt x="46" y="38"/>
                    <a:pt x="48" y="43"/>
                    <a:pt x="48" y="48"/>
                  </a:cubicBezTo>
                  <a:cubicBezTo>
                    <a:pt x="48" y="48"/>
                    <a:pt x="48" y="48"/>
                    <a:pt x="48" y="48"/>
                  </a:cubicBezTo>
                  <a:cubicBezTo>
                    <a:pt x="48" y="48"/>
                    <a:pt x="48" y="48"/>
                    <a:pt x="48" y="48"/>
                  </a:cubicBezTo>
                  <a:cubicBezTo>
                    <a:pt x="48" y="48"/>
                    <a:pt x="48" y="48"/>
                    <a:pt x="48" y="48"/>
                  </a:cubicBezTo>
                  <a:cubicBezTo>
                    <a:pt x="48" y="48"/>
                    <a:pt x="48" y="48"/>
                    <a:pt x="48" y="49"/>
                  </a:cubicBezTo>
                  <a:cubicBezTo>
                    <a:pt x="48" y="49"/>
                    <a:pt x="48" y="49"/>
                    <a:pt x="4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6" name="Freeform 65">
              <a:extLst>
                <a:ext uri="{FF2B5EF4-FFF2-40B4-BE49-F238E27FC236}">
                  <a16:creationId xmlns:a16="http://schemas.microsoft.com/office/drawing/2014/main" id="{79E497D5-A29A-1AB3-2EA8-1FD1A9C34576}"/>
                </a:ext>
              </a:extLst>
            </p:cNvPr>
            <p:cNvSpPr>
              <a:spLocks noEditPoints="1"/>
            </p:cNvSpPr>
            <p:nvPr/>
          </p:nvSpPr>
          <p:spPr bwMode="auto">
            <a:xfrm>
              <a:off x="11108188" y="1823857"/>
              <a:ext cx="285770" cy="272068"/>
            </a:xfrm>
            <a:custGeom>
              <a:avLst/>
              <a:gdLst>
                <a:gd name="T0" fmla="*/ 52 w 89"/>
                <a:gd name="T1" fmla="*/ 3 h 85"/>
                <a:gd name="T2" fmla="*/ 4 w 89"/>
                <a:gd name="T3" fmla="*/ 36 h 85"/>
                <a:gd name="T4" fmla="*/ 3 w 89"/>
                <a:gd name="T5" fmla="*/ 45 h 85"/>
                <a:gd name="T6" fmla="*/ 28 w 89"/>
                <a:gd name="T7" fmla="*/ 82 h 85"/>
                <a:gd name="T8" fmla="*/ 37 w 89"/>
                <a:gd name="T9" fmla="*/ 83 h 85"/>
                <a:gd name="T10" fmla="*/ 85 w 89"/>
                <a:gd name="T11" fmla="*/ 50 h 85"/>
                <a:gd name="T12" fmla="*/ 87 w 89"/>
                <a:gd name="T13" fmla="*/ 41 h 85"/>
                <a:gd name="T14" fmla="*/ 61 w 89"/>
                <a:gd name="T15" fmla="*/ 4 h 85"/>
                <a:gd name="T16" fmla="*/ 52 w 89"/>
                <a:gd name="T17" fmla="*/ 3 h 85"/>
                <a:gd name="T18" fmla="*/ 38 w 89"/>
                <a:gd name="T19" fmla="*/ 48 h 85"/>
                <a:gd name="T20" fmla="*/ 31 w 89"/>
                <a:gd name="T21" fmla="*/ 71 h 85"/>
                <a:gd name="T22" fmla="*/ 11 w 89"/>
                <a:gd name="T23" fmla="*/ 42 h 85"/>
                <a:gd name="T24" fmla="*/ 38 w 89"/>
                <a:gd name="T25" fmla="*/ 48 h 85"/>
                <a:gd name="T26" fmla="*/ 14 w 89"/>
                <a:gd name="T27" fmla="*/ 40 h 85"/>
                <a:gd name="T28" fmla="*/ 52 w 89"/>
                <a:gd name="T29" fmla="*/ 13 h 85"/>
                <a:gd name="T30" fmla="*/ 43 w 89"/>
                <a:gd name="T31" fmla="*/ 41 h 85"/>
                <a:gd name="T32" fmla="*/ 14 w 89"/>
                <a:gd name="T33" fmla="*/ 40 h 85"/>
                <a:gd name="T34" fmla="*/ 39 w 89"/>
                <a:gd name="T35" fmla="*/ 48 h 85"/>
                <a:gd name="T36" fmla="*/ 50 w 89"/>
                <a:gd name="T37" fmla="*/ 50 h 85"/>
                <a:gd name="T38" fmla="*/ 51 w 89"/>
                <a:gd name="T39" fmla="*/ 40 h 85"/>
                <a:gd name="T40" fmla="*/ 74 w 89"/>
                <a:gd name="T41" fmla="*/ 47 h 85"/>
                <a:gd name="T42" fmla="*/ 38 w 89"/>
                <a:gd name="T43" fmla="*/ 72 h 85"/>
                <a:gd name="T44" fmla="*/ 39 w 89"/>
                <a:gd name="T45" fmla="*/ 48 h 85"/>
                <a:gd name="T46" fmla="*/ 51 w 89"/>
                <a:gd name="T47" fmla="*/ 39 h 85"/>
                <a:gd name="T48" fmla="*/ 55 w 89"/>
                <a:gd name="T49" fmla="*/ 11 h 85"/>
                <a:gd name="T50" fmla="*/ 75 w 89"/>
                <a:gd name="T51" fmla="*/ 40 h 85"/>
                <a:gd name="T52" fmla="*/ 51 w 89"/>
                <a:gd name="T53" fmla="*/ 3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85">
                  <a:moveTo>
                    <a:pt x="52" y="3"/>
                  </a:moveTo>
                  <a:cubicBezTo>
                    <a:pt x="4" y="36"/>
                    <a:pt x="4" y="36"/>
                    <a:pt x="4" y="36"/>
                  </a:cubicBezTo>
                  <a:cubicBezTo>
                    <a:pt x="1" y="38"/>
                    <a:pt x="0" y="42"/>
                    <a:pt x="3" y="45"/>
                  </a:cubicBezTo>
                  <a:cubicBezTo>
                    <a:pt x="28" y="82"/>
                    <a:pt x="28" y="82"/>
                    <a:pt x="28" y="82"/>
                  </a:cubicBezTo>
                  <a:cubicBezTo>
                    <a:pt x="30" y="85"/>
                    <a:pt x="34" y="85"/>
                    <a:pt x="37" y="83"/>
                  </a:cubicBezTo>
                  <a:cubicBezTo>
                    <a:pt x="85" y="50"/>
                    <a:pt x="85" y="50"/>
                    <a:pt x="85" y="50"/>
                  </a:cubicBezTo>
                  <a:cubicBezTo>
                    <a:pt x="88" y="48"/>
                    <a:pt x="89" y="44"/>
                    <a:pt x="87" y="41"/>
                  </a:cubicBezTo>
                  <a:cubicBezTo>
                    <a:pt x="61" y="4"/>
                    <a:pt x="61" y="4"/>
                    <a:pt x="61" y="4"/>
                  </a:cubicBezTo>
                  <a:cubicBezTo>
                    <a:pt x="59" y="1"/>
                    <a:pt x="55" y="0"/>
                    <a:pt x="52" y="3"/>
                  </a:cubicBezTo>
                  <a:close/>
                  <a:moveTo>
                    <a:pt x="38" y="48"/>
                  </a:moveTo>
                  <a:cubicBezTo>
                    <a:pt x="31" y="71"/>
                    <a:pt x="31" y="71"/>
                    <a:pt x="31" y="71"/>
                  </a:cubicBezTo>
                  <a:cubicBezTo>
                    <a:pt x="11" y="42"/>
                    <a:pt x="11" y="42"/>
                    <a:pt x="11" y="42"/>
                  </a:cubicBezTo>
                  <a:lnTo>
                    <a:pt x="38" y="48"/>
                  </a:lnTo>
                  <a:close/>
                  <a:moveTo>
                    <a:pt x="14" y="40"/>
                  </a:moveTo>
                  <a:cubicBezTo>
                    <a:pt x="52" y="13"/>
                    <a:pt x="52" y="13"/>
                    <a:pt x="52" y="13"/>
                  </a:cubicBezTo>
                  <a:cubicBezTo>
                    <a:pt x="43" y="41"/>
                    <a:pt x="43" y="41"/>
                    <a:pt x="43" y="41"/>
                  </a:cubicBezTo>
                  <a:lnTo>
                    <a:pt x="14" y="40"/>
                  </a:lnTo>
                  <a:close/>
                  <a:moveTo>
                    <a:pt x="39" y="48"/>
                  </a:moveTo>
                  <a:cubicBezTo>
                    <a:pt x="50" y="50"/>
                    <a:pt x="50" y="50"/>
                    <a:pt x="50" y="50"/>
                  </a:cubicBezTo>
                  <a:cubicBezTo>
                    <a:pt x="51" y="40"/>
                    <a:pt x="51" y="40"/>
                    <a:pt x="51" y="40"/>
                  </a:cubicBezTo>
                  <a:cubicBezTo>
                    <a:pt x="74" y="47"/>
                    <a:pt x="74" y="47"/>
                    <a:pt x="74" y="47"/>
                  </a:cubicBezTo>
                  <a:cubicBezTo>
                    <a:pt x="38" y="72"/>
                    <a:pt x="38" y="72"/>
                    <a:pt x="38" y="72"/>
                  </a:cubicBezTo>
                  <a:lnTo>
                    <a:pt x="39" y="48"/>
                  </a:lnTo>
                  <a:close/>
                  <a:moveTo>
                    <a:pt x="51" y="39"/>
                  </a:moveTo>
                  <a:cubicBezTo>
                    <a:pt x="55" y="11"/>
                    <a:pt x="55" y="11"/>
                    <a:pt x="55" y="11"/>
                  </a:cubicBezTo>
                  <a:cubicBezTo>
                    <a:pt x="75" y="40"/>
                    <a:pt x="75" y="40"/>
                    <a:pt x="75" y="40"/>
                  </a:cubicBezTo>
                  <a:lnTo>
                    <a:pt x="51"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7" name="Freeform 66">
              <a:extLst>
                <a:ext uri="{FF2B5EF4-FFF2-40B4-BE49-F238E27FC236}">
                  <a16:creationId xmlns:a16="http://schemas.microsoft.com/office/drawing/2014/main" id="{E4DBF157-953A-C8B6-2883-09949E5EA6F3}"/>
                </a:ext>
              </a:extLst>
            </p:cNvPr>
            <p:cNvSpPr>
              <a:spLocks noEditPoints="1"/>
            </p:cNvSpPr>
            <p:nvPr/>
          </p:nvSpPr>
          <p:spPr bwMode="auto">
            <a:xfrm>
              <a:off x="10996621" y="1667271"/>
              <a:ext cx="217264" cy="221178"/>
            </a:xfrm>
            <a:custGeom>
              <a:avLst/>
              <a:gdLst>
                <a:gd name="T0" fmla="*/ 34 w 68"/>
                <a:gd name="T1" fmla="*/ 0 h 69"/>
                <a:gd name="T2" fmla="*/ 0 w 68"/>
                <a:gd name="T3" fmla="*/ 35 h 69"/>
                <a:gd name="T4" fmla="*/ 34 w 68"/>
                <a:gd name="T5" fmla="*/ 69 h 69"/>
                <a:gd name="T6" fmla="*/ 68 w 68"/>
                <a:gd name="T7" fmla="*/ 35 h 69"/>
                <a:gd name="T8" fmla="*/ 34 w 68"/>
                <a:gd name="T9" fmla="*/ 0 h 69"/>
                <a:gd name="T10" fmla="*/ 34 w 68"/>
                <a:gd name="T11" fmla="*/ 62 h 69"/>
                <a:gd name="T12" fmla="*/ 7 w 68"/>
                <a:gd name="T13" fmla="*/ 35 h 69"/>
                <a:gd name="T14" fmla="*/ 34 w 68"/>
                <a:gd name="T15" fmla="*/ 7 h 69"/>
                <a:gd name="T16" fmla="*/ 62 w 68"/>
                <a:gd name="T17" fmla="*/ 35 h 69"/>
                <a:gd name="T18" fmla="*/ 34 w 68"/>
                <a:gd name="T19" fmla="*/ 62 h 69"/>
                <a:gd name="T20" fmla="*/ 22 w 68"/>
                <a:gd name="T21" fmla="*/ 24 h 69"/>
                <a:gd name="T22" fmla="*/ 36 w 68"/>
                <a:gd name="T23" fmla="*/ 35 h 69"/>
                <a:gd name="T24" fmla="*/ 22 w 68"/>
                <a:gd name="T25" fmla="*/ 45 h 69"/>
                <a:gd name="T26" fmla="*/ 22 w 68"/>
                <a:gd name="T27" fmla="*/ 24 h 69"/>
                <a:gd name="T28" fmla="*/ 39 w 68"/>
                <a:gd name="T29" fmla="*/ 24 h 69"/>
                <a:gd name="T30" fmla="*/ 54 w 68"/>
                <a:gd name="T31" fmla="*/ 35 h 69"/>
                <a:gd name="T32" fmla="*/ 39 w 68"/>
                <a:gd name="T33" fmla="*/ 45 h 69"/>
                <a:gd name="T34" fmla="*/ 39 w 68"/>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69">
                  <a:moveTo>
                    <a:pt x="34" y="0"/>
                  </a:moveTo>
                  <a:cubicBezTo>
                    <a:pt x="15" y="0"/>
                    <a:pt x="0" y="16"/>
                    <a:pt x="0" y="35"/>
                  </a:cubicBezTo>
                  <a:cubicBezTo>
                    <a:pt x="0" y="53"/>
                    <a:pt x="15" y="69"/>
                    <a:pt x="34" y="69"/>
                  </a:cubicBezTo>
                  <a:cubicBezTo>
                    <a:pt x="53" y="69"/>
                    <a:pt x="68" y="53"/>
                    <a:pt x="68" y="35"/>
                  </a:cubicBezTo>
                  <a:cubicBezTo>
                    <a:pt x="68" y="16"/>
                    <a:pt x="53" y="0"/>
                    <a:pt x="34" y="0"/>
                  </a:cubicBezTo>
                  <a:close/>
                  <a:moveTo>
                    <a:pt x="34" y="62"/>
                  </a:moveTo>
                  <a:cubicBezTo>
                    <a:pt x="19" y="62"/>
                    <a:pt x="7" y="50"/>
                    <a:pt x="7" y="35"/>
                  </a:cubicBezTo>
                  <a:cubicBezTo>
                    <a:pt x="7" y="19"/>
                    <a:pt x="19" y="7"/>
                    <a:pt x="34" y="7"/>
                  </a:cubicBezTo>
                  <a:cubicBezTo>
                    <a:pt x="50" y="7"/>
                    <a:pt x="62" y="19"/>
                    <a:pt x="62" y="35"/>
                  </a:cubicBezTo>
                  <a:cubicBezTo>
                    <a:pt x="62" y="50"/>
                    <a:pt x="50" y="62"/>
                    <a:pt x="34" y="62"/>
                  </a:cubicBezTo>
                  <a:close/>
                  <a:moveTo>
                    <a:pt x="22" y="24"/>
                  </a:moveTo>
                  <a:cubicBezTo>
                    <a:pt x="36" y="35"/>
                    <a:pt x="36" y="35"/>
                    <a:pt x="36"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8" name="Freeform 67">
              <a:extLst>
                <a:ext uri="{FF2B5EF4-FFF2-40B4-BE49-F238E27FC236}">
                  <a16:creationId xmlns:a16="http://schemas.microsoft.com/office/drawing/2014/main" id="{5718B4DB-C52C-B52B-0A39-4835E2DD3B42}"/>
                </a:ext>
              </a:extLst>
            </p:cNvPr>
            <p:cNvSpPr>
              <a:spLocks noEditPoints="1"/>
            </p:cNvSpPr>
            <p:nvPr/>
          </p:nvSpPr>
          <p:spPr bwMode="auto">
            <a:xfrm>
              <a:off x="11096444" y="2135072"/>
              <a:ext cx="172245" cy="197690"/>
            </a:xfrm>
            <a:custGeom>
              <a:avLst/>
              <a:gdLst>
                <a:gd name="T0" fmla="*/ 50 w 54"/>
                <a:gd name="T1" fmla="*/ 12 h 62"/>
                <a:gd name="T2" fmla="*/ 42 w 54"/>
                <a:gd name="T3" fmla="*/ 5 h 62"/>
                <a:gd name="T4" fmla="*/ 33 w 54"/>
                <a:gd name="T5" fmla="*/ 0 h 62"/>
                <a:gd name="T6" fmla="*/ 6 w 54"/>
                <a:gd name="T7" fmla="*/ 0 h 62"/>
                <a:gd name="T8" fmla="*/ 0 w 54"/>
                <a:gd name="T9" fmla="*/ 6 h 62"/>
                <a:gd name="T10" fmla="*/ 0 w 54"/>
                <a:gd name="T11" fmla="*/ 56 h 62"/>
                <a:gd name="T12" fmla="*/ 6 w 54"/>
                <a:gd name="T13" fmla="*/ 62 h 62"/>
                <a:gd name="T14" fmla="*/ 48 w 54"/>
                <a:gd name="T15" fmla="*/ 62 h 62"/>
                <a:gd name="T16" fmla="*/ 54 w 54"/>
                <a:gd name="T17" fmla="*/ 56 h 62"/>
                <a:gd name="T18" fmla="*/ 54 w 54"/>
                <a:gd name="T19" fmla="*/ 21 h 62"/>
                <a:gd name="T20" fmla="*/ 50 w 54"/>
                <a:gd name="T21" fmla="*/ 12 h 62"/>
                <a:gd name="T22" fmla="*/ 35 w 54"/>
                <a:gd name="T23" fmla="*/ 9 h 62"/>
                <a:gd name="T24" fmla="*/ 35 w 54"/>
                <a:gd name="T25" fmla="*/ 9 h 62"/>
                <a:gd name="T26" fmla="*/ 37 w 54"/>
                <a:gd name="T27" fmla="*/ 10 h 62"/>
                <a:gd name="T28" fmla="*/ 44 w 54"/>
                <a:gd name="T29" fmla="*/ 17 h 62"/>
                <a:gd name="T30" fmla="*/ 45 w 54"/>
                <a:gd name="T31" fmla="*/ 19 h 62"/>
                <a:gd name="T32" fmla="*/ 46 w 54"/>
                <a:gd name="T33" fmla="*/ 20 h 62"/>
                <a:gd name="T34" fmla="*/ 35 w 54"/>
                <a:gd name="T35" fmla="*/ 20 h 62"/>
                <a:gd name="T36" fmla="*/ 35 w 54"/>
                <a:gd name="T37" fmla="*/ 9 h 62"/>
                <a:gd name="T38" fmla="*/ 46 w 54"/>
                <a:gd name="T39" fmla="*/ 54 h 62"/>
                <a:gd name="T40" fmla="*/ 8 w 54"/>
                <a:gd name="T41" fmla="*/ 54 h 62"/>
                <a:gd name="T42" fmla="*/ 8 w 54"/>
                <a:gd name="T43" fmla="*/ 8 h 62"/>
                <a:gd name="T44" fmla="*/ 31 w 54"/>
                <a:gd name="T45" fmla="*/ 8 h 62"/>
                <a:gd name="T46" fmla="*/ 31 w 54"/>
                <a:gd name="T47" fmla="*/ 23 h 62"/>
                <a:gd name="T48" fmla="*/ 46 w 54"/>
                <a:gd name="T49" fmla="*/ 23 h 62"/>
                <a:gd name="T50" fmla="*/ 46 w 54"/>
                <a:gd name="T51" fmla="*/ 5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62">
                  <a:moveTo>
                    <a:pt x="50" y="12"/>
                  </a:moveTo>
                  <a:cubicBezTo>
                    <a:pt x="42" y="5"/>
                    <a:pt x="42" y="5"/>
                    <a:pt x="42" y="5"/>
                  </a:cubicBezTo>
                  <a:cubicBezTo>
                    <a:pt x="40" y="2"/>
                    <a:pt x="36" y="0"/>
                    <a:pt x="33" y="0"/>
                  </a:cubicBezTo>
                  <a:cubicBezTo>
                    <a:pt x="6" y="0"/>
                    <a:pt x="6" y="0"/>
                    <a:pt x="6" y="0"/>
                  </a:cubicBezTo>
                  <a:cubicBezTo>
                    <a:pt x="3" y="0"/>
                    <a:pt x="0" y="3"/>
                    <a:pt x="0" y="6"/>
                  </a:cubicBezTo>
                  <a:cubicBezTo>
                    <a:pt x="0" y="56"/>
                    <a:pt x="0" y="56"/>
                    <a:pt x="0" y="56"/>
                  </a:cubicBezTo>
                  <a:cubicBezTo>
                    <a:pt x="0" y="59"/>
                    <a:pt x="3" y="62"/>
                    <a:pt x="6" y="62"/>
                  </a:cubicBezTo>
                  <a:cubicBezTo>
                    <a:pt x="48" y="62"/>
                    <a:pt x="48" y="62"/>
                    <a:pt x="48" y="62"/>
                  </a:cubicBezTo>
                  <a:cubicBezTo>
                    <a:pt x="51" y="62"/>
                    <a:pt x="54" y="59"/>
                    <a:pt x="54" y="56"/>
                  </a:cubicBezTo>
                  <a:cubicBezTo>
                    <a:pt x="54" y="21"/>
                    <a:pt x="54" y="21"/>
                    <a:pt x="54" y="21"/>
                  </a:cubicBezTo>
                  <a:cubicBezTo>
                    <a:pt x="54" y="18"/>
                    <a:pt x="52" y="14"/>
                    <a:pt x="50" y="12"/>
                  </a:cubicBezTo>
                  <a:close/>
                  <a:moveTo>
                    <a:pt x="35" y="9"/>
                  </a:moveTo>
                  <a:cubicBezTo>
                    <a:pt x="35" y="9"/>
                    <a:pt x="35" y="9"/>
                    <a:pt x="35" y="9"/>
                  </a:cubicBezTo>
                  <a:cubicBezTo>
                    <a:pt x="36" y="9"/>
                    <a:pt x="37" y="10"/>
                    <a:pt x="37" y="10"/>
                  </a:cubicBezTo>
                  <a:cubicBezTo>
                    <a:pt x="44" y="17"/>
                    <a:pt x="44" y="17"/>
                    <a:pt x="44" y="17"/>
                  </a:cubicBezTo>
                  <a:cubicBezTo>
                    <a:pt x="45" y="17"/>
                    <a:pt x="45" y="18"/>
                    <a:pt x="45" y="19"/>
                  </a:cubicBezTo>
                  <a:cubicBezTo>
                    <a:pt x="46" y="19"/>
                    <a:pt x="46" y="19"/>
                    <a:pt x="46" y="20"/>
                  </a:cubicBezTo>
                  <a:cubicBezTo>
                    <a:pt x="35" y="20"/>
                    <a:pt x="35" y="20"/>
                    <a:pt x="35" y="20"/>
                  </a:cubicBezTo>
                  <a:lnTo>
                    <a:pt x="35" y="9"/>
                  </a:lnTo>
                  <a:close/>
                  <a:moveTo>
                    <a:pt x="46" y="54"/>
                  </a:moveTo>
                  <a:cubicBezTo>
                    <a:pt x="8" y="54"/>
                    <a:pt x="8" y="54"/>
                    <a:pt x="8" y="54"/>
                  </a:cubicBezTo>
                  <a:cubicBezTo>
                    <a:pt x="8" y="8"/>
                    <a:pt x="8" y="8"/>
                    <a:pt x="8" y="8"/>
                  </a:cubicBezTo>
                  <a:cubicBezTo>
                    <a:pt x="31" y="8"/>
                    <a:pt x="31" y="8"/>
                    <a:pt x="31" y="8"/>
                  </a:cubicBezTo>
                  <a:cubicBezTo>
                    <a:pt x="31" y="23"/>
                    <a:pt x="31" y="23"/>
                    <a:pt x="31" y="23"/>
                  </a:cubicBezTo>
                  <a:cubicBezTo>
                    <a:pt x="46" y="23"/>
                    <a:pt x="46" y="23"/>
                    <a:pt x="46" y="23"/>
                  </a:cubicBezTo>
                  <a:lnTo>
                    <a:pt x="46"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69" name="Freeform 68">
              <a:extLst>
                <a:ext uri="{FF2B5EF4-FFF2-40B4-BE49-F238E27FC236}">
                  <a16:creationId xmlns:a16="http://schemas.microsoft.com/office/drawing/2014/main" id="{E18B9694-64DE-C757-597A-ACAD3EE11EA4}"/>
                </a:ext>
              </a:extLst>
            </p:cNvPr>
            <p:cNvSpPr>
              <a:spLocks noEditPoints="1"/>
            </p:cNvSpPr>
            <p:nvPr/>
          </p:nvSpPr>
          <p:spPr bwMode="auto">
            <a:xfrm>
              <a:off x="11082743" y="2730100"/>
              <a:ext cx="279899" cy="297514"/>
            </a:xfrm>
            <a:custGeom>
              <a:avLst/>
              <a:gdLst>
                <a:gd name="T0" fmla="*/ 78 w 87"/>
                <a:gd name="T1" fmla="*/ 0 h 93"/>
                <a:gd name="T2" fmla="*/ 9 w 87"/>
                <a:gd name="T3" fmla="*/ 0 h 93"/>
                <a:gd name="T4" fmla="*/ 0 w 87"/>
                <a:gd name="T5" fmla="*/ 9 h 93"/>
                <a:gd name="T6" fmla="*/ 0 w 87"/>
                <a:gd name="T7" fmla="*/ 84 h 93"/>
                <a:gd name="T8" fmla="*/ 9 w 87"/>
                <a:gd name="T9" fmla="*/ 93 h 93"/>
                <a:gd name="T10" fmla="*/ 78 w 87"/>
                <a:gd name="T11" fmla="*/ 93 h 93"/>
                <a:gd name="T12" fmla="*/ 87 w 87"/>
                <a:gd name="T13" fmla="*/ 84 h 93"/>
                <a:gd name="T14" fmla="*/ 87 w 87"/>
                <a:gd name="T15" fmla="*/ 9 h 93"/>
                <a:gd name="T16" fmla="*/ 78 w 87"/>
                <a:gd name="T17" fmla="*/ 0 h 93"/>
                <a:gd name="T18" fmla="*/ 75 w 87"/>
                <a:gd name="T19" fmla="*/ 81 h 93"/>
                <a:gd name="T20" fmla="*/ 12 w 87"/>
                <a:gd name="T21" fmla="*/ 81 h 93"/>
                <a:gd name="T22" fmla="*/ 12 w 87"/>
                <a:gd name="T23" fmla="*/ 12 h 93"/>
                <a:gd name="T24" fmla="*/ 75 w 87"/>
                <a:gd name="T25" fmla="*/ 12 h 93"/>
                <a:gd name="T26" fmla="*/ 75 w 87"/>
                <a:gd name="T27" fmla="*/ 81 h 93"/>
                <a:gd name="T28" fmla="*/ 23 w 87"/>
                <a:gd name="T29" fmla="*/ 41 h 93"/>
                <a:gd name="T30" fmla="*/ 64 w 87"/>
                <a:gd name="T31" fmla="*/ 41 h 93"/>
                <a:gd name="T32" fmla="*/ 64 w 87"/>
                <a:gd name="T33" fmla="*/ 46 h 93"/>
                <a:gd name="T34" fmla="*/ 23 w 87"/>
                <a:gd name="T35" fmla="*/ 46 h 93"/>
                <a:gd name="T36" fmla="*/ 23 w 87"/>
                <a:gd name="T37" fmla="*/ 41 h 93"/>
                <a:gd name="T38" fmla="*/ 23 w 87"/>
                <a:gd name="T39" fmla="*/ 52 h 93"/>
                <a:gd name="T40" fmla="*/ 64 w 87"/>
                <a:gd name="T41" fmla="*/ 52 h 93"/>
                <a:gd name="T42" fmla="*/ 64 w 87"/>
                <a:gd name="T43" fmla="*/ 58 h 93"/>
                <a:gd name="T44" fmla="*/ 23 w 87"/>
                <a:gd name="T45" fmla="*/ 58 h 93"/>
                <a:gd name="T46" fmla="*/ 23 w 87"/>
                <a:gd name="T47" fmla="*/ 52 h 93"/>
                <a:gd name="T48" fmla="*/ 23 w 87"/>
                <a:gd name="T49" fmla="*/ 64 h 93"/>
                <a:gd name="T50" fmla="*/ 64 w 87"/>
                <a:gd name="T51" fmla="*/ 64 h 93"/>
                <a:gd name="T52" fmla="*/ 64 w 87"/>
                <a:gd name="T53" fmla="*/ 69 h 93"/>
                <a:gd name="T54" fmla="*/ 23 w 87"/>
                <a:gd name="T55" fmla="*/ 69 h 93"/>
                <a:gd name="T56" fmla="*/ 23 w 87"/>
                <a:gd name="T57" fmla="*/ 64 h 93"/>
                <a:gd name="T58" fmla="*/ 23 w 87"/>
                <a:gd name="T59" fmla="*/ 29 h 93"/>
                <a:gd name="T60" fmla="*/ 64 w 87"/>
                <a:gd name="T61" fmla="*/ 29 h 93"/>
                <a:gd name="T62" fmla="*/ 64 w 87"/>
                <a:gd name="T63" fmla="*/ 35 h 93"/>
                <a:gd name="T64" fmla="*/ 23 w 87"/>
                <a:gd name="T65" fmla="*/ 35 h 93"/>
                <a:gd name="T66" fmla="*/ 23 w 87"/>
                <a:gd name="T67" fmla="*/ 2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 h="93">
                  <a:moveTo>
                    <a:pt x="78" y="0"/>
                  </a:moveTo>
                  <a:cubicBezTo>
                    <a:pt x="9" y="0"/>
                    <a:pt x="9" y="0"/>
                    <a:pt x="9" y="0"/>
                  </a:cubicBezTo>
                  <a:cubicBezTo>
                    <a:pt x="4" y="0"/>
                    <a:pt x="0" y="4"/>
                    <a:pt x="0" y="9"/>
                  </a:cubicBezTo>
                  <a:cubicBezTo>
                    <a:pt x="0" y="84"/>
                    <a:pt x="0" y="84"/>
                    <a:pt x="0" y="84"/>
                  </a:cubicBezTo>
                  <a:cubicBezTo>
                    <a:pt x="0" y="89"/>
                    <a:pt x="4" y="93"/>
                    <a:pt x="9" y="93"/>
                  </a:cubicBezTo>
                  <a:cubicBezTo>
                    <a:pt x="78" y="93"/>
                    <a:pt x="78" y="93"/>
                    <a:pt x="78" y="93"/>
                  </a:cubicBezTo>
                  <a:cubicBezTo>
                    <a:pt x="83" y="93"/>
                    <a:pt x="87" y="89"/>
                    <a:pt x="87" y="84"/>
                  </a:cubicBezTo>
                  <a:cubicBezTo>
                    <a:pt x="87" y="9"/>
                    <a:pt x="87" y="9"/>
                    <a:pt x="87" y="9"/>
                  </a:cubicBezTo>
                  <a:cubicBezTo>
                    <a:pt x="87" y="4"/>
                    <a:pt x="83" y="0"/>
                    <a:pt x="78" y="0"/>
                  </a:cubicBezTo>
                  <a:close/>
                  <a:moveTo>
                    <a:pt x="75" y="81"/>
                  </a:moveTo>
                  <a:cubicBezTo>
                    <a:pt x="12" y="81"/>
                    <a:pt x="12" y="81"/>
                    <a:pt x="12" y="81"/>
                  </a:cubicBezTo>
                  <a:cubicBezTo>
                    <a:pt x="12" y="12"/>
                    <a:pt x="12" y="12"/>
                    <a:pt x="12" y="12"/>
                  </a:cubicBezTo>
                  <a:cubicBezTo>
                    <a:pt x="75" y="12"/>
                    <a:pt x="75" y="12"/>
                    <a:pt x="75" y="12"/>
                  </a:cubicBezTo>
                  <a:lnTo>
                    <a:pt x="75" y="81"/>
                  </a:lnTo>
                  <a:close/>
                  <a:moveTo>
                    <a:pt x="23" y="41"/>
                  </a:moveTo>
                  <a:cubicBezTo>
                    <a:pt x="64" y="41"/>
                    <a:pt x="64" y="41"/>
                    <a:pt x="64" y="41"/>
                  </a:cubicBezTo>
                  <a:cubicBezTo>
                    <a:pt x="64" y="46"/>
                    <a:pt x="64" y="46"/>
                    <a:pt x="64" y="46"/>
                  </a:cubicBezTo>
                  <a:cubicBezTo>
                    <a:pt x="23" y="46"/>
                    <a:pt x="23" y="46"/>
                    <a:pt x="23" y="46"/>
                  </a:cubicBezTo>
                  <a:lnTo>
                    <a:pt x="23" y="41"/>
                  </a:lnTo>
                  <a:close/>
                  <a:moveTo>
                    <a:pt x="23" y="52"/>
                  </a:moveTo>
                  <a:cubicBezTo>
                    <a:pt x="64" y="52"/>
                    <a:pt x="64" y="52"/>
                    <a:pt x="64" y="52"/>
                  </a:cubicBezTo>
                  <a:cubicBezTo>
                    <a:pt x="64" y="58"/>
                    <a:pt x="64" y="58"/>
                    <a:pt x="64" y="58"/>
                  </a:cubicBezTo>
                  <a:cubicBezTo>
                    <a:pt x="23" y="58"/>
                    <a:pt x="23" y="58"/>
                    <a:pt x="23" y="58"/>
                  </a:cubicBezTo>
                  <a:lnTo>
                    <a:pt x="23" y="52"/>
                  </a:lnTo>
                  <a:close/>
                  <a:moveTo>
                    <a:pt x="23" y="64"/>
                  </a:moveTo>
                  <a:cubicBezTo>
                    <a:pt x="64" y="64"/>
                    <a:pt x="64" y="64"/>
                    <a:pt x="64" y="64"/>
                  </a:cubicBezTo>
                  <a:cubicBezTo>
                    <a:pt x="64" y="69"/>
                    <a:pt x="64" y="69"/>
                    <a:pt x="64" y="69"/>
                  </a:cubicBezTo>
                  <a:cubicBezTo>
                    <a:pt x="23" y="69"/>
                    <a:pt x="23" y="69"/>
                    <a:pt x="23" y="69"/>
                  </a:cubicBezTo>
                  <a:lnTo>
                    <a:pt x="23" y="64"/>
                  </a:lnTo>
                  <a:close/>
                  <a:moveTo>
                    <a:pt x="23" y="29"/>
                  </a:moveTo>
                  <a:cubicBezTo>
                    <a:pt x="64" y="29"/>
                    <a:pt x="64" y="29"/>
                    <a:pt x="64" y="29"/>
                  </a:cubicBezTo>
                  <a:cubicBezTo>
                    <a:pt x="64" y="35"/>
                    <a:pt x="64" y="35"/>
                    <a:pt x="64" y="35"/>
                  </a:cubicBezTo>
                  <a:cubicBezTo>
                    <a:pt x="23" y="35"/>
                    <a:pt x="23" y="35"/>
                    <a:pt x="23" y="35"/>
                  </a:cubicBezTo>
                  <a:lnTo>
                    <a:pt x="23"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0" name="Freeform 69">
              <a:extLst>
                <a:ext uri="{FF2B5EF4-FFF2-40B4-BE49-F238E27FC236}">
                  <a16:creationId xmlns:a16="http://schemas.microsoft.com/office/drawing/2014/main" id="{973DA983-9D4F-BCBF-44C0-DA0FEF7DE687}"/>
                </a:ext>
              </a:extLst>
            </p:cNvPr>
            <p:cNvSpPr>
              <a:spLocks noEditPoints="1"/>
            </p:cNvSpPr>
            <p:nvPr/>
          </p:nvSpPr>
          <p:spPr bwMode="auto">
            <a:xfrm>
              <a:off x="11031853" y="3084377"/>
              <a:ext cx="262282" cy="197690"/>
            </a:xfrm>
            <a:custGeom>
              <a:avLst/>
              <a:gdLst>
                <a:gd name="T0" fmla="*/ 0 w 134"/>
                <a:gd name="T1" fmla="*/ 0 h 101"/>
                <a:gd name="T2" fmla="*/ 0 w 134"/>
                <a:gd name="T3" fmla="*/ 101 h 101"/>
                <a:gd name="T4" fmla="*/ 134 w 134"/>
                <a:gd name="T5" fmla="*/ 101 h 101"/>
                <a:gd name="T6" fmla="*/ 134 w 134"/>
                <a:gd name="T7" fmla="*/ 0 h 101"/>
                <a:gd name="T8" fmla="*/ 0 w 134"/>
                <a:gd name="T9" fmla="*/ 0 h 101"/>
                <a:gd name="T10" fmla="*/ 25 w 134"/>
                <a:gd name="T11" fmla="*/ 93 h 101"/>
                <a:gd name="T12" fmla="*/ 8 w 134"/>
                <a:gd name="T13" fmla="*/ 93 h 101"/>
                <a:gd name="T14" fmla="*/ 8 w 134"/>
                <a:gd name="T15" fmla="*/ 77 h 101"/>
                <a:gd name="T16" fmla="*/ 25 w 134"/>
                <a:gd name="T17" fmla="*/ 77 h 101"/>
                <a:gd name="T18" fmla="*/ 25 w 134"/>
                <a:gd name="T19" fmla="*/ 93 h 101"/>
                <a:gd name="T20" fmla="*/ 25 w 134"/>
                <a:gd name="T21" fmla="*/ 59 h 101"/>
                <a:gd name="T22" fmla="*/ 8 w 134"/>
                <a:gd name="T23" fmla="*/ 59 h 101"/>
                <a:gd name="T24" fmla="*/ 8 w 134"/>
                <a:gd name="T25" fmla="*/ 43 h 101"/>
                <a:gd name="T26" fmla="*/ 25 w 134"/>
                <a:gd name="T27" fmla="*/ 43 h 101"/>
                <a:gd name="T28" fmla="*/ 25 w 134"/>
                <a:gd name="T29" fmla="*/ 59 h 101"/>
                <a:gd name="T30" fmla="*/ 25 w 134"/>
                <a:gd name="T31" fmla="*/ 26 h 101"/>
                <a:gd name="T32" fmla="*/ 8 w 134"/>
                <a:gd name="T33" fmla="*/ 26 h 101"/>
                <a:gd name="T34" fmla="*/ 8 w 134"/>
                <a:gd name="T35" fmla="*/ 8 h 101"/>
                <a:gd name="T36" fmla="*/ 25 w 134"/>
                <a:gd name="T37" fmla="*/ 8 h 101"/>
                <a:gd name="T38" fmla="*/ 25 w 134"/>
                <a:gd name="T39" fmla="*/ 26 h 101"/>
                <a:gd name="T40" fmla="*/ 102 w 134"/>
                <a:gd name="T41" fmla="*/ 93 h 101"/>
                <a:gd name="T42" fmla="*/ 35 w 134"/>
                <a:gd name="T43" fmla="*/ 93 h 101"/>
                <a:gd name="T44" fmla="*/ 35 w 134"/>
                <a:gd name="T45" fmla="*/ 8 h 101"/>
                <a:gd name="T46" fmla="*/ 102 w 134"/>
                <a:gd name="T47" fmla="*/ 8 h 101"/>
                <a:gd name="T48" fmla="*/ 102 w 134"/>
                <a:gd name="T49" fmla="*/ 93 h 101"/>
                <a:gd name="T50" fmla="*/ 126 w 134"/>
                <a:gd name="T51" fmla="*/ 93 h 101"/>
                <a:gd name="T52" fmla="*/ 110 w 134"/>
                <a:gd name="T53" fmla="*/ 93 h 101"/>
                <a:gd name="T54" fmla="*/ 110 w 134"/>
                <a:gd name="T55" fmla="*/ 77 h 101"/>
                <a:gd name="T56" fmla="*/ 126 w 134"/>
                <a:gd name="T57" fmla="*/ 77 h 101"/>
                <a:gd name="T58" fmla="*/ 126 w 134"/>
                <a:gd name="T59" fmla="*/ 93 h 101"/>
                <a:gd name="T60" fmla="*/ 126 w 134"/>
                <a:gd name="T61" fmla="*/ 59 h 101"/>
                <a:gd name="T62" fmla="*/ 110 w 134"/>
                <a:gd name="T63" fmla="*/ 59 h 101"/>
                <a:gd name="T64" fmla="*/ 110 w 134"/>
                <a:gd name="T65" fmla="*/ 43 h 101"/>
                <a:gd name="T66" fmla="*/ 126 w 134"/>
                <a:gd name="T67" fmla="*/ 43 h 101"/>
                <a:gd name="T68" fmla="*/ 126 w 134"/>
                <a:gd name="T69" fmla="*/ 59 h 101"/>
                <a:gd name="T70" fmla="*/ 126 w 134"/>
                <a:gd name="T71" fmla="*/ 26 h 101"/>
                <a:gd name="T72" fmla="*/ 110 w 134"/>
                <a:gd name="T73" fmla="*/ 26 h 101"/>
                <a:gd name="T74" fmla="*/ 110 w 134"/>
                <a:gd name="T75" fmla="*/ 8 h 101"/>
                <a:gd name="T76" fmla="*/ 126 w 134"/>
                <a:gd name="T77" fmla="*/ 8 h 101"/>
                <a:gd name="T78" fmla="*/ 126 w 134"/>
                <a:gd name="T79" fmla="*/ 26 h 101"/>
                <a:gd name="T80" fmla="*/ 51 w 134"/>
                <a:gd name="T81" fmla="*/ 26 h 101"/>
                <a:gd name="T82" fmla="*/ 51 w 134"/>
                <a:gd name="T83" fmla="*/ 77 h 101"/>
                <a:gd name="T84" fmla="*/ 84 w 134"/>
                <a:gd name="T85" fmla="*/ 51 h 101"/>
                <a:gd name="T86" fmla="*/ 51 w 134"/>
                <a:gd name="T87" fmla="*/ 2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4" h="101">
                  <a:moveTo>
                    <a:pt x="0" y="0"/>
                  </a:moveTo>
                  <a:lnTo>
                    <a:pt x="0" y="101"/>
                  </a:lnTo>
                  <a:lnTo>
                    <a:pt x="134" y="101"/>
                  </a:lnTo>
                  <a:lnTo>
                    <a:pt x="134" y="0"/>
                  </a:lnTo>
                  <a:lnTo>
                    <a:pt x="0" y="0"/>
                  </a:lnTo>
                  <a:close/>
                  <a:moveTo>
                    <a:pt x="25" y="93"/>
                  </a:moveTo>
                  <a:lnTo>
                    <a:pt x="8" y="93"/>
                  </a:lnTo>
                  <a:lnTo>
                    <a:pt x="8" y="77"/>
                  </a:lnTo>
                  <a:lnTo>
                    <a:pt x="25" y="77"/>
                  </a:lnTo>
                  <a:lnTo>
                    <a:pt x="25" y="93"/>
                  </a:lnTo>
                  <a:close/>
                  <a:moveTo>
                    <a:pt x="25" y="59"/>
                  </a:moveTo>
                  <a:lnTo>
                    <a:pt x="8" y="59"/>
                  </a:lnTo>
                  <a:lnTo>
                    <a:pt x="8" y="43"/>
                  </a:lnTo>
                  <a:lnTo>
                    <a:pt x="25" y="43"/>
                  </a:lnTo>
                  <a:lnTo>
                    <a:pt x="25" y="59"/>
                  </a:lnTo>
                  <a:close/>
                  <a:moveTo>
                    <a:pt x="25" y="26"/>
                  </a:moveTo>
                  <a:lnTo>
                    <a:pt x="8" y="26"/>
                  </a:lnTo>
                  <a:lnTo>
                    <a:pt x="8" y="8"/>
                  </a:lnTo>
                  <a:lnTo>
                    <a:pt x="25" y="8"/>
                  </a:lnTo>
                  <a:lnTo>
                    <a:pt x="25" y="26"/>
                  </a:lnTo>
                  <a:close/>
                  <a:moveTo>
                    <a:pt x="102" y="93"/>
                  </a:moveTo>
                  <a:lnTo>
                    <a:pt x="35" y="93"/>
                  </a:lnTo>
                  <a:lnTo>
                    <a:pt x="35" y="8"/>
                  </a:lnTo>
                  <a:lnTo>
                    <a:pt x="102" y="8"/>
                  </a:lnTo>
                  <a:lnTo>
                    <a:pt x="102" y="93"/>
                  </a:lnTo>
                  <a:close/>
                  <a:moveTo>
                    <a:pt x="126" y="93"/>
                  </a:moveTo>
                  <a:lnTo>
                    <a:pt x="110" y="93"/>
                  </a:lnTo>
                  <a:lnTo>
                    <a:pt x="110" y="77"/>
                  </a:lnTo>
                  <a:lnTo>
                    <a:pt x="126" y="77"/>
                  </a:lnTo>
                  <a:lnTo>
                    <a:pt x="126" y="93"/>
                  </a:lnTo>
                  <a:close/>
                  <a:moveTo>
                    <a:pt x="126" y="59"/>
                  </a:moveTo>
                  <a:lnTo>
                    <a:pt x="110" y="59"/>
                  </a:lnTo>
                  <a:lnTo>
                    <a:pt x="110" y="43"/>
                  </a:lnTo>
                  <a:lnTo>
                    <a:pt x="126" y="43"/>
                  </a:lnTo>
                  <a:lnTo>
                    <a:pt x="126" y="59"/>
                  </a:lnTo>
                  <a:close/>
                  <a:moveTo>
                    <a:pt x="126" y="26"/>
                  </a:moveTo>
                  <a:lnTo>
                    <a:pt x="110" y="26"/>
                  </a:lnTo>
                  <a:lnTo>
                    <a:pt x="110" y="8"/>
                  </a:lnTo>
                  <a:lnTo>
                    <a:pt x="126" y="8"/>
                  </a:lnTo>
                  <a:lnTo>
                    <a:pt x="126" y="26"/>
                  </a:lnTo>
                  <a:close/>
                  <a:moveTo>
                    <a:pt x="51" y="26"/>
                  </a:moveTo>
                  <a:lnTo>
                    <a:pt x="51" y="77"/>
                  </a:lnTo>
                  <a:lnTo>
                    <a:pt x="84" y="51"/>
                  </a:lnTo>
                  <a:lnTo>
                    <a:pt x="51"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1" name="Freeform 70">
              <a:extLst>
                <a:ext uri="{FF2B5EF4-FFF2-40B4-BE49-F238E27FC236}">
                  <a16:creationId xmlns:a16="http://schemas.microsoft.com/office/drawing/2014/main" id="{2402B4AD-6EBD-FF63-069A-1756D17DE89B}"/>
                </a:ext>
              </a:extLst>
            </p:cNvPr>
            <p:cNvSpPr>
              <a:spLocks noEditPoints="1"/>
            </p:cNvSpPr>
            <p:nvPr/>
          </p:nvSpPr>
          <p:spPr bwMode="auto">
            <a:xfrm>
              <a:off x="11333281" y="3027613"/>
              <a:ext cx="156586" cy="146799"/>
            </a:xfrm>
            <a:custGeom>
              <a:avLst/>
              <a:gdLst>
                <a:gd name="T0" fmla="*/ 80 w 80"/>
                <a:gd name="T1" fmla="*/ 29 h 75"/>
                <a:gd name="T2" fmla="*/ 52 w 80"/>
                <a:gd name="T3" fmla="*/ 24 h 75"/>
                <a:gd name="T4" fmla="*/ 41 w 80"/>
                <a:gd name="T5" fmla="*/ 0 h 75"/>
                <a:gd name="T6" fmla="*/ 28 w 80"/>
                <a:gd name="T7" fmla="*/ 24 h 75"/>
                <a:gd name="T8" fmla="*/ 0 w 80"/>
                <a:gd name="T9" fmla="*/ 29 h 75"/>
                <a:gd name="T10" fmla="*/ 19 w 80"/>
                <a:gd name="T11" fmla="*/ 49 h 75"/>
                <a:gd name="T12" fmla="*/ 15 w 80"/>
                <a:gd name="T13" fmla="*/ 75 h 75"/>
                <a:gd name="T14" fmla="*/ 41 w 80"/>
                <a:gd name="T15" fmla="*/ 62 h 75"/>
                <a:gd name="T16" fmla="*/ 65 w 80"/>
                <a:gd name="T17" fmla="*/ 75 h 75"/>
                <a:gd name="T18" fmla="*/ 60 w 80"/>
                <a:gd name="T19" fmla="*/ 49 h 75"/>
                <a:gd name="T20" fmla="*/ 80 w 80"/>
                <a:gd name="T21" fmla="*/ 29 h 75"/>
                <a:gd name="T22" fmla="*/ 41 w 80"/>
                <a:gd name="T23" fmla="*/ 57 h 75"/>
                <a:gd name="T24" fmla="*/ 23 w 80"/>
                <a:gd name="T25" fmla="*/ 65 h 75"/>
                <a:gd name="T26" fmla="*/ 26 w 80"/>
                <a:gd name="T27" fmla="*/ 45 h 75"/>
                <a:gd name="T28" fmla="*/ 11 w 80"/>
                <a:gd name="T29" fmla="*/ 32 h 75"/>
                <a:gd name="T30" fmla="*/ 31 w 80"/>
                <a:gd name="T31" fmla="*/ 29 h 75"/>
                <a:gd name="T32" fmla="*/ 41 w 80"/>
                <a:gd name="T33" fmla="*/ 11 h 75"/>
                <a:gd name="T34" fmla="*/ 49 w 80"/>
                <a:gd name="T35" fmla="*/ 29 h 75"/>
                <a:gd name="T36" fmla="*/ 68 w 80"/>
                <a:gd name="T37" fmla="*/ 32 h 75"/>
                <a:gd name="T38" fmla="*/ 54 w 80"/>
                <a:gd name="T39" fmla="*/ 45 h 75"/>
                <a:gd name="T40" fmla="*/ 57 w 80"/>
                <a:gd name="T41" fmla="*/ 65 h 75"/>
                <a:gd name="T42" fmla="*/ 41 w 80"/>
                <a:gd name="T43" fmla="*/ 5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75">
                  <a:moveTo>
                    <a:pt x="80" y="29"/>
                  </a:moveTo>
                  <a:lnTo>
                    <a:pt x="52" y="24"/>
                  </a:lnTo>
                  <a:lnTo>
                    <a:pt x="41" y="0"/>
                  </a:lnTo>
                  <a:lnTo>
                    <a:pt x="28" y="24"/>
                  </a:lnTo>
                  <a:lnTo>
                    <a:pt x="0" y="29"/>
                  </a:lnTo>
                  <a:lnTo>
                    <a:pt x="19" y="49"/>
                  </a:lnTo>
                  <a:lnTo>
                    <a:pt x="15" y="75"/>
                  </a:lnTo>
                  <a:lnTo>
                    <a:pt x="41" y="62"/>
                  </a:lnTo>
                  <a:lnTo>
                    <a:pt x="65" y="75"/>
                  </a:lnTo>
                  <a:lnTo>
                    <a:pt x="60" y="49"/>
                  </a:lnTo>
                  <a:lnTo>
                    <a:pt x="80" y="29"/>
                  </a:lnTo>
                  <a:close/>
                  <a:moveTo>
                    <a:pt x="41" y="57"/>
                  </a:moveTo>
                  <a:lnTo>
                    <a:pt x="23" y="65"/>
                  </a:lnTo>
                  <a:lnTo>
                    <a:pt x="26" y="45"/>
                  </a:lnTo>
                  <a:lnTo>
                    <a:pt x="11" y="32"/>
                  </a:lnTo>
                  <a:lnTo>
                    <a:pt x="31" y="29"/>
                  </a:lnTo>
                  <a:lnTo>
                    <a:pt x="41" y="11"/>
                  </a:lnTo>
                  <a:lnTo>
                    <a:pt x="49" y="29"/>
                  </a:lnTo>
                  <a:lnTo>
                    <a:pt x="68" y="32"/>
                  </a:lnTo>
                  <a:lnTo>
                    <a:pt x="54" y="45"/>
                  </a:lnTo>
                  <a:lnTo>
                    <a:pt x="57" y="65"/>
                  </a:lnTo>
                  <a:lnTo>
                    <a:pt x="41"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2" name="Freeform 71">
              <a:extLst>
                <a:ext uri="{FF2B5EF4-FFF2-40B4-BE49-F238E27FC236}">
                  <a16:creationId xmlns:a16="http://schemas.microsoft.com/office/drawing/2014/main" id="{A992CB92-63CD-E08C-F122-3FDFFCC99EBF}"/>
                </a:ext>
              </a:extLst>
            </p:cNvPr>
            <p:cNvSpPr>
              <a:spLocks noEditPoints="1"/>
            </p:cNvSpPr>
            <p:nvPr/>
          </p:nvSpPr>
          <p:spPr bwMode="auto">
            <a:xfrm>
              <a:off x="10818503" y="1526343"/>
              <a:ext cx="191818" cy="207477"/>
            </a:xfrm>
            <a:custGeom>
              <a:avLst/>
              <a:gdLst>
                <a:gd name="T0" fmla="*/ 48 w 60"/>
                <a:gd name="T1" fmla="*/ 11 h 65"/>
                <a:gd name="T2" fmla="*/ 60 w 60"/>
                <a:gd name="T3" fmla="*/ 6 h 65"/>
                <a:gd name="T4" fmla="*/ 60 w 60"/>
                <a:gd name="T5" fmla="*/ 44 h 65"/>
                <a:gd name="T6" fmla="*/ 48 w 60"/>
                <a:gd name="T7" fmla="*/ 48 h 65"/>
                <a:gd name="T8" fmla="*/ 36 w 60"/>
                <a:gd name="T9" fmla="*/ 45 h 65"/>
                <a:gd name="T10" fmla="*/ 24 w 60"/>
                <a:gd name="T11" fmla="*/ 41 h 65"/>
                <a:gd name="T12" fmla="*/ 12 w 60"/>
                <a:gd name="T13" fmla="*/ 46 h 65"/>
                <a:gd name="T14" fmla="*/ 12 w 60"/>
                <a:gd name="T15" fmla="*/ 8 h 65"/>
                <a:gd name="T16" fmla="*/ 24 w 60"/>
                <a:gd name="T17" fmla="*/ 4 h 65"/>
                <a:gd name="T18" fmla="*/ 36 w 60"/>
                <a:gd name="T19" fmla="*/ 7 h 65"/>
                <a:gd name="T20" fmla="*/ 48 w 60"/>
                <a:gd name="T21" fmla="*/ 11 h 65"/>
                <a:gd name="T22" fmla="*/ 4 w 60"/>
                <a:gd name="T23" fmla="*/ 0 h 65"/>
                <a:gd name="T24" fmla="*/ 8 w 60"/>
                <a:gd name="T25" fmla="*/ 4 h 65"/>
                <a:gd name="T26" fmla="*/ 8 w 60"/>
                <a:gd name="T27" fmla="*/ 65 h 65"/>
                <a:gd name="T28" fmla="*/ 0 w 60"/>
                <a:gd name="T29" fmla="*/ 65 h 65"/>
                <a:gd name="T30" fmla="*/ 0 w 60"/>
                <a:gd name="T31" fmla="*/ 4 h 65"/>
                <a:gd name="T32" fmla="*/ 4 w 60"/>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65">
                  <a:moveTo>
                    <a:pt x="48" y="11"/>
                  </a:moveTo>
                  <a:cubicBezTo>
                    <a:pt x="53" y="11"/>
                    <a:pt x="58" y="8"/>
                    <a:pt x="60" y="6"/>
                  </a:cubicBezTo>
                  <a:cubicBezTo>
                    <a:pt x="60" y="44"/>
                    <a:pt x="60" y="44"/>
                    <a:pt x="60" y="44"/>
                  </a:cubicBezTo>
                  <a:cubicBezTo>
                    <a:pt x="58" y="46"/>
                    <a:pt x="53" y="48"/>
                    <a:pt x="48" y="48"/>
                  </a:cubicBezTo>
                  <a:cubicBezTo>
                    <a:pt x="43" y="48"/>
                    <a:pt x="39" y="47"/>
                    <a:pt x="36" y="45"/>
                  </a:cubicBezTo>
                  <a:cubicBezTo>
                    <a:pt x="33" y="43"/>
                    <a:pt x="29" y="41"/>
                    <a:pt x="24" y="41"/>
                  </a:cubicBezTo>
                  <a:cubicBezTo>
                    <a:pt x="19" y="41"/>
                    <a:pt x="15" y="44"/>
                    <a:pt x="12" y="46"/>
                  </a:cubicBezTo>
                  <a:cubicBezTo>
                    <a:pt x="12" y="8"/>
                    <a:pt x="12" y="8"/>
                    <a:pt x="12" y="8"/>
                  </a:cubicBezTo>
                  <a:cubicBezTo>
                    <a:pt x="15" y="6"/>
                    <a:pt x="19" y="4"/>
                    <a:pt x="24" y="4"/>
                  </a:cubicBezTo>
                  <a:cubicBezTo>
                    <a:pt x="29" y="4"/>
                    <a:pt x="33" y="5"/>
                    <a:pt x="36" y="7"/>
                  </a:cubicBezTo>
                  <a:cubicBezTo>
                    <a:pt x="39" y="9"/>
                    <a:pt x="43" y="11"/>
                    <a:pt x="48" y="11"/>
                  </a:cubicBezTo>
                  <a:close/>
                  <a:moveTo>
                    <a:pt x="4" y="0"/>
                  </a:moveTo>
                  <a:cubicBezTo>
                    <a:pt x="6" y="0"/>
                    <a:pt x="8" y="1"/>
                    <a:pt x="8" y="4"/>
                  </a:cubicBezTo>
                  <a:cubicBezTo>
                    <a:pt x="8" y="65"/>
                    <a:pt x="8" y="65"/>
                    <a:pt x="8" y="65"/>
                  </a:cubicBezTo>
                  <a:cubicBezTo>
                    <a:pt x="0" y="65"/>
                    <a:pt x="0" y="65"/>
                    <a:pt x="0" y="65"/>
                  </a:cubicBezTo>
                  <a:cubicBezTo>
                    <a:pt x="0" y="4"/>
                    <a:pt x="0" y="4"/>
                    <a:pt x="0" y="4"/>
                  </a:cubicBezTo>
                  <a:cubicBezTo>
                    <a:pt x="0" y="1"/>
                    <a:pt x="1"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3" name="Freeform 72">
              <a:extLst>
                <a:ext uri="{FF2B5EF4-FFF2-40B4-BE49-F238E27FC236}">
                  <a16:creationId xmlns:a16="http://schemas.microsoft.com/office/drawing/2014/main" id="{02F9F64B-331C-B482-462E-9CD7DEEA05A7}"/>
                </a:ext>
              </a:extLst>
            </p:cNvPr>
            <p:cNvSpPr>
              <a:spLocks noEditPoints="1"/>
            </p:cNvSpPr>
            <p:nvPr/>
          </p:nvSpPr>
          <p:spPr bwMode="auto">
            <a:xfrm>
              <a:off x="10575795" y="1424562"/>
              <a:ext cx="203562" cy="207477"/>
            </a:xfrm>
            <a:custGeom>
              <a:avLst/>
              <a:gdLst>
                <a:gd name="T0" fmla="*/ 54 w 64"/>
                <a:gd name="T1" fmla="*/ 0 h 65"/>
                <a:gd name="T2" fmla="*/ 44 w 64"/>
                <a:gd name="T3" fmla="*/ 11 h 65"/>
                <a:gd name="T4" fmla="*/ 44 w 64"/>
                <a:gd name="T5" fmla="*/ 41 h 65"/>
                <a:gd name="T6" fmla="*/ 52 w 64"/>
                <a:gd name="T7" fmla="*/ 41 h 65"/>
                <a:gd name="T8" fmla="*/ 52 w 64"/>
                <a:gd name="T9" fmla="*/ 65 h 65"/>
                <a:gd name="T10" fmla="*/ 64 w 64"/>
                <a:gd name="T11" fmla="*/ 65 h 65"/>
                <a:gd name="T12" fmla="*/ 64 w 64"/>
                <a:gd name="T13" fmla="*/ 11 h 65"/>
                <a:gd name="T14" fmla="*/ 54 w 64"/>
                <a:gd name="T15" fmla="*/ 0 h 65"/>
                <a:gd name="T16" fmla="*/ 26 w 64"/>
                <a:gd name="T17" fmla="*/ 0 h 65"/>
                <a:gd name="T18" fmla="*/ 24 w 64"/>
                <a:gd name="T19" fmla="*/ 2 h 65"/>
                <a:gd name="T20" fmla="*/ 24 w 64"/>
                <a:gd name="T21" fmla="*/ 17 h 65"/>
                <a:gd name="T22" fmla="*/ 22 w 64"/>
                <a:gd name="T23" fmla="*/ 18 h 65"/>
                <a:gd name="T24" fmla="*/ 20 w 64"/>
                <a:gd name="T25" fmla="*/ 17 h 65"/>
                <a:gd name="T26" fmla="*/ 20 w 64"/>
                <a:gd name="T27" fmla="*/ 2 h 65"/>
                <a:gd name="T28" fmla="*/ 18 w 64"/>
                <a:gd name="T29" fmla="*/ 0 h 65"/>
                <a:gd name="T30" fmla="*/ 16 w 64"/>
                <a:gd name="T31" fmla="*/ 2 h 65"/>
                <a:gd name="T32" fmla="*/ 16 w 64"/>
                <a:gd name="T33" fmla="*/ 17 h 65"/>
                <a:gd name="T34" fmla="*/ 14 w 64"/>
                <a:gd name="T35" fmla="*/ 18 h 65"/>
                <a:gd name="T36" fmla="*/ 12 w 64"/>
                <a:gd name="T37" fmla="*/ 17 h 65"/>
                <a:gd name="T38" fmla="*/ 12 w 64"/>
                <a:gd name="T39" fmla="*/ 2 h 65"/>
                <a:gd name="T40" fmla="*/ 10 w 64"/>
                <a:gd name="T41" fmla="*/ 0 h 65"/>
                <a:gd name="T42" fmla="*/ 8 w 64"/>
                <a:gd name="T43" fmla="*/ 2 h 65"/>
                <a:gd name="T44" fmla="*/ 8 w 64"/>
                <a:gd name="T45" fmla="*/ 17 h 65"/>
                <a:gd name="T46" fmla="*/ 6 w 64"/>
                <a:gd name="T47" fmla="*/ 18 h 65"/>
                <a:gd name="T48" fmla="*/ 4 w 64"/>
                <a:gd name="T49" fmla="*/ 17 h 65"/>
                <a:gd name="T50" fmla="*/ 4 w 64"/>
                <a:gd name="T51" fmla="*/ 2 h 65"/>
                <a:gd name="T52" fmla="*/ 2 w 64"/>
                <a:gd name="T53" fmla="*/ 0 h 65"/>
                <a:gd name="T54" fmla="*/ 0 w 64"/>
                <a:gd name="T55" fmla="*/ 2 h 65"/>
                <a:gd name="T56" fmla="*/ 0 w 64"/>
                <a:gd name="T57" fmla="*/ 17 h 65"/>
                <a:gd name="T58" fmla="*/ 0 w 64"/>
                <a:gd name="T59" fmla="*/ 21 h 65"/>
                <a:gd name="T60" fmla="*/ 3 w 64"/>
                <a:gd name="T61" fmla="*/ 25 h 65"/>
                <a:gd name="T62" fmla="*/ 8 w 64"/>
                <a:gd name="T63" fmla="*/ 33 h 65"/>
                <a:gd name="T64" fmla="*/ 8 w 64"/>
                <a:gd name="T65" fmla="*/ 65 h 65"/>
                <a:gd name="T66" fmla="*/ 20 w 64"/>
                <a:gd name="T67" fmla="*/ 65 h 65"/>
                <a:gd name="T68" fmla="*/ 20 w 64"/>
                <a:gd name="T69" fmla="*/ 33 h 65"/>
                <a:gd name="T70" fmla="*/ 25 w 64"/>
                <a:gd name="T71" fmla="*/ 25 h 65"/>
                <a:gd name="T72" fmla="*/ 28 w 64"/>
                <a:gd name="T73" fmla="*/ 21 h 65"/>
                <a:gd name="T74" fmla="*/ 28 w 64"/>
                <a:gd name="T75" fmla="*/ 17 h 65"/>
                <a:gd name="T76" fmla="*/ 28 w 64"/>
                <a:gd name="T77" fmla="*/ 2 h 65"/>
                <a:gd name="T78" fmla="*/ 26 w 64"/>
                <a:gd name="T7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65">
                  <a:moveTo>
                    <a:pt x="54" y="0"/>
                  </a:moveTo>
                  <a:cubicBezTo>
                    <a:pt x="49" y="0"/>
                    <a:pt x="44" y="5"/>
                    <a:pt x="44" y="11"/>
                  </a:cubicBezTo>
                  <a:cubicBezTo>
                    <a:pt x="44" y="41"/>
                    <a:pt x="44" y="41"/>
                    <a:pt x="44" y="41"/>
                  </a:cubicBezTo>
                  <a:cubicBezTo>
                    <a:pt x="52" y="41"/>
                    <a:pt x="52" y="41"/>
                    <a:pt x="52" y="41"/>
                  </a:cubicBezTo>
                  <a:cubicBezTo>
                    <a:pt x="52" y="65"/>
                    <a:pt x="52" y="65"/>
                    <a:pt x="52" y="65"/>
                  </a:cubicBezTo>
                  <a:cubicBezTo>
                    <a:pt x="64" y="65"/>
                    <a:pt x="64" y="65"/>
                    <a:pt x="64" y="65"/>
                  </a:cubicBezTo>
                  <a:cubicBezTo>
                    <a:pt x="64" y="11"/>
                    <a:pt x="64" y="11"/>
                    <a:pt x="64" y="11"/>
                  </a:cubicBezTo>
                  <a:cubicBezTo>
                    <a:pt x="64" y="5"/>
                    <a:pt x="60" y="0"/>
                    <a:pt x="54" y="0"/>
                  </a:cubicBezTo>
                  <a:close/>
                  <a:moveTo>
                    <a:pt x="26" y="0"/>
                  </a:moveTo>
                  <a:cubicBezTo>
                    <a:pt x="25" y="0"/>
                    <a:pt x="24" y="1"/>
                    <a:pt x="24" y="2"/>
                  </a:cubicBezTo>
                  <a:cubicBezTo>
                    <a:pt x="24" y="17"/>
                    <a:pt x="24" y="17"/>
                    <a:pt x="24" y="17"/>
                  </a:cubicBezTo>
                  <a:cubicBezTo>
                    <a:pt x="24" y="17"/>
                    <a:pt x="23" y="18"/>
                    <a:pt x="22" y="18"/>
                  </a:cubicBezTo>
                  <a:cubicBezTo>
                    <a:pt x="21" y="18"/>
                    <a:pt x="20" y="17"/>
                    <a:pt x="20" y="17"/>
                  </a:cubicBezTo>
                  <a:cubicBezTo>
                    <a:pt x="20" y="2"/>
                    <a:pt x="20" y="2"/>
                    <a:pt x="20" y="2"/>
                  </a:cubicBezTo>
                  <a:cubicBezTo>
                    <a:pt x="20" y="1"/>
                    <a:pt x="19" y="0"/>
                    <a:pt x="18" y="0"/>
                  </a:cubicBezTo>
                  <a:cubicBezTo>
                    <a:pt x="17" y="0"/>
                    <a:pt x="16" y="1"/>
                    <a:pt x="16" y="2"/>
                  </a:cubicBezTo>
                  <a:cubicBezTo>
                    <a:pt x="16" y="17"/>
                    <a:pt x="16" y="17"/>
                    <a:pt x="16" y="17"/>
                  </a:cubicBezTo>
                  <a:cubicBezTo>
                    <a:pt x="16" y="17"/>
                    <a:pt x="15" y="18"/>
                    <a:pt x="14" y="18"/>
                  </a:cubicBezTo>
                  <a:cubicBezTo>
                    <a:pt x="13" y="18"/>
                    <a:pt x="12" y="17"/>
                    <a:pt x="12" y="17"/>
                  </a:cubicBezTo>
                  <a:cubicBezTo>
                    <a:pt x="12" y="2"/>
                    <a:pt x="12" y="2"/>
                    <a:pt x="12" y="2"/>
                  </a:cubicBezTo>
                  <a:cubicBezTo>
                    <a:pt x="12" y="1"/>
                    <a:pt x="11" y="0"/>
                    <a:pt x="10" y="0"/>
                  </a:cubicBezTo>
                  <a:cubicBezTo>
                    <a:pt x="9" y="0"/>
                    <a:pt x="8" y="1"/>
                    <a:pt x="8" y="2"/>
                  </a:cubicBezTo>
                  <a:cubicBezTo>
                    <a:pt x="8" y="17"/>
                    <a:pt x="8" y="17"/>
                    <a:pt x="8" y="17"/>
                  </a:cubicBezTo>
                  <a:cubicBezTo>
                    <a:pt x="8" y="17"/>
                    <a:pt x="7" y="18"/>
                    <a:pt x="6" y="18"/>
                  </a:cubicBezTo>
                  <a:cubicBezTo>
                    <a:pt x="5" y="18"/>
                    <a:pt x="4" y="17"/>
                    <a:pt x="4" y="17"/>
                  </a:cubicBezTo>
                  <a:cubicBezTo>
                    <a:pt x="4" y="2"/>
                    <a:pt x="4" y="2"/>
                    <a:pt x="4" y="2"/>
                  </a:cubicBezTo>
                  <a:cubicBezTo>
                    <a:pt x="4" y="1"/>
                    <a:pt x="3" y="0"/>
                    <a:pt x="2" y="0"/>
                  </a:cubicBezTo>
                  <a:cubicBezTo>
                    <a:pt x="0" y="0"/>
                    <a:pt x="0" y="1"/>
                    <a:pt x="0" y="2"/>
                  </a:cubicBezTo>
                  <a:cubicBezTo>
                    <a:pt x="0" y="17"/>
                    <a:pt x="0" y="17"/>
                    <a:pt x="0" y="17"/>
                  </a:cubicBezTo>
                  <a:cubicBezTo>
                    <a:pt x="0" y="21"/>
                    <a:pt x="0" y="21"/>
                    <a:pt x="0" y="21"/>
                  </a:cubicBezTo>
                  <a:cubicBezTo>
                    <a:pt x="0" y="22"/>
                    <a:pt x="1" y="23"/>
                    <a:pt x="3" y="25"/>
                  </a:cubicBezTo>
                  <a:cubicBezTo>
                    <a:pt x="5" y="26"/>
                    <a:pt x="8" y="28"/>
                    <a:pt x="8" y="33"/>
                  </a:cubicBezTo>
                  <a:cubicBezTo>
                    <a:pt x="8" y="65"/>
                    <a:pt x="8" y="65"/>
                    <a:pt x="8" y="65"/>
                  </a:cubicBezTo>
                  <a:cubicBezTo>
                    <a:pt x="20" y="65"/>
                    <a:pt x="20" y="65"/>
                    <a:pt x="20" y="65"/>
                  </a:cubicBezTo>
                  <a:cubicBezTo>
                    <a:pt x="20" y="33"/>
                    <a:pt x="20" y="33"/>
                    <a:pt x="20" y="33"/>
                  </a:cubicBezTo>
                  <a:cubicBezTo>
                    <a:pt x="20" y="28"/>
                    <a:pt x="22" y="26"/>
                    <a:pt x="25" y="25"/>
                  </a:cubicBezTo>
                  <a:cubicBezTo>
                    <a:pt x="26" y="23"/>
                    <a:pt x="28" y="22"/>
                    <a:pt x="28" y="21"/>
                  </a:cubicBezTo>
                  <a:cubicBezTo>
                    <a:pt x="28" y="17"/>
                    <a:pt x="28" y="17"/>
                    <a:pt x="28" y="17"/>
                  </a:cubicBezTo>
                  <a:cubicBezTo>
                    <a:pt x="28" y="2"/>
                    <a:pt x="28" y="2"/>
                    <a:pt x="28" y="2"/>
                  </a:cubicBezTo>
                  <a:cubicBezTo>
                    <a:pt x="28" y="1"/>
                    <a:pt x="27"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4" name="Freeform 73">
              <a:extLst>
                <a:ext uri="{FF2B5EF4-FFF2-40B4-BE49-F238E27FC236}">
                  <a16:creationId xmlns:a16="http://schemas.microsoft.com/office/drawing/2014/main" id="{20B20907-373F-334B-853F-3FCBBDEC0ADE}"/>
                </a:ext>
              </a:extLst>
            </p:cNvPr>
            <p:cNvSpPr>
              <a:spLocks noEditPoints="1"/>
            </p:cNvSpPr>
            <p:nvPr/>
          </p:nvSpPr>
          <p:spPr bwMode="auto">
            <a:xfrm>
              <a:off x="10977048" y="3327085"/>
              <a:ext cx="236837" cy="266197"/>
            </a:xfrm>
            <a:custGeom>
              <a:avLst/>
              <a:gdLst>
                <a:gd name="T0" fmla="*/ 58 w 74"/>
                <a:gd name="T1" fmla="*/ 25 h 83"/>
                <a:gd name="T2" fmla="*/ 63 w 74"/>
                <a:gd name="T3" fmla="*/ 22 h 83"/>
                <a:gd name="T4" fmla="*/ 68 w 74"/>
                <a:gd name="T5" fmla="*/ 12 h 83"/>
                <a:gd name="T6" fmla="*/ 65 w 74"/>
                <a:gd name="T7" fmla="*/ 3 h 83"/>
                <a:gd name="T8" fmla="*/ 58 w 74"/>
                <a:gd name="T9" fmla="*/ 0 h 83"/>
                <a:gd name="T10" fmla="*/ 46 w 74"/>
                <a:gd name="T11" fmla="*/ 6 h 83"/>
                <a:gd name="T12" fmla="*/ 36 w 74"/>
                <a:gd name="T13" fmla="*/ 24 h 83"/>
                <a:gd name="T14" fmla="*/ 27 w 74"/>
                <a:gd name="T15" fmla="*/ 6 h 83"/>
                <a:gd name="T16" fmla="*/ 18 w 74"/>
                <a:gd name="T17" fmla="*/ 2 h 83"/>
                <a:gd name="T18" fmla="*/ 11 w 74"/>
                <a:gd name="T19" fmla="*/ 5 h 83"/>
                <a:gd name="T20" fmla="*/ 12 w 74"/>
                <a:gd name="T21" fmla="*/ 21 h 83"/>
                <a:gd name="T22" fmla="*/ 18 w 74"/>
                <a:gd name="T23" fmla="*/ 25 h 83"/>
                <a:gd name="T24" fmla="*/ 0 w 74"/>
                <a:gd name="T25" fmla="*/ 25 h 83"/>
                <a:gd name="T26" fmla="*/ 0 w 74"/>
                <a:gd name="T27" fmla="*/ 47 h 83"/>
                <a:gd name="T28" fmla="*/ 6 w 74"/>
                <a:gd name="T29" fmla="*/ 47 h 83"/>
                <a:gd name="T30" fmla="*/ 6 w 74"/>
                <a:gd name="T31" fmla="*/ 83 h 83"/>
                <a:gd name="T32" fmla="*/ 69 w 74"/>
                <a:gd name="T33" fmla="*/ 83 h 83"/>
                <a:gd name="T34" fmla="*/ 69 w 74"/>
                <a:gd name="T35" fmla="*/ 47 h 83"/>
                <a:gd name="T36" fmla="*/ 74 w 74"/>
                <a:gd name="T37" fmla="*/ 47 h 83"/>
                <a:gd name="T38" fmla="*/ 74 w 74"/>
                <a:gd name="T39" fmla="*/ 25 h 83"/>
                <a:gd name="T40" fmla="*/ 58 w 74"/>
                <a:gd name="T41" fmla="*/ 25 h 83"/>
                <a:gd name="T42" fmla="*/ 50 w 74"/>
                <a:gd name="T43" fmla="*/ 10 h 83"/>
                <a:gd name="T44" fmla="*/ 58 w 74"/>
                <a:gd name="T45" fmla="*/ 6 h 83"/>
                <a:gd name="T46" fmla="*/ 61 w 74"/>
                <a:gd name="T47" fmla="*/ 7 h 83"/>
                <a:gd name="T48" fmla="*/ 59 w 74"/>
                <a:gd name="T49" fmla="*/ 18 h 83"/>
                <a:gd name="T50" fmla="*/ 46 w 74"/>
                <a:gd name="T51" fmla="*/ 25 h 83"/>
                <a:gd name="T52" fmla="*/ 42 w 74"/>
                <a:gd name="T53" fmla="*/ 25 h 83"/>
                <a:gd name="T54" fmla="*/ 50 w 74"/>
                <a:gd name="T55" fmla="*/ 10 h 83"/>
                <a:gd name="T56" fmla="*/ 14 w 74"/>
                <a:gd name="T57" fmla="*/ 12 h 83"/>
                <a:gd name="T58" fmla="*/ 15 w 74"/>
                <a:gd name="T59" fmla="*/ 9 h 83"/>
                <a:gd name="T60" fmla="*/ 18 w 74"/>
                <a:gd name="T61" fmla="*/ 8 h 83"/>
                <a:gd name="T62" fmla="*/ 18 w 74"/>
                <a:gd name="T63" fmla="*/ 8 h 83"/>
                <a:gd name="T64" fmla="*/ 23 w 74"/>
                <a:gd name="T65" fmla="*/ 10 h 83"/>
                <a:gd name="T66" fmla="*/ 30 w 74"/>
                <a:gd name="T67" fmla="*/ 23 h 83"/>
                <a:gd name="T68" fmla="*/ 30 w 74"/>
                <a:gd name="T69" fmla="*/ 24 h 83"/>
                <a:gd name="T70" fmla="*/ 29 w 74"/>
                <a:gd name="T71" fmla="*/ 24 h 83"/>
                <a:gd name="T72" fmla="*/ 17 w 74"/>
                <a:gd name="T73" fmla="*/ 17 h 83"/>
                <a:gd name="T74" fmla="*/ 14 w 74"/>
                <a:gd name="T75" fmla="*/ 12 h 83"/>
                <a:gd name="T76" fmla="*/ 32 w 74"/>
                <a:gd name="T77" fmla="*/ 78 h 83"/>
                <a:gd name="T78" fmla="*/ 11 w 74"/>
                <a:gd name="T79" fmla="*/ 78 h 83"/>
                <a:gd name="T80" fmla="*/ 11 w 74"/>
                <a:gd name="T81" fmla="*/ 44 h 83"/>
                <a:gd name="T82" fmla="*/ 32 w 74"/>
                <a:gd name="T83" fmla="*/ 44 h 83"/>
                <a:gd name="T84" fmla="*/ 32 w 74"/>
                <a:gd name="T85" fmla="*/ 78 h 83"/>
                <a:gd name="T86" fmla="*/ 32 w 74"/>
                <a:gd name="T87" fmla="*/ 41 h 83"/>
                <a:gd name="T88" fmla="*/ 6 w 74"/>
                <a:gd name="T89" fmla="*/ 41 h 83"/>
                <a:gd name="T90" fmla="*/ 6 w 74"/>
                <a:gd name="T91" fmla="*/ 31 h 83"/>
                <a:gd name="T92" fmla="*/ 32 w 74"/>
                <a:gd name="T93" fmla="*/ 31 h 83"/>
                <a:gd name="T94" fmla="*/ 32 w 74"/>
                <a:gd name="T95" fmla="*/ 41 h 83"/>
                <a:gd name="T96" fmla="*/ 63 w 74"/>
                <a:gd name="T97" fmla="*/ 78 h 83"/>
                <a:gd name="T98" fmla="*/ 42 w 74"/>
                <a:gd name="T99" fmla="*/ 78 h 83"/>
                <a:gd name="T100" fmla="*/ 42 w 74"/>
                <a:gd name="T101" fmla="*/ 44 h 83"/>
                <a:gd name="T102" fmla="*/ 63 w 74"/>
                <a:gd name="T103" fmla="*/ 44 h 83"/>
                <a:gd name="T104" fmla="*/ 63 w 74"/>
                <a:gd name="T105" fmla="*/ 78 h 83"/>
                <a:gd name="T106" fmla="*/ 69 w 74"/>
                <a:gd name="T107" fmla="*/ 41 h 83"/>
                <a:gd name="T108" fmla="*/ 42 w 74"/>
                <a:gd name="T109" fmla="*/ 41 h 83"/>
                <a:gd name="T110" fmla="*/ 42 w 74"/>
                <a:gd name="T111" fmla="*/ 31 h 83"/>
                <a:gd name="T112" fmla="*/ 69 w 74"/>
                <a:gd name="T113" fmla="*/ 31 h 83"/>
                <a:gd name="T114" fmla="*/ 69 w 74"/>
                <a:gd name="T11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 h="83">
                  <a:moveTo>
                    <a:pt x="58" y="25"/>
                  </a:moveTo>
                  <a:cubicBezTo>
                    <a:pt x="60" y="24"/>
                    <a:pt x="61" y="23"/>
                    <a:pt x="63" y="22"/>
                  </a:cubicBezTo>
                  <a:cubicBezTo>
                    <a:pt x="65" y="19"/>
                    <a:pt x="67" y="16"/>
                    <a:pt x="68" y="12"/>
                  </a:cubicBezTo>
                  <a:cubicBezTo>
                    <a:pt x="69" y="9"/>
                    <a:pt x="68" y="5"/>
                    <a:pt x="65" y="3"/>
                  </a:cubicBezTo>
                  <a:cubicBezTo>
                    <a:pt x="63" y="1"/>
                    <a:pt x="61" y="0"/>
                    <a:pt x="58" y="0"/>
                  </a:cubicBezTo>
                  <a:cubicBezTo>
                    <a:pt x="54" y="0"/>
                    <a:pt x="50" y="2"/>
                    <a:pt x="46" y="6"/>
                  </a:cubicBezTo>
                  <a:cubicBezTo>
                    <a:pt x="41" y="11"/>
                    <a:pt x="38" y="19"/>
                    <a:pt x="36" y="24"/>
                  </a:cubicBezTo>
                  <a:cubicBezTo>
                    <a:pt x="35" y="19"/>
                    <a:pt x="32" y="11"/>
                    <a:pt x="27" y="6"/>
                  </a:cubicBezTo>
                  <a:cubicBezTo>
                    <a:pt x="25" y="4"/>
                    <a:pt x="21" y="2"/>
                    <a:pt x="18" y="2"/>
                  </a:cubicBezTo>
                  <a:cubicBezTo>
                    <a:pt x="15" y="2"/>
                    <a:pt x="13" y="3"/>
                    <a:pt x="11" y="5"/>
                  </a:cubicBezTo>
                  <a:cubicBezTo>
                    <a:pt x="7" y="9"/>
                    <a:pt x="8" y="16"/>
                    <a:pt x="12" y="21"/>
                  </a:cubicBezTo>
                  <a:cubicBezTo>
                    <a:pt x="14" y="23"/>
                    <a:pt x="16" y="24"/>
                    <a:pt x="18" y="25"/>
                  </a:cubicBezTo>
                  <a:cubicBezTo>
                    <a:pt x="0" y="25"/>
                    <a:pt x="0" y="25"/>
                    <a:pt x="0" y="25"/>
                  </a:cubicBezTo>
                  <a:cubicBezTo>
                    <a:pt x="0" y="47"/>
                    <a:pt x="0" y="47"/>
                    <a:pt x="0" y="47"/>
                  </a:cubicBezTo>
                  <a:cubicBezTo>
                    <a:pt x="6" y="47"/>
                    <a:pt x="6" y="47"/>
                    <a:pt x="6" y="47"/>
                  </a:cubicBezTo>
                  <a:cubicBezTo>
                    <a:pt x="6" y="83"/>
                    <a:pt x="6" y="83"/>
                    <a:pt x="6" y="83"/>
                  </a:cubicBezTo>
                  <a:cubicBezTo>
                    <a:pt x="69" y="83"/>
                    <a:pt x="69" y="83"/>
                    <a:pt x="69" y="83"/>
                  </a:cubicBezTo>
                  <a:cubicBezTo>
                    <a:pt x="69" y="47"/>
                    <a:pt x="69" y="47"/>
                    <a:pt x="69" y="47"/>
                  </a:cubicBezTo>
                  <a:cubicBezTo>
                    <a:pt x="74" y="47"/>
                    <a:pt x="74" y="47"/>
                    <a:pt x="74" y="47"/>
                  </a:cubicBezTo>
                  <a:cubicBezTo>
                    <a:pt x="74" y="25"/>
                    <a:pt x="74" y="25"/>
                    <a:pt x="74" y="25"/>
                  </a:cubicBezTo>
                  <a:lnTo>
                    <a:pt x="58" y="25"/>
                  </a:lnTo>
                  <a:close/>
                  <a:moveTo>
                    <a:pt x="50" y="10"/>
                  </a:moveTo>
                  <a:cubicBezTo>
                    <a:pt x="53" y="7"/>
                    <a:pt x="56" y="6"/>
                    <a:pt x="58" y="6"/>
                  </a:cubicBezTo>
                  <a:cubicBezTo>
                    <a:pt x="59" y="6"/>
                    <a:pt x="60" y="6"/>
                    <a:pt x="61" y="7"/>
                  </a:cubicBezTo>
                  <a:cubicBezTo>
                    <a:pt x="63" y="9"/>
                    <a:pt x="62" y="14"/>
                    <a:pt x="59" y="18"/>
                  </a:cubicBezTo>
                  <a:cubicBezTo>
                    <a:pt x="55" y="21"/>
                    <a:pt x="50" y="24"/>
                    <a:pt x="46" y="25"/>
                  </a:cubicBezTo>
                  <a:cubicBezTo>
                    <a:pt x="42" y="25"/>
                    <a:pt x="42" y="25"/>
                    <a:pt x="42" y="25"/>
                  </a:cubicBezTo>
                  <a:cubicBezTo>
                    <a:pt x="43" y="21"/>
                    <a:pt x="46" y="14"/>
                    <a:pt x="50" y="10"/>
                  </a:cubicBezTo>
                  <a:close/>
                  <a:moveTo>
                    <a:pt x="14" y="12"/>
                  </a:moveTo>
                  <a:cubicBezTo>
                    <a:pt x="14" y="12"/>
                    <a:pt x="14" y="10"/>
                    <a:pt x="15" y="9"/>
                  </a:cubicBezTo>
                  <a:cubicBezTo>
                    <a:pt x="16" y="8"/>
                    <a:pt x="17" y="8"/>
                    <a:pt x="18" y="8"/>
                  </a:cubicBezTo>
                  <a:cubicBezTo>
                    <a:pt x="18" y="8"/>
                    <a:pt x="18" y="8"/>
                    <a:pt x="18" y="8"/>
                  </a:cubicBezTo>
                  <a:cubicBezTo>
                    <a:pt x="20" y="8"/>
                    <a:pt x="22" y="9"/>
                    <a:pt x="23" y="10"/>
                  </a:cubicBezTo>
                  <a:cubicBezTo>
                    <a:pt x="26" y="13"/>
                    <a:pt x="28" y="18"/>
                    <a:pt x="30" y="23"/>
                  </a:cubicBezTo>
                  <a:cubicBezTo>
                    <a:pt x="30" y="23"/>
                    <a:pt x="30" y="24"/>
                    <a:pt x="30" y="24"/>
                  </a:cubicBezTo>
                  <a:cubicBezTo>
                    <a:pt x="30" y="24"/>
                    <a:pt x="29" y="24"/>
                    <a:pt x="29" y="24"/>
                  </a:cubicBezTo>
                  <a:cubicBezTo>
                    <a:pt x="24" y="22"/>
                    <a:pt x="19" y="20"/>
                    <a:pt x="17" y="17"/>
                  </a:cubicBezTo>
                  <a:cubicBezTo>
                    <a:pt x="15" y="16"/>
                    <a:pt x="14" y="14"/>
                    <a:pt x="14" y="12"/>
                  </a:cubicBezTo>
                  <a:close/>
                  <a:moveTo>
                    <a:pt x="32" y="78"/>
                  </a:moveTo>
                  <a:cubicBezTo>
                    <a:pt x="11" y="78"/>
                    <a:pt x="11" y="78"/>
                    <a:pt x="11" y="78"/>
                  </a:cubicBezTo>
                  <a:cubicBezTo>
                    <a:pt x="11" y="44"/>
                    <a:pt x="11" y="44"/>
                    <a:pt x="11" y="44"/>
                  </a:cubicBezTo>
                  <a:cubicBezTo>
                    <a:pt x="32" y="44"/>
                    <a:pt x="32" y="44"/>
                    <a:pt x="32" y="44"/>
                  </a:cubicBezTo>
                  <a:lnTo>
                    <a:pt x="32" y="78"/>
                  </a:lnTo>
                  <a:close/>
                  <a:moveTo>
                    <a:pt x="32" y="41"/>
                  </a:moveTo>
                  <a:cubicBezTo>
                    <a:pt x="6" y="41"/>
                    <a:pt x="6" y="41"/>
                    <a:pt x="6" y="41"/>
                  </a:cubicBezTo>
                  <a:cubicBezTo>
                    <a:pt x="6" y="31"/>
                    <a:pt x="6" y="31"/>
                    <a:pt x="6" y="31"/>
                  </a:cubicBezTo>
                  <a:cubicBezTo>
                    <a:pt x="32" y="31"/>
                    <a:pt x="32" y="31"/>
                    <a:pt x="32" y="31"/>
                  </a:cubicBezTo>
                  <a:lnTo>
                    <a:pt x="32" y="41"/>
                  </a:lnTo>
                  <a:close/>
                  <a:moveTo>
                    <a:pt x="63" y="78"/>
                  </a:moveTo>
                  <a:cubicBezTo>
                    <a:pt x="42" y="78"/>
                    <a:pt x="42" y="78"/>
                    <a:pt x="42" y="78"/>
                  </a:cubicBezTo>
                  <a:cubicBezTo>
                    <a:pt x="42" y="44"/>
                    <a:pt x="42" y="44"/>
                    <a:pt x="42" y="44"/>
                  </a:cubicBezTo>
                  <a:cubicBezTo>
                    <a:pt x="63" y="44"/>
                    <a:pt x="63" y="44"/>
                    <a:pt x="63" y="44"/>
                  </a:cubicBezTo>
                  <a:lnTo>
                    <a:pt x="63" y="78"/>
                  </a:lnTo>
                  <a:close/>
                  <a:moveTo>
                    <a:pt x="69" y="41"/>
                  </a:moveTo>
                  <a:cubicBezTo>
                    <a:pt x="42" y="41"/>
                    <a:pt x="42" y="41"/>
                    <a:pt x="42" y="41"/>
                  </a:cubicBezTo>
                  <a:cubicBezTo>
                    <a:pt x="42" y="31"/>
                    <a:pt x="42" y="31"/>
                    <a:pt x="42" y="31"/>
                  </a:cubicBezTo>
                  <a:cubicBezTo>
                    <a:pt x="69" y="31"/>
                    <a:pt x="69" y="31"/>
                    <a:pt x="69" y="31"/>
                  </a:cubicBezTo>
                  <a:lnTo>
                    <a:pt x="6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5" name="Freeform 74">
              <a:extLst>
                <a:ext uri="{FF2B5EF4-FFF2-40B4-BE49-F238E27FC236}">
                  <a16:creationId xmlns:a16="http://schemas.microsoft.com/office/drawing/2014/main" id="{D476EAB8-C179-9C3C-64E6-C33185790A7A}"/>
                </a:ext>
              </a:extLst>
            </p:cNvPr>
            <p:cNvSpPr>
              <a:spLocks noEditPoints="1"/>
            </p:cNvSpPr>
            <p:nvPr/>
          </p:nvSpPr>
          <p:spPr bwMode="auto">
            <a:xfrm>
              <a:off x="10906584" y="4526927"/>
              <a:ext cx="246623" cy="201604"/>
            </a:xfrm>
            <a:custGeom>
              <a:avLst/>
              <a:gdLst>
                <a:gd name="T0" fmla="*/ 1 w 77"/>
                <a:gd name="T1" fmla="*/ 42 h 63"/>
                <a:gd name="T2" fmla="*/ 8 w 77"/>
                <a:gd name="T3" fmla="*/ 55 h 63"/>
                <a:gd name="T4" fmla="*/ 21 w 77"/>
                <a:gd name="T5" fmla="*/ 61 h 63"/>
                <a:gd name="T6" fmla="*/ 38 w 77"/>
                <a:gd name="T7" fmla="*/ 63 h 63"/>
                <a:gd name="T8" fmla="*/ 56 w 77"/>
                <a:gd name="T9" fmla="*/ 61 h 63"/>
                <a:gd name="T10" fmla="*/ 69 w 77"/>
                <a:gd name="T11" fmla="*/ 55 h 63"/>
                <a:gd name="T12" fmla="*/ 76 w 77"/>
                <a:gd name="T13" fmla="*/ 42 h 63"/>
                <a:gd name="T14" fmla="*/ 71 w 77"/>
                <a:gd name="T15" fmla="*/ 16 h 63"/>
                <a:gd name="T16" fmla="*/ 72 w 77"/>
                <a:gd name="T17" fmla="*/ 11 h 63"/>
                <a:gd name="T18" fmla="*/ 70 w 77"/>
                <a:gd name="T19" fmla="*/ 0 h 63"/>
                <a:gd name="T20" fmla="*/ 67 w 77"/>
                <a:gd name="T21" fmla="*/ 0 h 63"/>
                <a:gd name="T22" fmla="*/ 60 w 77"/>
                <a:gd name="T23" fmla="*/ 3 h 63"/>
                <a:gd name="T24" fmla="*/ 38 w 77"/>
                <a:gd name="T25" fmla="*/ 5 h 63"/>
                <a:gd name="T26" fmla="*/ 17 w 77"/>
                <a:gd name="T27" fmla="*/ 3 h 63"/>
                <a:gd name="T28" fmla="*/ 9 w 77"/>
                <a:gd name="T29" fmla="*/ 0 h 63"/>
                <a:gd name="T30" fmla="*/ 7 w 77"/>
                <a:gd name="T31" fmla="*/ 0 h 63"/>
                <a:gd name="T32" fmla="*/ 5 w 77"/>
                <a:gd name="T33" fmla="*/ 11 h 63"/>
                <a:gd name="T34" fmla="*/ 6 w 77"/>
                <a:gd name="T35" fmla="*/ 16 h 63"/>
                <a:gd name="T36" fmla="*/ 9 w 77"/>
                <a:gd name="T37" fmla="*/ 42 h 63"/>
                <a:gd name="T38" fmla="*/ 18 w 77"/>
                <a:gd name="T39" fmla="*/ 30 h 63"/>
                <a:gd name="T40" fmla="*/ 27 w 77"/>
                <a:gd name="T41" fmla="*/ 29 h 63"/>
                <a:gd name="T42" fmla="*/ 38 w 77"/>
                <a:gd name="T43" fmla="*/ 30 h 63"/>
                <a:gd name="T44" fmla="*/ 49 w 77"/>
                <a:gd name="T45" fmla="*/ 29 h 63"/>
                <a:gd name="T46" fmla="*/ 59 w 77"/>
                <a:gd name="T47" fmla="*/ 30 h 63"/>
                <a:gd name="T48" fmla="*/ 67 w 77"/>
                <a:gd name="T49" fmla="*/ 42 h 63"/>
                <a:gd name="T50" fmla="*/ 64 w 77"/>
                <a:gd name="T51" fmla="*/ 52 h 63"/>
                <a:gd name="T52" fmla="*/ 56 w 77"/>
                <a:gd name="T53" fmla="*/ 57 h 63"/>
                <a:gd name="T54" fmla="*/ 45 w 77"/>
                <a:gd name="T55" fmla="*/ 58 h 63"/>
                <a:gd name="T56" fmla="*/ 31 w 77"/>
                <a:gd name="T57" fmla="*/ 58 h 63"/>
                <a:gd name="T58" fmla="*/ 20 w 77"/>
                <a:gd name="T59" fmla="*/ 57 h 63"/>
                <a:gd name="T60" fmla="*/ 12 w 77"/>
                <a:gd name="T61" fmla="*/ 52 h 63"/>
                <a:gd name="T62" fmla="*/ 9 w 77"/>
                <a:gd name="T63" fmla="*/ 42 h 63"/>
                <a:gd name="T64" fmla="*/ 53 w 77"/>
                <a:gd name="T65" fmla="*/ 48 h 63"/>
                <a:gd name="T66" fmla="*/ 53 w 77"/>
                <a:gd name="T67" fmla="*/ 34 h 63"/>
                <a:gd name="T68" fmla="*/ 19 w 77"/>
                <a:gd name="T69" fmla="*/ 41 h 63"/>
                <a:gd name="T70" fmla="*/ 29 w 77"/>
                <a:gd name="T71" fmla="*/ 41 h 63"/>
                <a:gd name="T72" fmla="*/ 19 w 77"/>
                <a:gd name="T73"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63">
                  <a:moveTo>
                    <a:pt x="0" y="33"/>
                  </a:moveTo>
                  <a:cubicBezTo>
                    <a:pt x="0" y="36"/>
                    <a:pt x="0" y="39"/>
                    <a:pt x="1" y="42"/>
                  </a:cubicBezTo>
                  <a:cubicBezTo>
                    <a:pt x="1" y="45"/>
                    <a:pt x="2" y="47"/>
                    <a:pt x="3" y="49"/>
                  </a:cubicBezTo>
                  <a:cubicBezTo>
                    <a:pt x="5" y="51"/>
                    <a:pt x="6" y="53"/>
                    <a:pt x="8" y="55"/>
                  </a:cubicBezTo>
                  <a:cubicBezTo>
                    <a:pt x="10" y="56"/>
                    <a:pt x="12" y="58"/>
                    <a:pt x="14" y="59"/>
                  </a:cubicBezTo>
                  <a:cubicBezTo>
                    <a:pt x="16" y="60"/>
                    <a:pt x="18" y="61"/>
                    <a:pt x="21" y="61"/>
                  </a:cubicBezTo>
                  <a:cubicBezTo>
                    <a:pt x="23" y="62"/>
                    <a:pt x="26" y="62"/>
                    <a:pt x="29" y="63"/>
                  </a:cubicBezTo>
                  <a:cubicBezTo>
                    <a:pt x="32" y="63"/>
                    <a:pt x="35" y="63"/>
                    <a:pt x="38" y="63"/>
                  </a:cubicBezTo>
                  <a:cubicBezTo>
                    <a:pt x="42" y="63"/>
                    <a:pt x="45" y="63"/>
                    <a:pt x="47" y="63"/>
                  </a:cubicBezTo>
                  <a:cubicBezTo>
                    <a:pt x="50" y="62"/>
                    <a:pt x="53" y="62"/>
                    <a:pt x="56" y="61"/>
                  </a:cubicBezTo>
                  <a:cubicBezTo>
                    <a:pt x="58" y="61"/>
                    <a:pt x="61" y="60"/>
                    <a:pt x="63" y="59"/>
                  </a:cubicBezTo>
                  <a:cubicBezTo>
                    <a:pt x="65" y="58"/>
                    <a:pt x="67" y="56"/>
                    <a:pt x="69" y="55"/>
                  </a:cubicBezTo>
                  <a:cubicBezTo>
                    <a:pt x="71" y="53"/>
                    <a:pt x="72" y="51"/>
                    <a:pt x="73" y="49"/>
                  </a:cubicBezTo>
                  <a:cubicBezTo>
                    <a:pt x="74" y="47"/>
                    <a:pt x="75" y="45"/>
                    <a:pt x="76" y="42"/>
                  </a:cubicBezTo>
                  <a:cubicBezTo>
                    <a:pt x="77" y="39"/>
                    <a:pt x="77" y="36"/>
                    <a:pt x="77" y="33"/>
                  </a:cubicBezTo>
                  <a:cubicBezTo>
                    <a:pt x="77" y="26"/>
                    <a:pt x="75" y="21"/>
                    <a:pt x="71" y="16"/>
                  </a:cubicBezTo>
                  <a:cubicBezTo>
                    <a:pt x="71" y="16"/>
                    <a:pt x="71" y="15"/>
                    <a:pt x="71" y="14"/>
                  </a:cubicBezTo>
                  <a:cubicBezTo>
                    <a:pt x="71" y="13"/>
                    <a:pt x="72" y="12"/>
                    <a:pt x="72" y="11"/>
                  </a:cubicBezTo>
                  <a:cubicBezTo>
                    <a:pt x="72" y="10"/>
                    <a:pt x="72" y="8"/>
                    <a:pt x="72" y="6"/>
                  </a:cubicBezTo>
                  <a:cubicBezTo>
                    <a:pt x="71" y="4"/>
                    <a:pt x="71" y="2"/>
                    <a:pt x="70" y="0"/>
                  </a:cubicBezTo>
                  <a:cubicBezTo>
                    <a:pt x="69" y="0"/>
                    <a:pt x="69" y="0"/>
                    <a:pt x="69" y="0"/>
                  </a:cubicBezTo>
                  <a:cubicBezTo>
                    <a:pt x="69" y="0"/>
                    <a:pt x="68" y="0"/>
                    <a:pt x="67" y="0"/>
                  </a:cubicBezTo>
                  <a:cubicBezTo>
                    <a:pt x="67" y="0"/>
                    <a:pt x="65" y="1"/>
                    <a:pt x="64" y="1"/>
                  </a:cubicBezTo>
                  <a:cubicBezTo>
                    <a:pt x="63" y="1"/>
                    <a:pt x="61" y="2"/>
                    <a:pt x="60" y="3"/>
                  </a:cubicBezTo>
                  <a:cubicBezTo>
                    <a:pt x="58" y="4"/>
                    <a:pt x="56" y="5"/>
                    <a:pt x="53" y="7"/>
                  </a:cubicBezTo>
                  <a:cubicBezTo>
                    <a:pt x="50" y="6"/>
                    <a:pt x="45" y="5"/>
                    <a:pt x="38" y="5"/>
                  </a:cubicBezTo>
                  <a:cubicBezTo>
                    <a:pt x="32" y="5"/>
                    <a:pt x="27" y="6"/>
                    <a:pt x="23" y="7"/>
                  </a:cubicBezTo>
                  <a:cubicBezTo>
                    <a:pt x="21" y="5"/>
                    <a:pt x="19" y="4"/>
                    <a:pt x="17" y="3"/>
                  </a:cubicBezTo>
                  <a:cubicBezTo>
                    <a:pt x="15" y="2"/>
                    <a:pt x="14" y="1"/>
                    <a:pt x="12" y="1"/>
                  </a:cubicBezTo>
                  <a:cubicBezTo>
                    <a:pt x="11" y="1"/>
                    <a:pt x="10" y="0"/>
                    <a:pt x="9" y="0"/>
                  </a:cubicBezTo>
                  <a:cubicBezTo>
                    <a:pt x="8" y="0"/>
                    <a:pt x="8" y="0"/>
                    <a:pt x="7" y="0"/>
                  </a:cubicBezTo>
                  <a:cubicBezTo>
                    <a:pt x="7" y="0"/>
                    <a:pt x="7" y="0"/>
                    <a:pt x="7" y="0"/>
                  </a:cubicBezTo>
                  <a:cubicBezTo>
                    <a:pt x="6" y="2"/>
                    <a:pt x="5" y="4"/>
                    <a:pt x="5" y="6"/>
                  </a:cubicBezTo>
                  <a:cubicBezTo>
                    <a:pt x="5" y="8"/>
                    <a:pt x="5" y="10"/>
                    <a:pt x="5" y="11"/>
                  </a:cubicBezTo>
                  <a:cubicBezTo>
                    <a:pt x="5" y="12"/>
                    <a:pt x="5" y="13"/>
                    <a:pt x="5" y="14"/>
                  </a:cubicBezTo>
                  <a:cubicBezTo>
                    <a:pt x="6" y="15"/>
                    <a:pt x="6" y="16"/>
                    <a:pt x="6" y="16"/>
                  </a:cubicBezTo>
                  <a:cubicBezTo>
                    <a:pt x="2" y="21"/>
                    <a:pt x="0" y="26"/>
                    <a:pt x="0" y="33"/>
                  </a:cubicBezTo>
                  <a:close/>
                  <a:moveTo>
                    <a:pt x="9" y="42"/>
                  </a:moveTo>
                  <a:cubicBezTo>
                    <a:pt x="9" y="38"/>
                    <a:pt x="11" y="35"/>
                    <a:pt x="14" y="32"/>
                  </a:cubicBezTo>
                  <a:cubicBezTo>
                    <a:pt x="15" y="31"/>
                    <a:pt x="16" y="30"/>
                    <a:pt x="18" y="30"/>
                  </a:cubicBezTo>
                  <a:cubicBezTo>
                    <a:pt x="19" y="30"/>
                    <a:pt x="20" y="29"/>
                    <a:pt x="22" y="29"/>
                  </a:cubicBezTo>
                  <a:cubicBezTo>
                    <a:pt x="24" y="29"/>
                    <a:pt x="25" y="29"/>
                    <a:pt x="27" y="29"/>
                  </a:cubicBezTo>
                  <a:cubicBezTo>
                    <a:pt x="28" y="29"/>
                    <a:pt x="30" y="29"/>
                    <a:pt x="32" y="30"/>
                  </a:cubicBezTo>
                  <a:cubicBezTo>
                    <a:pt x="35" y="30"/>
                    <a:pt x="36" y="30"/>
                    <a:pt x="38" y="30"/>
                  </a:cubicBezTo>
                  <a:cubicBezTo>
                    <a:pt x="40" y="30"/>
                    <a:pt x="42" y="30"/>
                    <a:pt x="44" y="30"/>
                  </a:cubicBezTo>
                  <a:cubicBezTo>
                    <a:pt x="46" y="29"/>
                    <a:pt x="48" y="29"/>
                    <a:pt x="49" y="29"/>
                  </a:cubicBezTo>
                  <a:cubicBezTo>
                    <a:pt x="51" y="29"/>
                    <a:pt x="52" y="29"/>
                    <a:pt x="54" y="29"/>
                  </a:cubicBezTo>
                  <a:cubicBezTo>
                    <a:pt x="56" y="29"/>
                    <a:pt x="57" y="30"/>
                    <a:pt x="59" y="30"/>
                  </a:cubicBezTo>
                  <a:cubicBezTo>
                    <a:pt x="60" y="30"/>
                    <a:pt x="61" y="31"/>
                    <a:pt x="62" y="32"/>
                  </a:cubicBezTo>
                  <a:cubicBezTo>
                    <a:pt x="65" y="35"/>
                    <a:pt x="67" y="38"/>
                    <a:pt x="67" y="42"/>
                  </a:cubicBezTo>
                  <a:cubicBezTo>
                    <a:pt x="67" y="44"/>
                    <a:pt x="67" y="46"/>
                    <a:pt x="66" y="48"/>
                  </a:cubicBezTo>
                  <a:cubicBezTo>
                    <a:pt x="66" y="49"/>
                    <a:pt x="65" y="51"/>
                    <a:pt x="64" y="52"/>
                  </a:cubicBezTo>
                  <a:cubicBezTo>
                    <a:pt x="63" y="53"/>
                    <a:pt x="62" y="54"/>
                    <a:pt x="61" y="55"/>
                  </a:cubicBezTo>
                  <a:cubicBezTo>
                    <a:pt x="59" y="56"/>
                    <a:pt x="58" y="56"/>
                    <a:pt x="56" y="57"/>
                  </a:cubicBezTo>
                  <a:cubicBezTo>
                    <a:pt x="55" y="57"/>
                    <a:pt x="53" y="57"/>
                    <a:pt x="51" y="58"/>
                  </a:cubicBezTo>
                  <a:cubicBezTo>
                    <a:pt x="48" y="58"/>
                    <a:pt x="46" y="58"/>
                    <a:pt x="45" y="58"/>
                  </a:cubicBezTo>
                  <a:cubicBezTo>
                    <a:pt x="43" y="58"/>
                    <a:pt x="41" y="58"/>
                    <a:pt x="38" y="58"/>
                  </a:cubicBezTo>
                  <a:cubicBezTo>
                    <a:pt x="35" y="58"/>
                    <a:pt x="33" y="58"/>
                    <a:pt x="31" y="58"/>
                  </a:cubicBezTo>
                  <a:cubicBezTo>
                    <a:pt x="30" y="58"/>
                    <a:pt x="28" y="58"/>
                    <a:pt x="25" y="58"/>
                  </a:cubicBezTo>
                  <a:cubicBezTo>
                    <a:pt x="23" y="57"/>
                    <a:pt x="21" y="57"/>
                    <a:pt x="20" y="57"/>
                  </a:cubicBezTo>
                  <a:cubicBezTo>
                    <a:pt x="19" y="56"/>
                    <a:pt x="17" y="56"/>
                    <a:pt x="16" y="55"/>
                  </a:cubicBezTo>
                  <a:cubicBezTo>
                    <a:pt x="14" y="54"/>
                    <a:pt x="13" y="53"/>
                    <a:pt x="12" y="52"/>
                  </a:cubicBezTo>
                  <a:cubicBezTo>
                    <a:pt x="11" y="51"/>
                    <a:pt x="11" y="49"/>
                    <a:pt x="10" y="48"/>
                  </a:cubicBezTo>
                  <a:cubicBezTo>
                    <a:pt x="9" y="46"/>
                    <a:pt x="9" y="44"/>
                    <a:pt x="9" y="42"/>
                  </a:cubicBezTo>
                  <a:close/>
                  <a:moveTo>
                    <a:pt x="48" y="41"/>
                  </a:moveTo>
                  <a:cubicBezTo>
                    <a:pt x="48" y="45"/>
                    <a:pt x="50" y="48"/>
                    <a:pt x="53" y="48"/>
                  </a:cubicBezTo>
                  <a:cubicBezTo>
                    <a:pt x="55" y="48"/>
                    <a:pt x="58" y="45"/>
                    <a:pt x="58" y="41"/>
                  </a:cubicBezTo>
                  <a:cubicBezTo>
                    <a:pt x="58" y="37"/>
                    <a:pt x="55" y="34"/>
                    <a:pt x="53" y="34"/>
                  </a:cubicBezTo>
                  <a:cubicBezTo>
                    <a:pt x="50" y="34"/>
                    <a:pt x="48" y="37"/>
                    <a:pt x="48" y="41"/>
                  </a:cubicBezTo>
                  <a:close/>
                  <a:moveTo>
                    <a:pt x="19" y="41"/>
                  </a:moveTo>
                  <a:cubicBezTo>
                    <a:pt x="19" y="45"/>
                    <a:pt x="21" y="48"/>
                    <a:pt x="24" y="48"/>
                  </a:cubicBezTo>
                  <a:cubicBezTo>
                    <a:pt x="27" y="48"/>
                    <a:pt x="29" y="45"/>
                    <a:pt x="29" y="41"/>
                  </a:cubicBezTo>
                  <a:cubicBezTo>
                    <a:pt x="29" y="37"/>
                    <a:pt x="27" y="34"/>
                    <a:pt x="24" y="34"/>
                  </a:cubicBezTo>
                  <a:cubicBezTo>
                    <a:pt x="21" y="34"/>
                    <a:pt x="19" y="37"/>
                    <a:pt x="19"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6" name="Freeform 75">
              <a:extLst>
                <a:ext uri="{FF2B5EF4-FFF2-40B4-BE49-F238E27FC236}">
                  <a16:creationId xmlns:a16="http://schemas.microsoft.com/office/drawing/2014/main" id="{99C64900-7D00-5CBB-81A0-2C5AB5AB807F}"/>
                </a:ext>
              </a:extLst>
            </p:cNvPr>
            <p:cNvSpPr>
              <a:spLocks noEditPoints="1"/>
            </p:cNvSpPr>
            <p:nvPr/>
          </p:nvSpPr>
          <p:spPr bwMode="auto">
            <a:xfrm>
              <a:off x="10654088" y="1900192"/>
              <a:ext cx="401253" cy="401252"/>
            </a:xfrm>
            <a:custGeom>
              <a:avLst/>
              <a:gdLst>
                <a:gd name="T0" fmla="*/ 0 w 125"/>
                <a:gd name="T1" fmla="*/ 63 h 125"/>
                <a:gd name="T2" fmla="*/ 125 w 125"/>
                <a:gd name="T3" fmla="*/ 63 h 125"/>
                <a:gd name="T4" fmla="*/ 98 w 125"/>
                <a:gd name="T5" fmla="*/ 83 h 125"/>
                <a:gd name="T6" fmla="*/ 117 w 125"/>
                <a:gd name="T7" fmla="*/ 67 h 125"/>
                <a:gd name="T8" fmla="*/ 98 w 125"/>
                <a:gd name="T9" fmla="*/ 83 h 125"/>
                <a:gd name="T10" fmla="*/ 25 w 125"/>
                <a:gd name="T11" fmla="*/ 59 h 125"/>
                <a:gd name="T12" fmla="*/ 13 w 125"/>
                <a:gd name="T13" fmla="*/ 42 h 125"/>
                <a:gd name="T14" fmla="*/ 90 w 125"/>
                <a:gd name="T15" fmla="*/ 42 h 125"/>
                <a:gd name="T16" fmla="*/ 67 w 125"/>
                <a:gd name="T17" fmla="*/ 59 h 125"/>
                <a:gd name="T18" fmla="*/ 90 w 125"/>
                <a:gd name="T19" fmla="*/ 42 h 125"/>
                <a:gd name="T20" fmla="*/ 67 w 125"/>
                <a:gd name="T21" fmla="*/ 9 h 125"/>
                <a:gd name="T22" fmla="*/ 82 w 125"/>
                <a:gd name="T23" fmla="*/ 23 h 125"/>
                <a:gd name="T24" fmla="*/ 67 w 125"/>
                <a:gd name="T25" fmla="*/ 34 h 125"/>
                <a:gd name="T26" fmla="*/ 53 w 125"/>
                <a:gd name="T27" fmla="*/ 12 h 125"/>
                <a:gd name="T28" fmla="*/ 59 w 125"/>
                <a:gd name="T29" fmla="*/ 34 h 125"/>
                <a:gd name="T30" fmla="*/ 43 w 125"/>
                <a:gd name="T31" fmla="*/ 23 h 125"/>
                <a:gd name="T32" fmla="*/ 59 w 125"/>
                <a:gd name="T33" fmla="*/ 59 h 125"/>
                <a:gd name="T34" fmla="*/ 36 w 125"/>
                <a:gd name="T35" fmla="*/ 42 h 125"/>
                <a:gd name="T36" fmla="*/ 13 w 125"/>
                <a:gd name="T37" fmla="*/ 83 h 125"/>
                <a:gd name="T38" fmla="*/ 25 w 125"/>
                <a:gd name="T39" fmla="*/ 67 h 125"/>
                <a:gd name="T40" fmla="*/ 13 w 125"/>
                <a:gd name="T41" fmla="*/ 83 h 125"/>
                <a:gd name="T42" fmla="*/ 59 w 125"/>
                <a:gd name="T43" fmla="*/ 67 h 125"/>
                <a:gd name="T44" fmla="*/ 36 w 125"/>
                <a:gd name="T45" fmla="*/ 83 h 125"/>
                <a:gd name="T46" fmla="*/ 59 w 125"/>
                <a:gd name="T47" fmla="*/ 92 h 125"/>
                <a:gd name="T48" fmla="*/ 53 w 125"/>
                <a:gd name="T49" fmla="*/ 113 h 125"/>
                <a:gd name="T50" fmla="*/ 38 w 125"/>
                <a:gd name="T51" fmla="*/ 92 h 125"/>
                <a:gd name="T52" fmla="*/ 82 w 125"/>
                <a:gd name="T53" fmla="*/ 102 h 125"/>
                <a:gd name="T54" fmla="*/ 67 w 125"/>
                <a:gd name="T55" fmla="*/ 116 h 125"/>
                <a:gd name="T56" fmla="*/ 87 w 125"/>
                <a:gd name="T57" fmla="*/ 92 h 125"/>
                <a:gd name="T58" fmla="*/ 67 w 125"/>
                <a:gd name="T59" fmla="*/ 83 h 125"/>
                <a:gd name="T60" fmla="*/ 92 w 125"/>
                <a:gd name="T61" fmla="*/ 67 h 125"/>
                <a:gd name="T62" fmla="*/ 67 w 125"/>
                <a:gd name="T63" fmla="*/ 83 h 125"/>
                <a:gd name="T64" fmla="*/ 98 w 125"/>
                <a:gd name="T65" fmla="*/ 42 h 125"/>
                <a:gd name="T66" fmla="*/ 117 w 125"/>
                <a:gd name="T67" fmla="*/ 59 h 125"/>
                <a:gd name="T68" fmla="*/ 108 w 125"/>
                <a:gd name="T69" fmla="*/ 34 h 125"/>
                <a:gd name="T70" fmla="*/ 86 w 125"/>
                <a:gd name="T71" fmla="*/ 14 h 125"/>
                <a:gd name="T72" fmla="*/ 108 w 125"/>
                <a:gd name="T73" fmla="*/ 34 h 125"/>
                <a:gd name="T74" fmla="*/ 39 w 125"/>
                <a:gd name="T75" fmla="*/ 14 h 125"/>
                <a:gd name="T76" fmla="*/ 17 w 125"/>
                <a:gd name="T77" fmla="*/ 34 h 125"/>
                <a:gd name="T78" fmla="*/ 17 w 125"/>
                <a:gd name="T79" fmla="*/ 92 h 125"/>
                <a:gd name="T80" fmla="*/ 39 w 125"/>
                <a:gd name="T81" fmla="*/ 111 h 125"/>
                <a:gd name="T82" fmla="*/ 17 w 125"/>
                <a:gd name="T83" fmla="*/ 92 h 125"/>
                <a:gd name="T84" fmla="*/ 86 w 125"/>
                <a:gd name="T85" fmla="*/ 111 h 125"/>
                <a:gd name="T86" fmla="*/ 108 w 125"/>
                <a:gd name="T87" fmla="*/ 9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125">
                  <a:moveTo>
                    <a:pt x="63" y="0"/>
                  </a:moveTo>
                  <a:cubicBezTo>
                    <a:pt x="28" y="0"/>
                    <a:pt x="0" y="28"/>
                    <a:pt x="0" y="63"/>
                  </a:cubicBezTo>
                  <a:cubicBezTo>
                    <a:pt x="0" y="97"/>
                    <a:pt x="28" y="125"/>
                    <a:pt x="63" y="125"/>
                  </a:cubicBezTo>
                  <a:cubicBezTo>
                    <a:pt x="97" y="125"/>
                    <a:pt x="125" y="97"/>
                    <a:pt x="125" y="63"/>
                  </a:cubicBezTo>
                  <a:cubicBezTo>
                    <a:pt x="125" y="28"/>
                    <a:pt x="97" y="0"/>
                    <a:pt x="63" y="0"/>
                  </a:cubicBezTo>
                  <a:close/>
                  <a:moveTo>
                    <a:pt x="98" y="83"/>
                  </a:moveTo>
                  <a:cubicBezTo>
                    <a:pt x="99" y="78"/>
                    <a:pt x="100" y="73"/>
                    <a:pt x="100" y="67"/>
                  </a:cubicBezTo>
                  <a:cubicBezTo>
                    <a:pt x="117" y="67"/>
                    <a:pt x="117" y="67"/>
                    <a:pt x="117" y="67"/>
                  </a:cubicBezTo>
                  <a:cubicBezTo>
                    <a:pt x="116" y="73"/>
                    <a:pt x="115" y="78"/>
                    <a:pt x="113" y="83"/>
                  </a:cubicBezTo>
                  <a:lnTo>
                    <a:pt x="98" y="83"/>
                  </a:lnTo>
                  <a:close/>
                  <a:moveTo>
                    <a:pt x="27" y="42"/>
                  </a:moveTo>
                  <a:cubicBezTo>
                    <a:pt x="26" y="47"/>
                    <a:pt x="26" y="53"/>
                    <a:pt x="25" y="59"/>
                  </a:cubicBezTo>
                  <a:cubicBezTo>
                    <a:pt x="9" y="59"/>
                    <a:pt x="9" y="59"/>
                    <a:pt x="9" y="59"/>
                  </a:cubicBezTo>
                  <a:cubicBezTo>
                    <a:pt x="9" y="53"/>
                    <a:pt x="11" y="47"/>
                    <a:pt x="13" y="42"/>
                  </a:cubicBezTo>
                  <a:lnTo>
                    <a:pt x="27" y="42"/>
                  </a:lnTo>
                  <a:close/>
                  <a:moveTo>
                    <a:pt x="90" y="42"/>
                  </a:moveTo>
                  <a:cubicBezTo>
                    <a:pt x="91" y="47"/>
                    <a:pt x="92" y="53"/>
                    <a:pt x="92" y="59"/>
                  </a:cubicBezTo>
                  <a:cubicBezTo>
                    <a:pt x="67" y="59"/>
                    <a:pt x="67" y="59"/>
                    <a:pt x="67" y="59"/>
                  </a:cubicBezTo>
                  <a:cubicBezTo>
                    <a:pt x="67" y="42"/>
                    <a:pt x="67" y="42"/>
                    <a:pt x="67" y="42"/>
                  </a:cubicBezTo>
                  <a:lnTo>
                    <a:pt x="90" y="42"/>
                  </a:lnTo>
                  <a:close/>
                  <a:moveTo>
                    <a:pt x="67" y="34"/>
                  </a:moveTo>
                  <a:cubicBezTo>
                    <a:pt x="67" y="9"/>
                    <a:pt x="67" y="9"/>
                    <a:pt x="67" y="9"/>
                  </a:cubicBezTo>
                  <a:cubicBezTo>
                    <a:pt x="69" y="10"/>
                    <a:pt x="71" y="11"/>
                    <a:pt x="73" y="12"/>
                  </a:cubicBezTo>
                  <a:cubicBezTo>
                    <a:pt x="76" y="14"/>
                    <a:pt x="79" y="18"/>
                    <a:pt x="82" y="23"/>
                  </a:cubicBezTo>
                  <a:cubicBezTo>
                    <a:pt x="84" y="26"/>
                    <a:pt x="86" y="30"/>
                    <a:pt x="87" y="34"/>
                  </a:cubicBezTo>
                  <a:cubicBezTo>
                    <a:pt x="67" y="34"/>
                    <a:pt x="67" y="34"/>
                    <a:pt x="67" y="34"/>
                  </a:cubicBezTo>
                  <a:close/>
                  <a:moveTo>
                    <a:pt x="43" y="23"/>
                  </a:moveTo>
                  <a:cubicBezTo>
                    <a:pt x="46" y="18"/>
                    <a:pt x="50" y="14"/>
                    <a:pt x="53" y="12"/>
                  </a:cubicBezTo>
                  <a:cubicBezTo>
                    <a:pt x="55" y="11"/>
                    <a:pt x="57" y="10"/>
                    <a:pt x="59" y="9"/>
                  </a:cubicBezTo>
                  <a:cubicBezTo>
                    <a:pt x="59" y="34"/>
                    <a:pt x="59" y="34"/>
                    <a:pt x="59" y="34"/>
                  </a:cubicBezTo>
                  <a:cubicBezTo>
                    <a:pt x="38" y="34"/>
                    <a:pt x="38" y="34"/>
                    <a:pt x="38" y="34"/>
                  </a:cubicBezTo>
                  <a:cubicBezTo>
                    <a:pt x="40" y="30"/>
                    <a:pt x="41" y="26"/>
                    <a:pt x="43" y="23"/>
                  </a:cubicBezTo>
                  <a:close/>
                  <a:moveTo>
                    <a:pt x="59" y="42"/>
                  </a:moveTo>
                  <a:cubicBezTo>
                    <a:pt x="59" y="59"/>
                    <a:pt x="59" y="59"/>
                    <a:pt x="59" y="59"/>
                  </a:cubicBezTo>
                  <a:cubicBezTo>
                    <a:pt x="34" y="59"/>
                    <a:pt x="34" y="59"/>
                    <a:pt x="34" y="59"/>
                  </a:cubicBezTo>
                  <a:cubicBezTo>
                    <a:pt x="34" y="53"/>
                    <a:pt x="35" y="47"/>
                    <a:pt x="36" y="42"/>
                  </a:cubicBezTo>
                  <a:lnTo>
                    <a:pt x="59" y="42"/>
                  </a:lnTo>
                  <a:close/>
                  <a:moveTo>
                    <a:pt x="13" y="83"/>
                  </a:moveTo>
                  <a:cubicBezTo>
                    <a:pt x="11" y="78"/>
                    <a:pt x="9" y="73"/>
                    <a:pt x="9" y="67"/>
                  </a:cubicBezTo>
                  <a:cubicBezTo>
                    <a:pt x="25" y="67"/>
                    <a:pt x="25" y="67"/>
                    <a:pt x="25" y="67"/>
                  </a:cubicBezTo>
                  <a:cubicBezTo>
                    <a:pt x="26" y="73"/>
                    <a:pt x="26" y="78"/>
                    <a:pt x="27" y="83"/>
                  </a:cubicBezTo>
                  <a:lnTo>
                    <a:pt x="13" y="83"/>
                  </a:lnTo>
                  <a:close/>
                  <a:moveTo>
                    <a:pt x="34" y="67"/>
                  </a:moveTo>
                  <a:cubicBezTo>
                    <a:pt x="59" y="67"/>
                    <a:pt x="59" y="67"/>
                    <a:pt x="59" y="67"/>
                  </a:cubicBezTo>
                  <a:cubicBezTo>
                    <a:pt x="59" y="83"/>
                    <a:pt x="59" y="83"/>
                    <a:pt x="59" y="83"/>
                  </a:cubicBezTo>
                  <a:cubicBezTo>
                    <a:pt x="36" y="83"/>
                    <a:pt x="36" y="83"/>
                    <a:pt x="36" y="83"/>
                  </a:cubicBezTo>
                  <a:cubicBezTo>
                    <a:pt x="35" y="78"/>
                    <a:pt x="34" y="73"/>
                    <a:pt x="34" y="67"/>
                  </a:cubicBezTo>
                  <a:close/>
                  <a:moveTo>
                    <a:pt x="59" y="92"/>
                  </a:moveTo>
                  <a:cubicBezTo>
                    <a:pt x="59" y="116"/>
                    <a:pt x="59" y="116"/>
                    <a:pt x="59" y="116"/>
                  </a:cubicBezTo>
                  <a:cubicBezTo>
                    <a:pt x="57" y="116"/>
                    <a:pt x="55" y="115"/>
                    <a:pt x="53" y="113"/>
                  </a:cubicBezTo>
                  <a:cubicBezTo>
                    <a:pt x="50" y="111"/>
                    <a:pt x="46" y="107"/>
                    <a:pt x="43" y="102"/>
                  </a:cubicBezTo>
                  <a:cubicBezTo>
                    <a:pt x="41" y="99"/>
                    <a:pt x="40" y="96"/>
                    <a:pt x="38" y="92"/>
                  </a:cubicBezTo>
                  <a:cubicBezTo>
                    <a:pt x="59" y="92"/>
                    <a:pt x="59" y="92"/>
                    <a:pt x="59" y="92"/>
                  </a:cubicBezTo>
                  <a:close/>
                  <a:moveTo>
                    <a:pt x="82" y="102"/>
                  </a:moveTo>
                  <a:cubicBezTo>
                    <a:pt x="79" y="107"/>
                    <a:pt x="76" y="111"/>
                    <a:pt x="73" y="113"/>
                  </a:cubicBezTo>
                  <a:cubicBezTo>
                    <a:pt x="71" y="115"/>
                    <a:pt x="69" y="116"/>
                    <a:pt x="67" y="116"/>
                  </a:cubicBezTo>
                  <a:cubicBezTo>
                    <a:pt x="67" y="92"/>
                    <a:pt x="67" y="92"/>
                    <a:pt x="67" y="92"/>
                  </a:cubicBezTo>
                  <a:cubicBezTo>
                    <a:pt x="87" y="92"/>
                    <a:pt x="87" y="92"/>
                    <a:pt x="87" y="92"/>
                  </a:cubicBezTo>
                  <a:cubicBezTo>
                    <a:pt x="86" y="96"/>
                    <a:pt x="84" y="99"/>
                    <a:pt x="82" y="102"/>
                  </a:cubicBezTo>
                  <a:close/>
                  <a:moveTo>
                    <a:pt x="67" y="83"/>
                  </a:moveTo>
                  <a:cubicBezTo>
                    <a:pt x="67" y="67"/>
                    <a:pt x="67" y="67"/>
                    <a:pt x="67" y="67"/>
                  </a:cubicBezTo>
                  <a:cubicBezTo>
                    <a:pt x="92" y="67"/>
                    <a:pt x="92" y="67"/>
                    <a:pt x="92" y="67"/>
                  </a:cubicBezTo>
                  <a:cubicBezTo>
                    <a:pt x="92" y="73"/>
                    <a:pt x="91" y="78"/>
                    <a:pt x="90" y="83"/>
                  </a:cubicBezTo>
                  <a:lnTo>
                    <a:pt x="67" y="83"/>
                  </a:lnTo>
                  <a:close/>
                  <a:moveTo>
                    <a:pt x="100" y="59"/>
                  </a:moveTo>
                  <a:cubicBezTo>
                    <a:pt x="100" y="53"/>
                    <a:pt x="99" y="47"/>
                    <a:pt x="98" y="42"/>
                  </a:cubicBezTo>
                  <a:cubicBezTo>
                    <a:pt x="113" y="42"/>
                    <a:pt x="113" y="42"/>
                    <a:pt x="113" y="42"/>
                  </a:cubicBezTo>
                  <a:cubicBezTo>
                    <a:pt x="115" y="47"/>
                    <a:pt x="116" y="53"/>
                    <a:pt x="117" y="59"/>
                  </a:cubicBezTo>
                  <a:lnTo>
                    <a:pt x="100" y="59"/>
                  </a:lnTo>
                  <a:close/>
                  <a:moveTo>
                    <a:pt x="108" y="34"/>
                  </a:moveTo>
                  <a:cubicBezTo>
                    <a:pt x="96" y="34"/>
                    <a:pt x="96" y="34"/>
                    <a:pt x="96" y="34"/>
                  </a:cubicBezTo>
                  <a:cubicBezTo>
                    <a:pt x="93" y="26"/>
                    <a:pt x="90" y="19"/>
                    <a:pt x="86" y="14"/>
                  </a:cubicBezTo>
                  <a:cubicBezTo>
                    <a:pt x="92" y="17"/>
                    <a:pt x="97" y="20"/>
                    <a:pt x="101" y="24"/>
                  </a:cubicBezTo>
                  <a:cubicBezTo>
                    <a:pt x="104" y="27"/>
                    <a:pt x="106" y="30"/>
                    <a:pt x="108" y="34"/>
                  </a:cubicBezTo>
                  <a:close/>
                  <a:moveTo>
                    <a:pt x="25" y="24"/>
                  </a:moveTo>
                  <a:cubicBezTo>
                    <a:pt x="29" y="20"/>
                    <a:pt x="34" y="17"/>
                    <a:pt x="39" y="14"/>
                  </a:cubicBezTo>
                  <a:cubicBezTo>
                    <a:pt x="35" y="19"/>
                    <a:pt x="32" y="26"/>
                    <a:pt x="30" y="34"/>
                  </a:cubicBezTo>
                  <a:cubicBezTo>
                    <a:pt x="17" y="34"/>
                    <a:pt x="17" y="34"/>
                    <a:pt x="17" y="34"/>
                  </a:cubicBezTo>
                  <a:cubicBezTo>
                    <a:pt x="19" y="30"/>
                    <a:pt x="22" y="27"/>
                    <a:pt x="25" y="24"/>
                  </a:cubicBezTo>
                  <a:close/>
                  <a:moveTo>
                    <a:pt x="17" y="92"/>
                  </a:moveTo>
                  <a:cubicBezTo>
                    <a:pt x="30" y="92"/>
                    <a:pt x="30" y="92"/>
                    <a:pt x="30" y="92"/>
                  </a:cubicBezTo>
                  <a:cubicBezTo>
                    <a:pt x="32" y="99"/>
                    <a:pt x="35" y="106"/>
                    <a:pt x="39" y="111"/>
                  </a:cubicBezTo>
                  <a:cubicBezTo>
                    <a:pt x="34" y="109"/>
                    <a:pt x="29" y="105"/>
                    <a:pt x="25" y="101"/>
                  </a:cubicBezTo>
                  <a:cubicBezTo>
                    <a:pt x="22" y="98"/>
                    <a:pt x="19" y="95"/>
                    <a:pt x="17" y="92"/>
                  </a:cubicBezTo>
                  <a:close/>
                  <a:moveTo>
                    <a:pt x="101" y="101"/>
                  </a:moveTo>
                  <a:cubicBezTo>
                    <a:pt x="97" y="105"/>
                    <a:pt x="92" y="109"/>
                    <a:pt x="86" y="111"/>
                  </a:cubicBezTo>
                  <a:cubicBezTo>
                    <a:pt x="90" y="106"/>
                    <a:pt x="93" y="99"/>
                    <a:pt x="96" y="92"/>
                  </a:cubicBezTo>
                  <a:cubicBezTo>
                    <a:pt x="108" y="92"/>
                    <a:pt x="108" y="92"/>
                    <a:pt x="108" y="92"/>
                  </a:cubicBezTo>
                  <a:cubicBezTo>
                    <a:pt x="106" y="95"/>
                    <a:pt x="104" y="98"/>
                    <a:pt x="10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7" name="Freeform 76">
              <a:extLst>
                <a:ext uri="{FF2B5EF4-FFF2-40B4-BE49-F238E27FC236}">
                  <a16:creationId xmlns:a16="http://schemas.microsoft.com/office/drawing/2014/main" id="{517D98D2-156E-A2C2-D493-FEC3AEC0CBB8}"/>
                </a:ext>
              </a:extLst>
            </p:cNvPr>
            <p:cNvSpPr>
              <a:spLocks noEditPoints="1"/>
            </p:cNvSpPr>
            <p:nvPr/>
          </p:nvSpPr>
          <p:spPr bwMode="auto">
            <a:xfrm>
              <a:off x="10577753" y="1690759"/>
              <a:ext cx="189861" cy="187904"/>
            </a:xfrm>
            <a:custGeom>
              <a:avLst/>
              <a:gdLst>
                <a:gd name="T0" fmla="*/ 49 w 59"/>
                <a:gd name="T1" fmla="*/ 0 h 59"/>
                <a:gd name="T2" fmla="*/ 9 w 59"/>
                <a:gd name="T3" fmla="*/ 0 h 59"/>
                <a:gd name="T4" fmla="*/ 0 w 59"/>
                <a:gd name="T5" fmla="*/ 10 h 59"/>
                <a:gd name="T6" fmla="*/ 0 w 59"/>
                <a:gd name="T7" fmla="*/ 49 h 59"/>
                <a:gd name="T8" fmla="*/ 9 w 59"/>
                <a:gd name="T9" fmla="*/ 59 h 59"/>
                <a:gd name="T10" fmla="*/ 49 w 59"/>
                <a:gd name="T11" fmla="*/ 59 h 59"/>
                <a:gd name="T12" fmla="*/ 59 w 59"/>
                <a:gd name="T13" fmla="*/ 49 h 59"/>
                <a:gd name="T14" fmla="*/ 59 w 59"/>
                <a:gd name="T15" fmla="*/ 10 h 59"/>
                <a:gd name="T16" fmla="*/ 49 w 59"/>
                <a:gd name="T17" fmla="*/ 0 h 59"/>
                <a:gd name="T18" fmla="*/ 40 w 59"/>
                <a:gd name="T19" fmla="*/ 2 h 59"/>
                <a:gd name="T20" fmla="*/ 40 w 59"/>
                <a:gd name="T21" fmla="*/ 11 h 59"/>
                <a:gd name="T22" fmla="*/ 31 w 59"/>
                <a:gd name="T23" fmla="*/ 11 h 59"/>
                <a:gd name="T24" fmla="*/ 31 w 59"/>
                <a:gd name="T25" fmla="*/ 2 h 59"/>
                <a:gd name="T26" fmla="*/ 40 w 59"/>
                <a:gd name="T27" fmla="*/ 2 h 59"/>
                <a:gd name="T28" fmla="*/ 27 w 59"/>
                <a:gd name="T29" fmla="*/ 2 h 59"/>
                <a:gd name="T30" fmla="*/ 27 w 59"/>
                <a:gd name="T31" fmla="*/ 11 h 59"/>
                <a:gd name="T32" fmla="*/ 18 w 59"/>
                <a:gd name="T33" fmla="*/ 11 h 59"/>
                <a:gd name="T34" fmla="*/ 18 w 59"/>
                <a:gd name="T35" fmla="*/ 2 h 59"/>
                <a:gd name="T36" fmla="*/ 27 w 59"/>
                <a:gd name="T37" fmla="*/ 2 h 59"/>
                <a:gd name="T38" fmla="*/ 1 w 59"/>
                <a:gd name="T39" fmla="*/ 11 h 59"/>
                <a:gd name="T40" fmla="*/ 1 w 59"/>
                <a:gd name="T41" fmla="*/ 10 h 59"/>
                <a:gd name="T42" fmla="*/ 9 w 59"/>
                <a:gd name="T43" fmla="*/ 2 h 59"/>
                <a:gd name="T44" fmla="*/ 14 w 59"/>
                <a:gd name="T45" fmla="*/ 2 h 59"/>
                <a:gd name="T46" fmla="*/ 14 w 59"/>
                <a:gd name="T47" fmla="*/ 11 h 59"/>
                <a:gd name="T48" fmla="*/ 1 w 59"/>
                <a:gd name="T49" fmla="*/ 11 h 59"/>
                <a:gd name="T50" fmla="*/ 44 w 59"/>
                <a:gd name="T51" fmla="*/ 37 h 59"/>
                <a:gd name="T52" fmla="*/ 33 w 59"/>
                <a:gd name="T53" fmla="*/ 37 h 59"/>
                <a:gd name="T54" fmla="*/ 33 w 59"/>
                <a:gd name="T55" fmla="*/ 48 h 59"/>
                <a:gd name="T56" fmla="*/ 25 w 59"/>
                <a:gd name="T57" fmla="*/ 48 h 59"/>
                <a:gd name="T58" fmla="*/ 25 w 59"/>
                <a:gd name="T59" fmla="*/ 37 h 59"/>
                <a:gd name="T60" fmla="*/ 14 w 59"/>
                <a:gd name="T61" fmla="*/ 37 h 59"/>
                <a:gd name="T62" fmla="*/ 14 w 59"/>
                <a:gd name="T63" fmla="*/ 30 h 59"/>
                <a:gd name="T64" fmla="*/ 25 w 59"/>
                <a:gd name="T65" fmla="*/ 30 h 59"/>
                <a:gd name="T66" fmla="*/ 25 w 59"/>
                <a:gd name="T67" fmla="*/ 18 h 59"/>
                <a:gd name="T68" fmla="*/ 33 w 59"/>
                <a:gd name="T69" fmla="*/ 18 h 59"/>
                <a:gd name="T70" fmla="*/ 33 w 59"/>
                <a:gd name="T71" fmla="*/ 30 h 59"/>
                <a:gd name="T72" fmla="*/ 44 w 59"/>
                <a:gd name="T73" fmla="*/ 30 h 59"/>
                <a:gd name="T74" fmla="*/ 44 w 59"/>
                <a:gd name="T75" fmla="*/ 37 h 59"/>
                <a:gd name="T76" fmla="*/ 57 w 59"/>
                <a:gd name="T77" fmla="*/ 11 h 59"/>
                <a:gd name="T78" fmla="*/ 44 w 59"/>
                <a:gd name="T79" fmla="*/ 11 h 59"/>
                <a:gd name="T80" fmla="*/ 44 w 59"/>
                <a:gd name="T81" fmla="*/ 2 h 59"/>
                <a:gd name="T82" fmla="*/ 49 w 59"/>
                <a:gd name="T83" fmla="*/ 2 h 59"/>
                <a:gd name="T84" fmla="*/ 57 w 59"/>
                <a:gd name="T85" fmla="*/ 10 h 59"/>
                <a:gd name="T86" fmla="*/ 57 w 59"/>
                <a:gd name="T87" fmla="*/ 1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 h="59">
                  <a:moveTo>
                    <a:pt x="49" y="0"/>
                  </a:moveTo>
                  <a:cubicBezTo>
                    <a:pt x="9" y="0"/>
                    <a:pt x="9" y="0"/>
                    <a:pt x="9" y="0"/>
                  </a:cubicBezTo>
                  <a:cubicBezTo>
                    <a:pt x="4" y="0"/>
                    <a:pt x="0" y="4"/>
                    <a:pt x="0" y="10"/>
                  </a:cubicBezTo>
                  <a:cubicBezTo>
                    <a:pt x="0" y="49"/>
                    <a:pt x="0" y="49"/>
                    <a:pt x="0" y="49"/>
                  </a:cubicBezTo>
                  <a:cubicBezTo>
                    <a:pt x="0" y="55"/>
                    <a:pt x="4" y="59"/>
                    <a:pt x="9" y="59"/>
                  </a:cubicBezTo>
                  <a:cubicBezTo>
                    <a:pt x="49" y="59"/>
                    <a:pt x="49" y="59"/>
                    <a:pt x="49" y="59"/>
                  </a:cubicBezTo>
                  <a:cubicBezTo>
                    <a:pt x="54" y="59"/>
                    <a:pt x="59" y="55"/>
                    <a:pt x="59" y="49"/>
                  </a:cubicBezTo>
                  <a:cubicBezTo>
                    <a:pt x="59" y="10"/>
                    <a:pt x="59" y="10"/>
                    <a:pt x="59" y="10"/>
                  </a:cubicBezTo>
                  <a:cubicBezTo>
                    <a:pt x="59" y="4"/>
                    <a:pt x="54" y="0"/>
                    <a:pt x="49" y="0"/>
                  </a:cubicBezTo>
                  <a:close/>
                  <a:moveTo>
                    <a:pt x="40" y="2"/>
                  </a:moveTo>
                  <a:cubicBezTo>
                    <a:pt x="40" y="11"/>
                    <a:pt x="40" y="11"/>
                    <a:pt x="40" y="11"/>
                  </a:cubicBezTo>
                  <a:cubicBezTo>
                    <a:pt x="31" y="11"/>
                    <a:pt x="31" y="11"/>
                    <a:pt x="31" y="11"/>
                  </a:cubicBezTo>
                  <a:cubicBezTo>
                    <a:pt x="31" y="2"/>
                    <a:pt x="31" y="2"/>
                    <a:pt x="31" y="2"/>
                  </a:cubicBezTo>
                  <a:lnTo>
                    <a:pt x="40" y="2"/>
                  </a:lnTo>
                  <a:close/>
                  <a:moveTo>
                    <a:pt x="27" y="2"/>
                  </a:moveTo>
                  <a:cubicBezTo>
                    <a:pt x="27" y="11"/>
                    <a:pt x="27" y="11"/>
                    <a:pt x="27" y="11"/>
                  </a:cubicBezTo>
                  <a:cubicBezTo>
                    <a:pt x="18" y="11"/>
                    <a:pt x="18" y="11"/>
                    <a:pt x="18" y="11"/>
                  </a:cubicBezTo>
                  <a:cubicBezTo>
                    <a:pt x="18" y="2"/>
                    <a:pt x="18" y="2"/>
                    <a:pt x="18" y="2"/>
                  </a:cubicBezTo>
                  <a:lnTo>
                    <a:pt x="27" y="2"/>
                  </a:lnTo>
                  <a:close/>
                  <a:moveTo>
                    <a:pt x="1" y="11"/>
                  </a:moveTo>
                  <a:cubicBezTo>
                    <a:pt x="1" y="10"/>
                    <a:pt x="1" y="10"/>
                    <a:pt x="1" y="10"/>
                  </a:cubicBezTo>
                  <a:cubicBezTo>
                    <a:pt x="1" y="5"/>
                    <a:pt x="5" y="2"/>
                    <a:pt x="9" y="2"/>
                  </a:cubicBezTo>
                  <a:cubicBezTo>
                    <a:pt x="14" y="2"/>
                    <a:pt x="14" y="2"/>
                    <a:pt x="14" y="2"/>
                  </a:cubicBezTo>
                  <a:cubicBezTo>
                    <a:pt x="14" y="11"/>
                    <a:pt x="14" y="11"/>
                    <a:pt x="14" y="11"/>
                  </a:cubicBezTo>
                  <a:lnTo>
                    <a:pt x="1" y="11"/>
                  </a:lnTo>
                  <a:close/>
                  <a:moveTo>
                    <a:pt x="44" y="37"/>
                  </a:moveTo>
                  <a:cubicBezTo>
                    <a:pt x="33" y="37"/>
                    <a:pt x="33" y="37"/>
                    <a:pt x="33" y="37"/>
                  </a:cubicBezTo>
                  <a:cubicBezTo>
                    <a:pt x="33" y="48"/>
                    <a:pt x="33" y="48"/>
                    <a:pt x="33" y="48"/>
                  </a:cubicBezTo>
                  <a:cubicBezTo>
                    <a:pt x="25" y="48"/>
                    <a:pt x="25" y="48"/>
                    <a:pt x="25" y="48"/>
                  </a:cubicBezTo>
                  <a:cubicBezTo>
                    <a:pt x="25" y="37"/>
                    <a:pt x="25" y="37"/>
                    <a:pt x="25" y="37"/>
                  </a:cubicBezTo>
                  <a:cubicBezTo>
                    <a:pt x="14" y="37"/>
                    <a:pt x="14" y="37"/>
                    <a:pt x="14" y="37"/>
                  </a:cubicBezTo>
                  <a:cubicBezTo>
                    <a:pt x="14" y="30"/>
                    <a:pt x="14" y="30"/>
                    <a:pt x="14" y="30"/>
                  </a:cubicBezTo>
                  <a:cubicBezTo>
                    <a:pt x="25" y="30"/>
                    <a:pt x="25" y="30"/>
                    <a:pt x="25" y="30"/>
                  </a:cubicBezTo>
                  <a:cubicBezTo>
                    <a:pt x="25" y="18"/>
                    <a:pt x="25" y="18"/>
                    <a:pt x="25" y="18"/>
                  </a:cubicBezTo>
                  <a:cubicBezTo>
                    <a:pt x="33" y="18"/>
                    <a:pt x="33" y="18"/>
                    <a:pt x="33" y="18"/>
                  </a:cubicBezTo>
                  <a:cubicBezTo>
                    <a:pt x="33" y="30"/>
                    <a:pt x="33" y="30"/>
                    <a:pt x="33" y="30"/>
                  </a:cubicBezTo>
                  <a:cubicBezTo>
                    <a:pt x="44" y="30"/>
                    <a:pt x="44" y="30"/>
                    <a:pt x="44" y="30"/>
                  </a:cubicBezTo>
                  <a:lnTo>
                    <a:pt x="44" y="37"/>
                  </a:lnTo>
                  <a:close/>
                  <a:moveTo>
                    <a:pt x="57" y="11"/>
                  </a:moveTo>
                  <a:cubicBezTo>
                    <a:pt x="44" y="11"/>
                    <a:pt x="44" y="11"/>
                    <a:pt x="44" y="11"/>
                  </a:cubicBezTo>
                  <a:cubicBezTo>
                    <a:pt x="44" y="2"/>
                    <a:pt x="44" y="2"/>
                    <a:pt x="44" y="2"/>
                  </a:cubicBezTo>
                  <a:cubicBezTo>
                    <a:pt x="49" y="2"/>
                    <a:pt x="49" y="2"/>
                    <a:pt x="49" y="2"/>
                  </a:cubicBezTo>
                  <a:cubicBezTo>
                    <a:pt x="53" y="2"/>
                    <a:pt x="57" y="5"/>
                    <a:pt x="57" y="10"/>
                  </a:cubicBezTo>
                  <a:lnTo>
                    <a:pt x="5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8" name="Freeform 77">
              <a:extLst>
                <a:ext uri="{FF2B5EF4-FFF2-40B4-BE49-F238E27FC236}">
                  <a16:creationId xmlns:a16="http://schemas.microsoft.com/office/drawing/2014/main" id="{015B6547-B4F8-865E-E4F4-AEF57335686A}"/>
                </a:ext>
              </a:extLst>
            </p:cNvPr>
            <p:cNvSpPr>
              <a:spLocks noEditPoints="1"/>
            </p:cNvSpPr>
            <p:nvPr/>
          </p:nvSpPr>
          <p:spPr bwMode="auto">
            <a:xfrm>
              <a:off x="10793059" y="1731862"/>
              <a:ext cx="176160" cy="137013"/>
            </a:xfrm>
            <a:custGeom>
              <a:avLst/>
              <a:gdLst>
                <a:gd name="T0" fmla="*/ 34 w 90"/>
                <a:gd name="T1" fmla="*/ 70 h 70"/>
                <a:gd name="T2" fmla="*/ 0 w 90"/>
                <a:gd name="T3" fmla="*/ 36 h 70"/>
                <a:gd name="T4" fmla="*/ 18 w 90"/>
                <a:gd name="T5" fmla="*/ 19 h 70"/>
                <a:gd name="T6" fmla="*/ 34 w 90"/>
                <a:gd name="T7" fmla="*/ 36 h 70"/>
                <a:gd name="T8" fmla="*/ 72 w 90"/>
                <a:gd name="T9" fmla="*/ 0 h 70"/>
                <a:gd name="T10" fmla="*/ 90 w 90"/>
                <a:gd name="T11" fmla="*/ 16 h 70"/>
                <a:gd name="T12" fmla="*/ 34 w 90"/>
                <a:gd name="T13" fmla="*/ 70 h 70"/>
                <a:gd name="T14" fmla="*/ 9 w 90"/>
                <a:gd name="T15" fmla="*/ 36 h 70"/>
                <a:gd name="T16" fmla="*/ 34 w 90"/>
                <a:gd name="T17" fmla="*/ 60 h 70"/>
                <a:gd name="T18" fmla="*/ 80 w 90"/>
                <a:gd name="T19" fmla="*/ 16 h 70"/>
                <a:gd name="T20" fmla="*/ 72 w 90"/>
                <a:gd name="T21" fmla="*/ 8 h 70"/>
                <a:gd name="T22" fmla="*/ 34 w 90"/>
                <a:gd name="T23" fmla="*/ 46 h 70"/>
                <a:gd name="T24" fmla="*/ 18 w 90"/>
                <a:gd name="T25" fmla="*/ 28 h 70"/>
                <a:gd name="T26" fmla="*/ 9 w 90"/>
                <a:gd name="T27" fmla="*/ 3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0">
                  <a:moveTo>
                    <a:pt x="34" y="70"/>
                  </a:moveTo>
                  <a:lnTo>
                    <a:pt x="0" y="36"/>
                  </a:lnTo>
                  <a:lnTo>
                    <a:pt x="18" y="19"/>
                  </a:lnTo>
                  <a:lnTo>
                    <a:pt x="34" y="36"/>
                  </a:lnTo>
                  <a:lnTo>
                    <a:pt x="72" y="0"/>
                  </a:lnTo>
                  <a:lnTo>
                    <a:pt x="90" y="16"/>
                  </a:lnTo>
                  <a:lnTo>
                    <a:pt x="34" y="70"/>
                  </a:lnTo>
                  <a:close/>
                  <a:moveTo>
                    <a:pt x="9" y="36"/>
                  </a:moveTo>
                  <a:lnTo>
                    <a:pt x="34" y="60"/>
                  </a:lnTo>
                  <a:lnTo>
                    <a:pt x="80" y="16"/>
                  </a:lnTo>
                  <a:lnTo>
                    <a:pt x="72" y="8"/>
                  </a:lnTo>
                  <a:lnTo>
                    <a:pt x="34" y="46"/>
                  </a:lnTo>
                  <a:lnTo>
                    <a:pt x="18" y="28"/>
                  </a:lnTo>
                  <a:lnTo>
                    <a:pt x="9"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79" name="Freeform 93">
              <a:extLst>
                <a:ext uri="{FF2B5EF4-FFF2-40B4-BE49-F238E27FC236}">
                  <a16:creationId xmlns:a16="http://schemas.microsoft.com/office/drawing/2014/main" id="{0C590D88-D452-9821-559C-70D1E8918F1B}"/>
                </a:ext>
              </a:extLst>
            </p:cNvPr>
            <p:cNvSpPr>
              <a:spLocks noEditPoints="1"/>
            </p:cNvSpPr>
            <p:nvPr/>
          </p:nvSpPr>
          <p:spPr bwMode="auto">
            <a:xfrm>
              <a:off x="10789144" y="4738319"/>
              <a:ext cx="252496" cy="258367"/>
            </a:xfrm>
            <a:custGeom>
              <a:avLst/>
              <a:gdLst>
                <a:gd name="T0" fmla="*/ 69 w 79"/>
                <a:gd name="T1" fmla="*/ 22 h 81"/>
                <a:gd name="T2" fmla="*/ 22 w 79"/>
                <a:gd name="T3" fmla="*/ 14 h 81"/>
                <a:gd name="T4" fmla="*/ 19 w 79"/>
                <a:gd name="T5" fmla="*/ 3 h 81"/>
                <a:gd name="T6" fmla="*/ 0 w 79"/>
                <a:gd name="T7" fmla="*/ 5 h 81"/>
                <a:gd name="T8" fmla="*/ 12 w 79"/>
                <a:gd name="T9" fmla="*/ 12 h 81"/>
                <a:gd name="T10" fmla="*/ 14 w 79"/>
                <a:gd name="T11" fmla="*/ 54 h 81"/>
                <a:gd name="T12" fmla="*/ 61 w 79"/>
                <a:gd name="T13" fmla="*/ 59 h 81"/>
                <a:gd name="T14" fmla="*/ 76 w 79"/>
                <a:gd name="T15" fmla="*/ 20 h 81"/>
                <a:gd name="T16" fmla="*/ 36 w 79"/>
                <a:gd name="T17" fmla="*/ 32 h 81"/>
                <a:gd name="T18" fmla="*/ 45 w 79"/>
                <a:gd name="T19" fmla="*/ 39 h 81"/>
                <a:gd name="T20" fmla="*/ 44 w 79"/>
                <a:gd name="T21" fmla="*/ 44 h 81"/>
                <a:gd name="T22" fmla="*/ 33 w 79"/>
                <a:gd name="T23" fmla="*/ 47 h 81"/>
                <a:gd name="T24" fmla="*/ 44 w 79"/>
                <a:gd name="T25" fmla="*/ 44 h 81"/>
                <a:gd name="T26" fmla="*/ 38 w 79"/>
                <a:gd name="T27" fmla="*/ 23 h 81"/>
                <a:gd name="T28" fmla="*/ 47 w 79"/>
                <a:gd name="T29" fmla="*/ 29 h 81"/>
                <a:gd name="T30" fmla="*/ 22 w 79"/>
                <a:gd name="T31" fmla="*/ 19 h 81"/>
                <a:gd name="T32" fmla="*/ 32 w 79"/>
                <a:gd name="T33" fmla="*/ 27 h 81"/>
                <a:gd name="T34" fmla="*/ 22 w 79"/>
                <a:gd name="T35" fmla="*/ 19 h 81"/>
                <a:gd name="T36" fmla="*/ 31 w 79"/>
                <a:gd name="T37" fmla="*/ 32 h 81"/>
                <a:gd name="T38" fmla="*/ 21 w 79"/>
                <a:gd name="T39" fmla="*/ 35 h 81"/>
                <a:gd name="T40" fmla="*/ 20 w 79"/>
                <a:gd name="T41" fmla="*/ 40 h 81"/>
                <a:gd name="T42" fmla="*/ 28 w 79"/>
                <a:gd name="T43" fmla="*/ 46 h 81"/>
                <a:gd name="T44" fmla="*/ 20 w 79"/>
                <a:gd name="T45" fmla="*/ 40 h 81"/>
                <a:gd name="T46" fmla="*/ 48 w 79"/>
                <a:gd name="T47" fmla="*/ 50 h 81"/>
                <a:gd name="T48" fmla="*/ 57 w 79"/>
                <a:gd name="T49" fmla="*/ 47 h 81"/>
                <a:gd name="T50" fmla="*/ 59 w 79"/>
                <a:gd name="T51" fmla="*/ 42 h 81"/>
                <a:gd name="T52" fmla="*/ 51 w 79"/>
                <a:gd name="T53" fmla="*/ 35 h 81"/>
                <a:gd name="T54" fmla="*/ 59 w 79"/>
                <a:gd name="T55" fmla="*/ 42 h 81"/>
                <a:gd name="T56" fmla="*/ 52 w 79"/>
                <a:gd name="T57" fmla="*/ 30 h 81"/>
                <a:gd name="T58" fmla="*/ 66 w 79"/>
                <a:gd name="T59" fmla="*/ 28 h 81"/>
                <a:gd name="T60" fmla="*/ 9 w 79"/>
                <a:gd name="T61" fmla="*/ 66 h 81"/>
                <a:gd name="T62" fmla="*/ 24 w 79"/>
                <a:gd name="T63" fmla="*/ 69 h 81"/>
                <a:gd name="T64" fmla="*/ 18 w 79"/>
                <a:gd name="T65" fmla="*/ 60 h 81"/>
                <a:gd name="T66" fmla="*/ 39 w 79"/>
                <a:gd name="T67" fmla="*/ 72 h 81"/>
                <a:gd name="T68" fmla="*/ 54 w 79"/>
                <a:gd name="T69" fmla="*/ 75 h 81"/>
                <a:gd name="T70" fmla="*/ 48 w 79"/>
                <a:gd name="T71"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81">
                  <a:moveTo>
                    <a:pt x="76" y="20"/>
                  </a:moveTo>
                  <a:cubicBezTo>
                    <a:pt x="73" y="19"/>
                    <a:pt x="70" y="20"/>
                    <a:pt x="69" y="22"/>
                  </a:cubicBezTo>
                  <a:cubicBezTo>
                    <a:pt x="68" y="23"/>
                    <a:pt x="68" y="23"/>
                    <a:pt x="68" y="23"/>
                  </a:cubicBezTo>
                  <a:cubicBezTo>
                    <a:pt x="22" y="14"/>
                    <a:pt x="22" y="14"/>
                    <a:pt x="22" y="14"/>
                  </a:cubicBezTo>
                  <a:cubicBezTo>
                    <a:pt x="23" y="9"/>
                    <a:pt x="23" y="9"/>
                    <a:pt x="23" y="9"/>
                  </a:cubicBezTo>
                  <a:cubicBezTo>
                    <a:pt x="23" y="6"/>
                    <a:pt x="21" y="4"/>
                    <a:pt x="19" y="3"/>
                  </a:cubicBezTo>
                  <a:cubicBezTo>
                    <a:pt x="6" y="1"/>
                    <a:pt x="6" y="1"/>
                    <a:pt x="6" y="1"/>
                  </a:cubicBezTo>
                  <a:cubicBezTo>
                    <a:pt x="3" y="0"/>
                    <a:pt x="1" y="2"/>
                    <a:pt x="0" y="5"/>
                  </a:cubicBezTo>
                  <a:cubicBezTo>
                    <a:pt x="0" y="8"/>
                    <a:pt x="1" y="10"/>
                    <a:pt x="4" y="11"/>
                  </a:cubicBezTo>
                  <a:cubicBezTo>
                    <a:pt x="12" y="12"/>
                    <a:pt x="12" y="12"/>
                    <a:pt x="12" y="12"/>
                  </a:cubicBezTo>
                  <a:cubicBezTo>
                    <a:pt x="10" y="49"/>
                    <a:pt x="10" y="49"/>
                    <a:pt x="10" y="49"/>
                  </a:cubicBezTo>
                  <a:cubicBezTo>
                    <a:pt x="10" y="51"/>
                    <a:pt x="11" y="53"/>
                    <a:pt x="14" y="54"/>
                  </a:cubicBezTo>
                  <a:cubicBezTo>
                    <a:pt x="56" y="62"/>
                    <a:pt x="56" y="62"/>
                    <a:pt x="56" y="62"/>
                  </a:cubicBezTo>
                  <a:cubicBezTo>
                    <a:pt x="58" y="63"/>
                    <a:pt x="60" y="62"/>
                    <a:pt x="61" y="59"/>
                  </a:cubicBezTo>
                  <a:cubicBezTo>
                    <a:pt x="78" y="27"/>
                    <a:pt x="78" y="27"/>
                    <a:pt x="78" y="27"/>
                  </a:cubicBezTo>
                  <a:cubicBezTo>
                    <a:pt x="79" y="24"/>
                    <a:pt x="78" y="21"/>
                    <a:pt x="76" y="20"/>
                  </a:cubicBezTo>
                  <a:close/>
                  <a:moveTo>
                    <a:pt x="35" y="37"/>
                  </a:moveTo>
                  <a:cubicBezTo>
                    <a:pt x="36" y="32"/>
                    <a:pt x="36" y="32"/>
                    <a:pt x="36" y="32"/>
                  </a:cubicBezTo>
                  <a:cubicBezTo>
                    <a:pt x="46" y="34"/>
                    <a:pt x="46" y="34"/>
                    <a:pt x="46" y="34"/>
                  </a:cubicBezTo>
                  <a:cubicBezTo>
                    <a:pt x="45" y="39"/>
                    <a:pt x="45" y="39"/>
                    <a:pt x="45" y="39"/>
                  </a:cubicBezTo>
                  <a:lnTo>
                    <a:pt x="35" y="37"/>
                  </a:lnTo>
                  <a:close/>
                  <a:moveTo>
                    <a:pt x="44" y="44"/>
                  </a:moveTo>
                  <a:cubicBezTo>
                    <a:pt x="43" y="49"/>
                    <a:pt x="43" y="49"/>
                    <a:pt x="43" y="49"/>
                  </a:cubicBezTo>
                  <a:cubicBezTo>
                    <a:pt x="33" y="47"/>
                    <a:pt x="33" y="47"/>
                    <a:pt x="33" y="47"/>
                  </a:cubicBezTo>
                  <a:cubicBezTo>
                    <a:pt x="34" y="42"/>
                    <a:pt x="34" y="42"/>
                    <a:pt x="34" y="42"/>
                  </a:cubicBezTo>
                  <a:lnTo>
                    <a:pt x="44" y="44"/>
                  </a:lnTo>
                  <a:close/>
                  <a:moveTo>
                    <a:pt x="37" y="28"/>
                  </a:moveTo>
                  <a:cubicBezTo>
                    <a:pt x="38" y="23"/>
                    <a:pt x="38" y="23"/>
                    <a:pt x="38" y="23"/>
                  </a:cubicBezTo>
                  <a:cubicBezTo>
                    <a:pt x="48" y="25"/>
                    <a:pt x="48" y="25"/>
                    <a:pt x="48" y="25"/>
                  </a:cubicBezTo>
                  <a:cubicBezTo>
                    <a:pt x="47" y="29"/>
                    <a:pt x="47" y="29"/>
                    <a:pt x="47" y="29"/>
                  </a:cubicBezTo>
                  <a:lnTo>
                    <a:pt x="37" y="28"/>
                  </a:lnTo>
                  <a:close/>
                  <a:moveTo>
                    <a:pt x="22" y="19"/>
                  </a:moveTo>
                  <a:cubicBezTo>
                    <a:pt x="33" y="22"/>
                    <a:pt x="33" y="22"/>
                    <a:pt x="33" y="22"/>
                  </a:cubicBezTo>
                  <a:cubicBezTo>
                    <a:pt x="32" y="27"/>
                    <a:pt x="32" y="27"/>
                    <a:pt x="32" y="27"/>
                  </a:cubicBezTo>
                  <a:cubicBezTo>
                    <a:pt x="21" y="25"/>
                    <a:pt x="21" y="25"/>
                    <a:pt x="21" y="25"/>
                  </a:cubicBezTo>
                  <a:lnTo>
                    <a:pt x="22" y="19"/>
                  </a:lnTo>
                  <a:close/>
                  <a:moveTo>
                    <a:pt x="21" y="30"/>
                  </a:moveTo>
                  <a:cubicBezTo>
                    <a:pt x="31" y="32"/>
                    <a:pt x="31" y="32"/>
                    <a:pt x="31" y="32"/>
                  </a:cubicBezTo>
                  <a:cubicBezTo>
                    <a:pt x="30" y="36"/>
                    <a:pt x="30" y="36"/>
                    <a:pt x="30" y="36"/>
                  </a:cubicBezTo>
                  <a:cubicBezTo>
                    <a:pt x="21" y="35"/>
                    <a:pt x="21" y="35"/>
                    <a:pt x="21" y="35"/>
                  </a:cubicBezTo>
                  <a:lnTo>
                    <a:pt x="21" y="30"/>
                  </a:lnTo>
                  <a:close/>
                  <a:moveTo>
                    <a:pt x="20" y="40"/>
                  </a:moveTo>
                  <a:cubicBezTo>
                    <a:pt x="29" y="41"/>
                    <a:pt x="29" y="41"/>
                    <a:pt x="29" y="41"/>
                  </a:cubicBezTo>
                  <a:cubicBezTo>
                    <a:pt x="28" y="46"/>
                    <a:pt x="28" y="46"/>
                    <a:pt x="28" y="46"/>
                  </a:cubicBezTo>
                  <a:cubicBezTo>
                    <a:pt x="20" y="45"/>
                    <a:pt x="20" y="45"/>
                    <a:pt x="20" y="45"/>
                  </a:cubicBezTo>
                  <a:lnTo>
                    <a:pt x="20" y="40"/>
                  </a:lnTo>
                  <a:close/>
                  <a:moveTo>
                    <a:pt x="54" y="52"/>
                  </a:moveTo>
                  <a:cubicBezTo>
                    <a:pt x="48" y="50"/>
                    <a:pt x="48" y="50"/>
                    <a:pt x="48" y="50"/>
                  </a:cubicBezTo>
                  <a:cubicBezTo>
                    <a:pt x="49" y="45"/>
                    <a:pt x="49" y="45"/>
                    <a:pt x="49" y="45"/>
                  </a:cubicBezTo>
                  <a:cubicBezTo>
                    <a:pt x="57" y="47"/>
                    <a:pt x="57" y="47"/>
                    <a:pt x="57" y="47"/>
                  </a:cubicBezTo>
                  <a:lnTo>
                    <a:pt x="54" y="52"/>
                  </a:lnTo>
                  <a:close/>
                  <a:moveTo>
                    <a:pt x="59" y="42"/>
                  </a:moveTo>
                  <a:cubicBezTo>
                    <a:pt x="50" y="40"/>
                    <a:pt x="50" y="40"/>
                    <a:pt x="50" y="40"/>
                  </a:cubicBezTo>
                  <a:cubicBezTo>
                    <a:pt x="51" y="35"/>
                    <a:pt x="51" y="35"/>
                    <a:pt x="51" y="35"/>
                  </a:cubicBezTo>
                  <a:cubicBezTo>
                    <a:pt x="61" y="37"/>
                    <a:pt x="61" y="37"/>
                    <a:pt x="61" y="37"/>
                  </a:cubicBezTo>
                  <a:lnTo>
                    <a:pt x="59" y="42"/>
                  </a:lnTo>
                  <a:close/>
                  <a:moveTo>
                    <a:pt x="64" y="33"/>
                  </a:moveTo>
                  <a:cubicBezTo>
                    <a:pt x="52" y="30"/>
                    <a:pt x="52" y="30"/>
                    <a:pt x="52" y="30"/>
                  </a:cubicBezTo>
                  <a:cubicBezTo>
                    <a:pt x="53" y="25"/>
                    <a:pt x="53" y="25"/>
                    <a:pt x="53" y="25"/>
                  </a:cubicBezTo>
                  <a:cubicBezTo>
                    <a:pt x="66" y="28"/>
                    <a:pt x="66" y="28"/>
                    <a:pt x="66" y="28"/>
                  </a:cubicBezTo>
                  <a:lnTo>
                    <a:pt x="64" y="33"/>
                  </a:lnTo>
                  <a:close/>
                  <a:moveTo>
                    <a:pt x="9" y="66"/>
                  </a:moveTo>
                  <a:cubicBezTo>
                    <a:pt x="8" y="70"/>
                    <a:pt x="11" y="74"/>
                    <a:pt x="15" y="75"/>
                  </a:cubicBezTo>
                  <a:cubicBezTo>
                    <a:pt x="19" y="76"/>
                    <a:pt x="23" y="73"/>
                    <a:pt x="24" y="69"/>
                  </a:cubicBezTo>
                  <a:cubicBezTo>
                    <a:pt x="24" y="69"/>
                    <a:pt x="24" y="69"/>
                    <a:pt x="24" y="69"/>
                  </a:cubicBezTo>
                  <a:cubicBezTo>
                    <a:pt x="25" y="65"/>
                    <a:pt x="22" y="61"/>
                    <a:pt x="18" y="60"/>
                  </a:cubicBezTo>
                  <a:cubicBezTo>
                    <a:pt x="14" y="59"/>
                    <a:pt x="10" y="62"/>
                    <a:pt x="9" y="66"/>
                  </a:cubicBezTo>
                  <a:close/>
                  <a:moveTo>
                    <a:pt x="39" y="72"/>
                  </a:moveTo>
                  <a:cubicBezTo>
                    <a:pt x="38" y="76"/>
                    <a:pt x="41" y="80"/>
                    <a:pt x="45" y="81"/>
                  </a:cubicBezTo>
                  <a:cubicBezTo>
                    <a:pt x="49" y="81"/>
                    <a:pt x="53" y="79"/>
                    <a:pt x="54" y="75"/>
                  </a:cubicBezTo>
                  <a:cubicBezTo>
                    <a:pt x="54" y="75"/>
                    <a:pt x="54" y="75"/>
                    <a:pt x="54" y="75"/>
                  </a:cubicBezTo>
                  <a:cubicBezTo>
                    <a:pt x="54" y="70"/>
                    <a:pt x="52" y="66"/>
                    <a:pt x="48" y="66"/>
                  </a:cubicBezTo>
                  <a:cubicBezTo>
                    <a:pt x="43" y="65"/>
                    <a:pt x="39" y="68"/>
                    <a:pt x="39"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0" name="Freeform 94">
              <a:extLst>
                <a:ext uri="{FF2B5EF4-FFF2-40B4-BE49-F238E27FC236}">
                  <a16:creationId xmlns:a16="http://schemas.microsoft.com/office/drawing/2014/main" id="{C021DF6B-518B-A427-2449-2D3B44B49DFF}"/>
                </a:ext>
              </a:extLst>
            </p:cNvPr>
            <p:cNvSpPr>
              <a:spLocks noEditPoints="1"/>
            </p:cNvSpPr>
            <p:nvPr/>
          </p:nvSpPr>
          <p:spPr bwMode="auto">
            <a:xfrm>
              <a:off x="10975090" y="4354682"/>
              <a:ext cx="150715" cy="152672"/>
            </a:xfrm>
            <a:custGeom>
              <a:avLst/>
              <a:gdLst>
                <a:gd name="T0" fmla="*/ 24 w 47"/>
                <a:gd name="T1" fmla="*/ 0 h 48"/>
                <a:gd name="T2" fmla="*/ 0 w 47"/>
                <a:gd name="T3" fmla="*/ 24 h 48"/>
                <a:gd name="T4" fmla="*/ 24 w 47"/>
                <a:gd name="T5" fmla="*/ 48 h 48"/>
                <a:gd name="T6" fmla="*/ 47 w 47"/>
                <a:gd name="T7" fmla="*/ 24 h 48"/>
                <a:gd name="T8" fmla="*/ 24 w 47"/>
                <a:gd name="T9" fmla="*/ 0 h 48"/>
                <a:gd name="T10" fmla="*/ 6 w 47"/>
                <a:gd name="T11" fmla="*/ 24 h 48"/>
                <a:gd name="T12" fmla="*/ 24 w 47"/>
                <a:gd name="T13" fmla="*/ 6 h 48"/>
                <a:gd name="T14" fmla="*/ 24 w 47"/>
                <a:gd name="T15" fmla="*/ 42 h 48"/>
                <a:gd name="T16" fmla="*/ 6 w 47"/>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8">
                  <a:moveTo>
                    <a:pt x="24" y="0"/>
                  </a:moveTo>
                  <a:cubicBezTo>
                    <a:pt x="11" y="0"/>
                    <a:pt x="0" y="11"/>
                    <a:pt x="0" y="24"/>
                  </a:cubicBezTo>
                  <a:cubicBezTo>
                    <a:pt x="0" y="37"/>
                    <a:pt x="11" y="48"/>
                    <a:pt x="24" y="48"/>
                  </a:cubicBezTo>
                  <a:cubicBezTo>
                    <a:pt x="37" y="48"/>
                    <a:pt x="47" y="37"/>
                    <a:pt x="47" y="24"/>
                  </a:cubicBezTo>
                  <a:cubicBezTo>
                    <a:pt x="47" y="11"/>
                    <a:pt x="37" y="0"/>
                    <a:pt x="24" y="0"/>
                  </a:cubicBezTo>
                  <a:close/>
                  <a:moveTo>
                    <a:pt x="6" y="24"/>
                  </a:moveTo>
                  <a:cubicBezTo>
                    <a:pt x="6" y="14"/>
                    <a:pt x="14" y="6"/>
                    <a:pt x="24" y="6"/>
                  </a:cubicBezTo>
                  <a:cubicBezTo>
                    <a:pt x="24" y="42"/>
                    <a:pt x="24" y="42"/>
                    <a:pt x="24" y="42"/>
                  </a:cubicBezTo>
                  <a:cubicBezTo>
                    <a:pt x="14" y="42"/>
                    <a:pt x="6" y="3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1" name="Freeform 95">
              <a:extLst>
                <a:ext uri="{FF2B5EF4-FFF2-40B4-BE49-F238E27FC236}">
                  <a16:creationId xmlns:a16="http://schemas.microsoft.com/office/drawing/2014/main" id="{2DBE4356-72DD-96C8-6CF1-17828F224E03}"/>
                </a:ext>
              </a:extLst>
            </p:cNvPr>
            <p:cNvSpPr>
              <a:spLocks noEditPoints="1"/>
            </p:cNvSpPr>
            <p:nvPr/>
          </p:nvSpPr>
          <p:spPr bwMode="auto">
            <a:xfrm>
              <a:off x="10642344" y="3839905"/>
              <a:ext cx="379722" cy="369934"/>
            </a:xfrm>
            <a:custGeom>
              <a:avLst/>
              <a:gdLst>
                <a:gd name="T0" fmla="*/ 22 w 119"/>
                <a:gd name="T1" fmla="*/ 19 h 116"/>
                <a:gd name="T2" fmla="*/ 58 w 119"/>
                <a:gd name="T3" fmla="*/ 33 h 116"/>
                <a:gd name="T4" fmla="*/ 62 w 119"/>
                <a:gd name="T5" fmla="*/ 12 h 116"/>
                <a:gd name="T6" fmla="*/ 82 w 119"/>
                <a:gd name="T7" fmla="*/ 3 h 116"/>
                <a:gd name="T8" fmla="*/ 91 w 119"/>
                <a:gd name="T9" fmla="*/ 23 h 116"/>
                <a:gd name="T10" fmla="*/ 95 w 119"/>
                <a:gd name="T11" fmla="*/ 49 h 116"/>
                <a:gd name="T12" fmla="*/ 95 w 119"/>
                <a:gd name="T13" fmla="*/ 50 h 116"/>
                <a:gd name="T14" fmla="*/ 99 w 119"/>
                <a:gd name="T15" fmla="*/ 41 h 116"/>
                <a:gd name="T16" fmla="*/ 119 w 119"/>
                <a:gd name="T17" fmla="*/ 49 h 116"/>
                <a:gd name="T18" fmla="*/ 93 w 119"/>
                <a:gd name="T19" fmla="*/ 116 h 116"/>
                <a:gd name="T20" fmla="*/ 73 w 119"/>
                <a:gd name="T21" fmla="*/ 109 h 116"/>
                <a:gd name="T22" fmla="*/ 75 w 119"/>
                <a:gd name="T23" fmla="*/ 103 h 116"/>
                <a:gd name="T24" fmla="*/ 63 w 119"/>
                <a:gd name="T25" fmla="*/ 103 h 116"/>
                <a:gd name="T26" fmla="*/ 53 w 119"/>
                <a:gd name="T27" fmla="*/ 106 h 116"/>
                <a:gd name="T28" fmla="*/ 35 w 119"/>
                <a:gd name="T29" fmla="*/ 102 h 116"/>
                <a:gd name="T30" fmla="*/ 30 w 119"/>
                <a:gd name="T31" fmla="*/ 100 h 116"/>
                <a:gd name="T32" fmla="*/ 28 w 119"/>
                <a:gd name="T33" fmla="*/ 99 h 116"/>
                <a:gd name="T34" fmla="*/ 21 w 119"/>
                <a:gd name="T35" fmla="*/ 83 h 116"/>
                <a:gd name="T36" fmla="*/ 22 w 119"/>
                <a:gd name="T37" fmla="*/ 80 h 116"/>
                <a:gd name="T38" fmla="*/ 22 w 119"/>
                <a:gd name="T39" fmla="*/ 70 h 116"/>
                <a:gd name="T40" fmla="*/ 24 w 119"/>
                <a:gd name="T41" fmla="*/ 67 h 116"/>
                <a:gd name="T42" fmla="*/ 24 w 119"/>
                <a:gd name="T43" fmla="*/ 57 h 116"/>
                <a:gd name="T44" fmla="*/ 27 w 119"/>
                <a:gd name="T45" fmla="*/ 52 h 116"/>
                <a:gd name="T46" fmla="*/ 11 w 119"/>
                <a:gd name="T47" fmla="*/ 46 h 116"/>
                <a:gd name="T48" fmla="*/ 3 w 119"/>
                <a:gd name="T49" fmla="*/ 28 h 116"/>
                <a:gd name="T50" fmla="*/ 22 w 119"/>
                <a:gd name="T51" fmla="*/ 19 h 116"/>
                <a:gd name="T52" fmla="*/ 86 w 119"/>
                <a:gd name="T53" fmla="*/ 106 h 116"/>
                <a:gd name="T54" fmla="*/ 90 w 119"/>
                <a:gd name="T55" fmla="*/ 104 h 116"/>
                <a:gd name="T56" fmla="*/ 88 w 119"/>
                <a:gd name="T57" fmla="*/ 99 h 116"/>
                <a:gd name="T58" fmla="*/ 84 w 119"/>
                <a:gd name="T59" fmla="*/ 101 h 116"/>
                <a:gd name="T60" fmla="*/ 86 w 119"/>
                <a:gd name="T61" fmla="*/ 106 h 116"/>
                <a:gd name="T62" fmla="*/ 15 w 119"/>
                <a:gd name="T63" fmla="*/ 40 h 116"/>
                <a:gd name="T64" fmla="*/ 41 w 119"/>
                <a:gd name="T65" fmla="*/ 50 h 116"/>
                <a:gd name="T66" fmla="*/ 42 w 119"/>
                <a:gd name="T67" fmla="*/ 50 h 116"/>
                <a:gd name="T68" fmla="*/ 39 w 119"/>
                <a:gd name="T69" fmla="*/ 57 h 116"/>
                <a:gd name="T70" fmla="*/ 38 w 119"/>
                <a:gd name="T71" fmla="*/ 57 h 116"/>
                <a:gd name="T72" fmla="*/ 31 w 119"/>
                <a:gd name="T73" fmla="*/ 60 h 116"/>
                <a:gd name="T74" fmla="*/ 32 w 119"/>
                <a:gd name="T75" fmla="*/ 66 h 116"/>
                <a:gd name="T76" fmla="*/ 34 w 119"/>
                <a:gd name="T77" fmla="*/ 68 h 116"/>
                <a:gd name="T78" fmla="*/ 31 w 119"/>
                <a:gd name="T79" fmla="*/ 70 h 116"/>
                <a:gd name="T80" fmla="*/ 30 w 119"/>
                <a:gd name="T81" fmla="*/ 73 h 116"/>
                <a:gd name="T82" fmla="*/ 30 w 119"/>
                <a:gd name="T83" fmla="*/ 78 h 116"/>
                <a:gd name="T84" fmla="*/ 32 w 119"/>
                <a:gd name="T85" fmla="*/ 81 h 116"/>
                <a:gd name="T86" fmla="*/ 30 w 119"/>
                <a:gd name="T87" fmla="*/ 83 h 116"/>
                <a:gd name="T88" fmla="*/ 28 w 119"/>
                <a:gd name="T89" fmla="*/ 85 h 116"/>
                <a:gd name="T90" fmla="*/ 31 w 119"/>
                <a:gd name="T91" fmla="*/ 93 h 116"/>
                <a:gd name="T92" fmla="*/ 33 w 119"/>
                <a:gd name="T93" fmla="*/ 93 h 116"/>
                <a:gd name="T94" fmla="*/ 38 w 119"/>
                <a:gd name="T95" fmla="*/ 95 h 116"/>
                <a:gd name="T96" fmla="*/ 60 w 119"/>
                <a:gd name="T97" fmla="*/ 96 h 116"/>
                <a:gd name="T98" fmla="*/ 78 w 119"/>
                <a:gd name="T99" fmla="*/ 95 h 116"/>
                <a:gd name="T100" fmla="*/ 92 w 119"/>
                <a:gd name="T101" fmla="*/ 59 h 116"/>
                <a:gd name="T102" fmla="*/ 88 w 119"/>
                <a:gd name="T103" fmla="*/ 55 h 116"/>
                <a:gd name="T104" fmla="*/ 83 w 119"/>
                <a:gd name="T105" fmla="*/ 20 h 116"/>
                <a:gd name="T106" fmla="*/ 79 w 119"/>
                <a:gd name="T107" fmla="*/ 12 h 116"/>
                <a:gd name="T108" fmla="*/ 70 w 119"/>
                <a:gd name="T109" fmla="*/ 15 h 116"/>
                <a:gd name="T110" fmla="*/ 67 w 119"/>
                <a:gd name="T111" fmla="*/ 37 h 116"/>
                <a:gd name="T112" fmla="*/ 66 w 119"/>
                <a:gd name="T113" fmla="*/ 44 h 116"/>
                <a:gd name="T114" fmla="*/ 20 w 119"/>
                <a:gd name="T115" fmla="*/ 26 h 116"/>
                <a:gd name="T116" fmla="*/ 10 w 119"/>
                <a:gd name="T117" fmla="*/ 31 h 116"/>
                <a:gd name="T118" fmla="*/ 15 w 119"/>
                <a:gd name="T119" fmla="*/ 4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9" h="116">
                  <a:moveTo>
                    <a:pt x="22" y="19"/>
                  </a:moveTo>
                  <a:cubicBezTo>
                    <a:pt x="58" y="33"/>
                    <a:pt x="58" y="33"/>
                    <a:pt x="58" y="33"/>
                  </a:cubicBezTo>
                  <a:cubicBezTo>
                    <a:pt x="59" y="24"/>
                    <a:pt x="59" y="21"/>
                    <a:pt x="62" y="12"/>
                  </a:cubicBezTo>
                  <a:cubicBezTo>
                    <a:pt x="65" y="4"/>
                    <a:pt x="74" y="0"/>
                    <a:pt x="82" y="3"/>
                  </a:cubicBezTo>
                  <a:cubicBezTo>
                    <a:pt x="90" y="6"/>
                    <a:pt x="94" y="15"/>
                    <a:pt x="91" y="23"/>
                  </a:cubicBezTo>
                  <a:cubicBezTo>
                    <a:pt x="87" y="34"/>
                    <a:pt x="89" y="41"/>
                    <a:pt x="95" y="49"/>
                  </a:cubicBezTo>
                  <a:cubicBezTo>
                    <a:pt x="95" y="50"/>
                    <a:pt x="95" y="50"/>
                    <a:pt x="95" y="50"/>
                  </a:cubicBezTo>
                  <a:cubicBezTo>
                    <a:pt x="99" y="41"/>
                    <a:pt x="99" y="41"/>
                    <a:pt x="99" y="41"/>
                  </a:cubicBezTo>
                  <a:cubicBezTo>
                    <a:pt x="119" y="49"/>
                    <a:pt x="119" y="49"/>
                    <a:pt x="119" y="49"/>
                  </a:cubicBezTo>
                  <a:cubicBezTo>
                    <a:pt x="93" y="116"/>
                    <a:pt x="93" y="116"/>
                    <a:pt x="93" y="116"/>
                  </a:cubicBezTo>
                  <a:cubicBezTo>
                    <a:pt x="73" y="109"/>
                    <a:pt x="73" y="109"/>
                    <a:pt x="73" y="109"/>
                  </a:cubicBezTo>
                  <a:cubicBezTo>
                    <a:pt x="75" y="103"/>
                    <a:pt x="75" y="103"/>
                    <a:pt x="75" y="103"/>
                  </a:cubicBezTo>
                  <a:cubicBezTo>
                    <a:pt x="68" y="101"/>
                    <a:pt x="66" y="102"/>
                    <a:pt x="63" y="103"/>
                  </a:cubicBezTo>
                  <a:cubicBezTo>
                    <a:pt x="60" y="104"/>
                    <a:pt x="57" y="106"/>
                    <a:pt x="53" y="106"/>
                  </a:cubicBezTo>
                  <a:cubicBezTo>
                    <a:pt x="48" y="106"/>
                    <a:pt x="42" y="105"/>
                    <a:pt x="35" y="102"/>
                  </a:cubicBezTo>
                  <a:cubicBezTo>
                    <a:pt x="30" y="100"/>
                    <a:pt x="30" y="100"/>
                    <a:pt x="30" y="100"/>
                  </a:cubicBezTo>
                  <a:cubicBezTo>
                    <a:pt x="28" y="99"/>
                    <a:pt x="28" y="99"/>
                    <a:pt x="28" y="99"/>
                  </a:cubicBezTo>
                  <a:cubicBezTo>
                    <a:pt x="21" y="97"/>
                    <a:pt x="18" y="89"/>
                    <a:pt x="21" y="83"/>
                  </a:cubicBezTo>
                  <a:cubicBezTo>
                    <a:pt x="21" y="82"/>
                    <a:pt x="22" y="81"/>
                    <a:pt x="22" y="80"/>
                  </a:cubicBezTo>
                  <a:cubicBezTo>
                    <a:pt x="21" y="77"/>
                    <a:pt x="21" y="73"/>
                    <a:pt x="22" y="70"/>
                  </a:cubicBezTo>
                  <a:cubicBezTo>
                    <a:pt x="23" y="69"/>
                    <a:pt x="23" y="68"/>
                    <a:pt x="24" y="67"/>
                  </a:cubicBezTo>
                  <a:cubicBezTo>
                    <a:pt x="23" y="64"/>
                    <a:pt x="23" y="60"/>
                    <a:pt x="24" y="57"/>
                  </a:cubicBezTo>
                  <a:cubicBezTo>
                    <a:pt x="25" y="55"/>
                    <a:pt x="26" y="54"/>
                    <a:pt x="27" y="52"/>
                  </a:cubicBezTo>
                  <a:cubicBezTo>
                    <a:pt x="11" y="46"/>
                    <a:pt x="11" y="46"/>
                    <a:pt x="11" y="46"/>
                  </a:cubicBezTo>
                  <a:cubicBezTo>
                    <a:pt x="4" y="44"/>
                    <a:pt x="0" y="35"/>
                    <a:pt x="3" y="28"/>
                  </a:cubicBezTo>
                  <a:cubicBezTo>
                    <a:pt x="6" y="20"/>
                    <a:pt x="14" y="16"/>
                    <a:pt x="22" y="19"/>
                  </a:cubicBezTo>
                  <a:close/>
                  <a:moveTo>
                    <a:pt x="86" y="106"/>
                  </a:moveTo>
                  <a:cubicBezTo>
                    <a:pt x="88" y="106"/>
                    <a:pt x="90" y="106"/>
                    <a:pt x="90" y="104"/>
                  </a:cubicBezTo>
                  <a:cubicBezTo>
                    <a:pt x="91" y="102"/>
                    <a:pt x="90" y="100"/>
                    <a:pt x="88" y="99"/>
                  </a:cubicBezTo>
                  <a:cubicBezTo>
                    <a:pt x="86" y="98"/>
                    <a:pt x="84" y="99"/>
                    <a:pt x="84" y="101"/>
                  </a:cubicBezTo>
                  <a:cubicBezTo>
                    <a:pt x="83" y="103"/>
                    <a:pt x="84" y="105"/>
                    <a:pt x="86" y="106"/>
                  </a:cubicBezTo>
                  <a:close/>
                  <a:moveTo>
                    <a:pt x="15" y="40"/>
                  </a:moveTo>
                  <a:cubicBezTo>
                    <a:pt x="41" y="50"/>
                    <a:pt x="41" y="50"/>
                    <a:pt x="41" y="50"/>
                  </a:cubicBezTo>
                  <a:cubicBezTo>
                    <a:pt x="42" y="50"/>
                    <a:pt x="42" y="50"/>
                    <a:pt x="42" y="50"/>
                  </a:cubicBezTo>
                  <a:cubicBezTo>
                    <a:pt x="39" y="57"/>
                    <a:pt x="39" y="57"/>
                    <a:pt x="39" y="57"/>
                  </a:cubicBezTo>
                  <a:cubicBezTo>
                    <a:pt x="38" y="57"/>
                    <a:pt x="38" y="57"/>
                    <a:pt x="38" y="57"/>
                  </a:cubicBezTo>
                  <a:cubicBezTo>
                    <a:pt x="36" y="56"/>
                    <a:pt x="32" y="57"/>
                    <a:pt x="31" y="60"/>
                  </a:cubicBezTo>
                  <a:cubicBezTo>
                    <a:pt x="31" y="62"/>
                    <a:pt x="31" y="64"/>
                    <a:pt x="32" y="66"/>
                  </a:cubicBezTo>
                  <a:cubicBezTo>
                    <a:pt x="34" y="68"/>
                    <a:pt x="34" y="68"/>
                    <a:pt x="34" y="68"/>
                  </a:cubicBezTo>
                  <a:cubicBezTo>
                    <a:pt x="31" y="70"/>
                    <a:pt x="31" y="70"/>
                    <a:pt x="31" y="70"/>
                  </a:cubicBezTo>
                  <a:cubicBezTo>
                    <a:pt x="31" y="71"/>
                    <a:pt x="30" y="72"/>
                    <a:pt x="30" y="73"/>
                  </a:cubicBezTo>
                  <a:cubicBezTo>
                    <a:pt x="29" y="75"/>
                    <a:pt x="29" y="77"/>
                    <a:pt x="30" y="78"/>
                  </a:cubicBezTo>
                  <a:cubicBezTo>
                    <a:pt x="32" y="81"/>
                    <a:pt x="32" y="81"/>
                    <a:pt x="32" y="81"/>
                  </a:cubicBezTo>
                  <a:cubicBezTo>
                    <a:pt x="30" y="83"/>
                    <a:pt x="30" y="83"/>
                    <a:pt x="30" y="83"/>
                  </a:cubicBezTo>
                  <a:cubicBezTo>
                    <a:pt x="29" y="84"/>
                    <a:pt x="28" y="85"/>
                    <a:pt x="28" y="85"/>
                  </a:cubicBezTo>
                  <a:cubicBezTo>
                    <a:pt x="27" y="88"/>
                    <a:pt x="28" y="92"/>
                    <a:pt x="31" y="93"/>
                  </a:cubicBezTo>
                  <a:cubicBezTo>
                    <a:pt x="33" y="93"/>
                    <a:pt x="33" y="93"/>
                    <a:pt x="33" y="93"/>
                  </a:cubicBezTo>
                  <a:cubicBezTo>
                    <a:pt x="38" y="95"/>
                    <a:pt x="38" y="95"/>
                    <a:pt x="38" y="95"/>
                  </a:cubicBezTo>
                  <a:cubicBezTo>
                    <a:pt x="51" y="100"/>
                    <a:pt x="56" y="97"/>
                    <a:pt x="60" y="96"/>
                  </a:cubicBezTo>
                  <a:cubicBezTo>
                    <a:pt x="64" y="94"/>
                    <a:pt x="68" y="92"/>
                    <a:pt x="78" y="95"/>
                  </a:cubicBezTo>
                  <a:cubicBezTo>
                    <a:pt x="92" y="59"/>
                    <a:pt x="92" y="59"/>
                    <a:pt x="92" y="59"/>
                  </a:cubicBezTo>
                  <a:cubicBezTo>
                    <a:pt x="90" y="58"/>
                    <a:pt x="89" y="56"/>
                    <a:pt x="88" y="55"/>
                  </a:cubicBezTo>
                  <a:cubicBezTo>
                    <a:pt x="81" y="43"/>
                    <a:pt x="78" y="34"/>
                    <a:pt x="83" y="20"/>
                  </a:cubicBezTo>
                  <a:cubicBezTo>
                    <a:pt x="85" y="17"/>
                    <a:pt x="83" y="13"/>
                    <a:pt x="79" y="12"/>
                  </a:cubicBezTo>
                  <a:cubicBezTo>
                    <a:pt x="76" y="10"/>
                    <a:pt x="72" y="12"/>
                    <a:pt x="70" y="15"/>
                  </a:cubicBezTo>
                  <a:cubicBezTo>
                    <a:pt x="67" y="24"/>
                    <a:pt x="67" y="27"/>
                    <a:pt x="67" y="37"/>
                  </a:cubicBezTo>
                  <a:cubicBezTo>
                    <a:pt x="67" y="39"/>
                    <a:pt x="66" y="42"/>
                    <a:pt x="66" y="44"/>
                  </a:cubicBezTo>
                  <a:cubicBezTo>
                    <a:pt x="20" y="26"/>
                    <a:pt x="20" y="26"/>
                    <a:pt x="20" y="26"/>
                  </a:cubicBezTo>
                  <a:cubicBezTo>
                    <a:pt x="16" y="25"/>
                    <a:pt x="12" y="27"/>
                    <a:pt x="10" y="31"/>
                  </a:cubicBezTo>
                  <a:cubicBezTo>
                    <a:pt x="9" y="34"/>
                    <a:pt x="11" y="38"/>
                    <a:pt x="15"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2" name="Freeform 96">
              <a:extLst>
                <a:ext uri="{FF2B5EF4-FFF2-40B4-BE49-F238E27FC236}">
                  <a16:creationId xmlns:a16="http://schemas.microsoft.com/office/drawing/2014/main" id="{42F200C0-7955-6CD1-521E-4E0D7A2395F0}"/>
                </a:ext>
              </a:extLst>
            </p:cNvPr>
            <p:cNvSpPr>
              <a:spLocks noEditPoints="1"/>
            </p:cNvSpPr>
            <p:nvPr/>
          </p:nvSpPr>
          <p:spPr bwMode="auto">
            <a:xfrm>
              <a:off x="10495545" y="4229413"/>
              <a:ext cx="459973" cy="403210"/>
            </a:xfrm>
            <a:custGeom>
              <a:avLst/>
              <a:gdLst>
                <a:gd name="T0" fmla="*/ 144 w 144"/>
                <a:gd name="T1" fmla="*/ 41 h 126"/>
                <a:gd name="T2" fmla="*/ 102 w 144"/>
                <a:gd name="T3" fmla="*/ 0 h 126"/>
                <a:gd name="T4" fmla="*/ 72 w 144"/>
                <a:gd name="T5" fmla="*/ 14 h 126"/>
                <a:gd name="T6" fmla="*/ 41 w 144"/>
                <a:gd name="T7" fmla="*/ 0 h 126"/>
                <a:gd name="T8" fmla="*/ 0 w 144"/>
                <a:gd name="T9" fmla="*/ 41 h 126"/>
                <a:gd name="T10" fmla="*/ 13 w 144"/>
                <a:gd name="T11" fmla="*/ 72 h 126"/>
                <a:gd name="T12" fmla="*/ 13 w 144"/>
                <a:gd name="T13" fmla="*/ 72 h 126"/>
                <a:gd name="T14" fmla="*/ 58 w 144"/>
                <a:gd name="T15" fmla="*/ 117 h 126"/>
                <a:gd name="T16" fmla="*/ 72 w 144"/>
                <a:gd name="T17" fmla="*/ 126 h 126"/>
                <a:gd name="T18" fmla="*/ 85 w 144"/>
                <a:gd name="T19" fmla="*/ 117 h 126"/>
                <a:gd name="T20" fmla="*/ 130 w 144"/>
                <a:gd name="T21" fmla="*/ 72 h 126"/>
                <a:gd name="T22" fmla="*/ 130 w 144"/>
                <a:gd name="T23" fmla="*/ 72 h 126"/>
                <a:gd name="T24" fmla="*/ 144 w 144"/>
                <a:gd name="T25" fmla="*/ 41 h 126"/>
                <a:gd name="T26" fmla="*/ 118 w 144"/>
                <a:gd name="T27" fmla="*/ 59 h 126"/>
                <a:gd name="T28" fmla="*/ 73 w 144"/>
                <a:gd name="T29" fmla="*/ 104 h 126"/>
                <a:gd name="T30" fmla="*/ 72 w 144"/>
                <a:gd name="T31" fmla="*/ 105 h 126"/>
                <a:gd name="T32" fmla="*/ 71 w 144"/>
                <a:gd name="T33" fmla="*/ 104 h 126"/>
                <a:gd name="T34" fmla="*/ 25 w 144"/>
                <a:gd name="T35" fmla="*/ 59 h 126"/>
                <a:gd name="T36" fmla="*/ 18 w 144"/>
                <a:gd name="T37" fmla="*/ 41 h 126"/>
                <a:gd name="T38" fmla="*/ 41 w 144"/>
                <a:gd name="T39" fmla="*/ 18 h 126"/>
                <a:gd name="T40" fmla="*/ 58 w 144"/>
                <a:gd name="T41" fmla="*/ 26 h 126"/>
                <a:gd name="T42" fmla="*/ 72 w 144"/>
                <a:gd name="T43" fmla="*/ 40 h 126"/>
                <a:gd name="T44" fmla="*/ 85 w 144"/>
                <a:gd name="T45" fmla="*/ 26 h 126"/>
                <a:gd name="T46" fmla="*/ 102 w 144"/>
                <a:gd name="T47" fmla="*/ 18 h 126"/>
                <a:gd name="T48" fmla="*/ 126 w 144"/>
                <a:gd name="T49" fmla="*/ 41 h 126"/>
                <a:gd name="T50" fmla="*/ 118 w 144"/>
                <a:gd name="T51" fmla="*/ 5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26">
                  <a:moveTo>
                    <a:pt x="144" y="41"/>
                  </a:moveTo>
                  <a:cubicBezTo>
                    <a:pt x="144" y="19"/>
                    <a:pt x="125" y="0"/>
                    <a:pt x="102" y="0"/>
                  </a:cubicBezTo>
                  <a:cubicBezTo>
                    <a:pt x="90" y="0"/>
                    <a:pt x="79" y="5"/>
                    <a:pt x="72" y="14"/>
                  </a:cubicBezTo>
                  <a:cubicBezTo>
                    <a:pt x="64" y="5"/>
                    <a:pt x="53" y="0"/>
                    <a:pt x="41" y="0"/>
                  </a:cubicBezTo>
                  <a:cubicBezTo>
                    <a:pt x="18" y="0"/>
                    <a:pt x="0" y="19"/>
                    <a:pt x="0" y="41"/>
                  </a:cubicBezTo>
                  <a:cubicBezTo>
                    <a:pt x="0" y="54"/>
                    <a:pt x="5" y="65"/>
                    <a:pt x="13" y="72"/>
                  </a:cubicBezTo>
                  <a:cubicBezTo>
                    <a:pt x="13" y="72"/>
                    <a:pt x="13" y="72"/>
                    <a:pt x="13" y="72"/>
                  </a:cubicBezTo>
                  <a:cubicBezTo>
                    <a:pt x="58" y="117"/>
                    <a:pt x="58" y="117"/>
                    <a:pt x="58" y="117"/>
                  </a:cubicBezTo>
                  <a:cubicBezTo>
                    <a:pt x="63" y="122"/>
                    <a:pt x="67" y="126"/>
                    <a:pt x="72" y="126"/>
                  </a:cubicBezTo>
                  <a:cubicBezTo>
                    <a:pt x="76" y="126"/>
                    <a:pt x="81" y="122"/>
                    <a:pt x="85" y="117"/>
                  </a:cubicBezTo>
                  <a:cubicBezTo>
                    <a:pt x="130" y="72"/>
                    <a:pt x="130" y="72"/>
                    <a:pt x="130" y="72"/>
                  </a:cubicBezTo>
                  <a:cubicBezTo>
                    <a:pt x="130" y="72"/>
                    <a:pt x="130" y="72"/>
                    <a:pt x="130" y="72"/>
                  </a:cubicBezTo>
                  <a:cubicBezTo>
                    <a:pt x="139" y="65"/>
                    <a:pt x="144" y="54"/>
                    <a:pt x="144" y="41"/>
                  </a:cubicBezTo>
                  <a:close/>
                  <a:moveTo>
                    <a:pt x="118" y="59"/>
                  </a:moveTo>
                  <a:cubicBezTo>
                    <a:pt x="73" y="104"/>
                    <a:pt x="73" y="104"/>
                    <a:pt x="73" y="104"/>
                  </a:cubicBezTo>
                  <a:cubicBezTo>
                    <a:pt x="72" y="105"/>
                    <a:pt x="72" y="105"/>
                    <a:pt x="72" y="105"/>
                  </a:cubicBezTo>
                  <a:cubicBezTo>
                    <a:pt x="72" y="105"/>
                    <a:pt x="71" y="105"/>
                    <a:pt x="71" y="104"/>
                  </a:cubicBezTo>
                  <a:cubicBezTo>
                    <a:pt x="25" y="59"/>
                    <a:pt x="25" y="59"/>
                    <a:pt x="25" y="59"/>
                  </a:cubicBezTo>
                  <a:cubicBezTo>
                    <a:pt x="20" y="54"/>
                    <a:pt x="18" y="48"/>
                    <a:pt x="18" y="41"/>
                  </a:cubicBezTo>
                  <a:cubicBezTo>
                    <a:pt x="18" y="29"/>
                    <a:pt x="28" y="18"/>
                    <a:pt x="41" y="18"/>
                  </a:cubicBezTo>
                  <a:cubicBezTo>
                    <a:pt x="48" y="18"/>
                    <a:pt x="54" y="21"/>
                    <a:pt x="58" y="26"/>
                  </a:cubicBezTo>
                  <a:cubicBezTo>
                    <a:pt x="72" y="40"/>
                    <a:pt x="72" y="40"/>
                    <a:pt x="72" y="40"/>
                  </a:cubicBezTo>
                  <a:cubicBezTo>
                    <a:pt x="85" y="26"/>
                    <a:pt x="85" y="26"/>
                    <a:pt x="85" y="26"/>
                  </a:cubicBezTo>
                  <a:cubicBezTo>
                    <a:pt x="90" y="21"/>
                    <a:pt x="96" y="18"/>
                    <a:pt x="102" y="18"/>
                  </a:cubicBezTo>
                  <a:cubicBezTo>
                    <a:pt x="115" y="18"/>
                    <a:pt x="126" y="29"/>
                    <a:pt x="126" y="41"/>
                  </a:cubicBezTo>
                  <a:cubicBezTo>
                    <a:pt x="126" y="48"/>
                    <a:pt x="123" y="54"/>
                    <a:pt x="11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3" name="Freeform 97">
              <a:extLst>
                <a:ext uri="{FF2B5EF4-FFF2-40B4-BE49-F238E27FC236}">
                  <a16:creationId xmlns:a16="http://schemas.microsoft.com/office/drawing/2014/main" id="{4E3445E2-74F6-26E9-2465-E4AD6D2D43C9}"/>
                </a:ext>
              </a:extLst>
            </p:cNvPr>
            <p:cNvSpPr>
              <a:spLocks noEditPoints="1"/>
            </p:cNvSpPr>
            <p:nvPr/>
          </p:nvSpPr>
          <p:spPr bwMode="auto">
            <a:xfrm>
              <a:off x="10558179" y="4663940"/>
              <a:ext cx="195733" cy="195733"/>
            </a:xfrm>
            <a:custGeom>
              <a:avLst/>
              <a:gdLst>
                <a:gd name="T0" fmla="*/ 31 w 61"/>
                <a:gd name="T1" fmla="*/ 0 h 61"/>
                <a:gd name="T2" fmla="*/ 0 w 61"/>
                <a:gd name="T3" fmla="*/ 30 h 61"/>
                <a:gd name="T4" fmla="*/ 31 w 61"/>
                <a:gd name="T5" fmla="*/ 61 h 61"/>
                <a:gd name="T6" fmla="*/ 61 w 61"/>
                <a:gd name="T7" fmla="*/ 30 h 61"/>
                <a:gd name="T8" fmla="*/ 31 w 61"/>
                <a:gd name="T9" fmla="*/ 0 h 61"/>
                <a:gd name="T10" fmla="*/ 31 w 61"/>
                <a:gd name="T11" fmla="*/ 55 h 61"/>
                <a:gd name="T12" fmla="*/ 6 w 61"/>
                <a:gd name="T13" fmla="*/ 30 h 61"/>
                <a:gd name="T14" fmla="*/ 31 w 61"/>
                <a:gd name="T15" fmla="*/ 6 h 61"/>
                <a:gd name="T16" fmla="*/ 55 w 61"/>
                <a:gd name="T17" fmla="*/ 30 h 61"/>
                <a:gd name="T18" fmla="*/ 31 w 61"/>
                <a:gd name="T19" fmla="*/ 55 h 61"/>
                <a:gd name="T20" fmla="*/ 27 w 61"/>
                <a:gd name="T21" fmla="*/ 15 h 61"/>
                <a:gd name="T22" fmla="*/ 34 w 61"/>
                <a:gd name="T23" fmla="*/ 15 h 61"/>
                <a:gd name="T24" fmla="*/ 34 w 61"/>
                <a:gd name="T25" fmla="*/ 23 h 61"/>
                <a:gd name="T26" fmla="*/ 27 w 61"/>
                <a:gd name="T27" fmla="*/ 23 h 61"/>
                <a:gd name="T28" fmla="*/ 27 w 61"/>
                <a:gd name="T29" fmla="*/ 15 h 61"/>
                <a:gd name="T30" fmla="*/ 38 w 61"/>
                <a:gd name="T31" fmla="*/ 46 h 61"/>
                <a:gd name="T32" fmla="*/ 23 w 61"/>
                <a:gd name="T33" fmla="*/ 46 h 61"/>
                <a:gd name="T34" fmla="*/ 23 w 61"/>
                <a:gd name="T35" fmla="*/ 42 h 61"/>
                <a:gd name="T36" fmla="*/ 27 w 61"/>
                <a:gd name="T37" fmla="*/ 42 h 61"/>
                <a:gd name="T38" fmla="*/ 27 w 61"/>
                <a:gd name="T39" fmla="*/ 30 h 61"/>
                <a:gd name="T40" fmla="*/ 23 w 61"/>
                <a:gd name="T41" fmla="*/ 30 h 61"/>
                <a:gd name="T42" fmla="*/ 23 w 61"/>
                <a:gd name="T43" fmla="*/ 27 h 61"/>
                <a:gd name="T44" fmla="*/ 34 w 61"/>
                <a:gd name="T45" fmla="*/ 27 h 61"/>
                <a:gd name="T46" fmla="*/ 34 w 61"/>
                <a:gd name="T47" fmla="*/ 42 h 61"/>
                <a:gd name="T48" fmla="*/ 38 w 61"/>
                <a:gd name="T49" fmla="*/ 42 h 61"/>
                <a:gd name="T50" fmla="*/ 38 w 61"/>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 h="61">
                  <a:moveTo>
                    <a:pt x="31" y="0"/>
                  </a:moveTo>
                  <a:cubicBezTo>
                    <a:pt x="14" y="0"/>
                    <a:pt x="0" y="14"/>
                    <a:pt x="0" y="30"/>
                  </a:cubicBezTo>
                  <a:cubicBezTo>
                    <a:pt x="0" y="47"/>
                    <a:pt x="14" y="61"/>
                    <a:pt x="31" y="61"/>
                  </a:cubicBezTo>
                  <a:cubicBezTo>
                    <a:pt x="47" y="61"/>
                    <a:pt x="61" y="47"/>
                    <a:pt x="61" y="30"/>
                  </a:cubicBezTo>
                  <a:cubicBezTo>
                    <a:pt x="61" y="14"/>
                    <a:pt x="47" y="0"/>
                    <a:pt x="31" y="0"/>
                  </a:cubicBezTo>
                  <a:close/>
                  <a:moveTo>
                    <a:pt x="31" y="55"/>
                  </a:moveTo>
                  <a:cubicBezTo>
                    <a:pt x="17" y="55"/>
                    <a:pt x="6" y="44"/>
                    <a:pt x="6" y="30"/>
                  </a:cubicBezTo>
                  <a:cubicBezTo>
                    <a:pt x="6" y="17"/>
                    <a:pt x="17" y="6"/>
                    <a:pt x="31" y="6"/>
                  </a:cubicBezTo>
                  <a:cubicBezTo>
                    <a:pt x="44" y="6"/>
                    <a:pt x="55" y="17"/>
                    <a:pt x="55" y="30"/>
                  </a:cubicBezTo>
                  <a:cubicBezTo>
                    <a:pt x="55" y="44"/>
                    <a:pt x="44" y="55"/>
                    <a:pt x="31" y="55"/>
                  </a:cubicBezTo>
                  <a:close/>
                  <a:moveTo>
                    <a:pt x="27" y="15"/>
                  </a:moveTo>
                  <a:cubicBezTo>
                    <a:pt x="34" y="15"/>
                    <a:pt x="34" y="15"/>
                    <a:pt x="34" y="15"/>
                  </a:cubicBezTo>
                  <a:cubicBezTo>
                    <a:pt x="34" y="23"/>
                    <a:pt x="34" y="23"/>
                    <a:pt x="34" y="23"/>
                  </a:cubicBezTo>
                  <a:cubicBezTo>
                    <a:pt x="27" y="23"/>
                    <a:pt x="27" y="23"/>
                    <a:pt x="27" y="23"/>
                  </a:cubicBezTo>
                  <a:lnTo>
                    <a:pt x="27" y="15"/>
                  </a:lnTo>
                  <a:close/>
                  <a:moveTo>
                    <a:pt x="38" y="46"/>
                  </a:moveTo>
                  <a:cubicBezTo>
                    <a:pt x="23" y="46"/>
                    <a:pt x="23" y="46"/>
                    <a:pt x="23" y="46"/>
                  </a:cubicBezTo>
                  <a:cubicBezTo>
                    <a:pt x="23" y="42"/>
                    <a:pt x="23" y="42"/>
                    <a:pt x="23" y="42"/>
                  </a:cubicBezTo>
                  <a:cubicBezTo>
                    <a:pt x="27" y="42"/>
                    <a:pt x="27" y="42"/>
                    <a:pt x="27" y="42"/>
                  </a:cubicBezTo>
                  <a:cubicBezTo>
                    <a:pt x="27" y="30"/>
                    <a:pt x="27" y="30"/>
                    <a:pt x="27" y="30"/>
                  </a:cubicBezTo>
                  <a:cubicBezTo>
                    <a:pt x="23" y="30"/>
                    <a:pt x="23" y="30"/>
                    <a:pt x="23" y="30"/>
                  </a:cubicBezTo>
                  <a:cubicBezTo>
                    <a:pt x="23" y="27"/>
                    <a:pt x="23" y="27"/>
                    <a:pt x="23"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4" name="Freeform 98">
              <a:extLst>
                <a:ext uri="{FF2B5EF4-FFF2-40B4-BE49-F238E27FC236}">
                  <a16:creationId xmlns:a16="http://schemas.microsoft.com/office/drawing/2014/main" id="{944C49B4-D894-61A5-FF52-847BDD619FE6}"/>
                </a:ext>
              </a:extLst>
            </p:cNvPr>
            <p:cNvSpPr>
              <a:spLocks noEditPoints="1"/>
            </p:cNvSpPr>
            <p:nvPr/>
          </p:nvSpPr>
          <p:spPr bwMode="auto">
            <a:xfrm>
              <a:off x="10607112" y="4990815"/>
              <a:ext cx="299472" cy="301429"/>
            </a:xfrm>
            <a:custGeom>
              <a:avLst/>
              <a:gdLst>
                <a:gd name="T0" fmla="*/ 85 w 94"/>
                <a:gd name="T1" fmla="*/ 20 h 94"/>
                <a:gd name="T2" fmla="*/ 37 w 94"/>
                <a:gd name="T3" fmla="*/ 2 h 94"/>
                <a:gd name="T4" fmla="*/ 20 w 94"/>
                <a:gd name="T5" fmla="*/ 10 h 94"/>
                <a:gd name="T6" fmla="*/ 2 w 94"/>
                <a:gd name="T7" fmla="*/ 57 h 94"/>
                <a:gd name="T8" fmla="*/ 10 w 94"/>
                <a:gd name="T9" fmla="*/ 74 h 94"/>
                <a:gd name="T10" fmla="*/ 57 w 94"/>
                <a:gd name="T11" fmla="*/ 92 h 94"/>
                <a:gd name="T12" fmla="*/ 74 w 94"/>
                <a:gd name="T13" fmla="*/ 84 h 94"/>
                <a:gd name="T14" fmla="*/ 92 w 94"/>
                <a:gd name="T15" fmla="*/ 37 h 94"/>
                <a:gd name="T16" fmla="*/ 85 w 94"/>
                <a:gd name="T17" fmla="*/ 20 h 94"/>
                <a:gd name="T18" fmla="*/ 36 w 94"/>
                <a:gd name="T19" fmla="*/ 38 h 94"/>
                <a:gd name="T20" fmla="*/ 62 w 94"/>
                <a:gd name="T21" fmla="*/ 47 h 94"/>
                <a:gd name="T22" fmla="*/ 61 w 94"/>
                <a:gd name="T23" fmla="*/ 52 h 94"/>
                <a:gd name="T24" fmla="*/ 42 w 94"/>
                <a:gd name="T25" fmla="*/ 61 h 94"/>
                <a:gd name="T26" fmla="*/ 33 w 94"/>
                <a:gd name="T27" fmla="*/ 42 h 94"/>
                <a:gd name="T28" fmla="*/ 36 w 94"/>
                <a:gd name="T29" fmla="*/ 38 h 94"/>
                <a:gd name="T30" fmla="*/ 76 w 94"/>
                <a:gd name="T31" fmla="*/ 53 h 94"/>
                <a:gd name="T32" fmla="*/ 69 w 94"/>
                <a:gd name="T33" fmla="*/ 71 h 94"/>
                <a:gd name="T34" fmla="*/ 66 w 94"/>
                <a:gd name="T35" fmla="*/ 80 h 94"/>
                <a:gd name="T36" fmla="*/ 59 w 94"/>
                <a:gd name="T37" fmla="*/ 82 h 94"/>
                <a:gd name="T38" fmla="*/ 15 w 94"/>
                <a:gd name="T39" fmla="*/ 65 h 94"/>
                <a:gd name="T40" fmla="*/ 12 w 94"/>
                <a:gd name="T41" fmla="*/ 59 h 94"/>
                <a:gd name="T42" fmla="*/ 15 w 94"/>
                <a:gd name="T43" fmla="*/ 50 h 94"/>
                <a:gd name="T44" fmla="*/ 22 w 94"/>
                <a:gd name="T45" fmla="*/ 32 h 94"/>
                <a:gd name="T46" fmla="*/ 22 w 94"/>
                <a:gd name="T47" fmla="*/ 32 h 94"/>
                <a:gd name="T48" fmla="*/ 29 w 94"/>
                <a:gd name="T49" fmla="*/ 35 h 94"/>
                <a:gd name="T50" fmla="*/ 27 w 94"/>
                <a:gd name="T51" fmla="*/ 39 h 94"/>
                <a:gd name="T52" fmla="*/ 39 w 94"/>
                <a:gd name="T53" fmla="*/ 67 h 94"/>
                <a:gd name="T54" fmla="*/ 67 w 94"/>
                <a:gd name="T55" fmla="*/ 55 h 94"/>
                <a:gd name="T56" fmla="*/ 69 w 94"/>
                <a:gd name="T57" fmla="*/ 50 h 94"/>
                <a:gd name="T58" fmla="*/ 76 w 94"/>
                <a:gd name="T59" fmla="*/ 53 h 94"/>
                <a:gd name="T60" fmla="*/ 82 w 94"/>
                <a:gd name="T61" fmla="*/ 37 h 94"/>
                <a:gd name="T62" fmla="*/ 79 w 94"/>
                <a:gd name="T63" fmla="*/ 38 h 94"/>
                <a:gd name="T64" fmla="*/ 74 w 94"/>
                <a:gd name="T65" fmla="*/ 37 h 94"/>
                <a:gd name="T66" fmla="*/ 73 w 94"/>
                <a:gd name="T67" fmla="*/ 34 h 94"/>
                <a:gd name="T68" fmla="*/ 74 w 94"/>
                <a:gd name="T69" fmla="*/ 29 h 94"/>
                <a:gd name="T70" fmla="*/ 77 w 94"/>
                <a:gd name="T71" fmla="*/ 28 h 94"/>
                <a:gd name="T72" fmla="*/ 82 w 94"/>
                <a:gd name="T73" fmla="*/ 29 h 94"/>
                <a:gd name="T74" fmla="*/ 83 w 94"/>
                <a:gd name="T75" fmla="*/ 33 h 94"/>
                <a:gd name="T76" fmla="*/ 82 w 94"/>
                <a:gd name="T77" fmla="*/ 3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94">
                  <a:moveTo>
                    <a:pt x="85" y="20"/>
                  </a:moveTo>
                  <a:cubicBezTo>
                    <a:pt x="37" y="2"/>
                    <a:pt x="37" y="2"/>
                    <a:pt x="37" y="2"/>
                  </a:cubicBezTo>
                  <a:cubicBezTo>
                    <a:pt x="30" y="0"/>
                    <a:pt x="23" y="3"/>
                    <a:pt x="20" y="10"/>
                  </a:cubicBezTo>
                  <a:cubicBezTo>
                    <a:pt x="2" y="57"/>
                    <a:pt x="2" y="57"/>
                    <a:pt x="2" y="57"/>
                  </a:cubicBezTo>
                  <a:cubicBezTo>
                    <a:pt x="0" y="64"/>
                    <a:pt x="3" y="71"/>
                    <a:pt x="10" y="74"/>
                  </a:cubicBezTo>
                  <a:cubicBezTo>
                    <a:pt x="57" y="92"/>
                    <a:pt x="57" y="92"/>
                    <a:pt x="57" y="92"/>
                  </a:cubicBezTo>
                  <a:cubicBezTo>
                    <a:pt x="64" y="94"/>
                    <a:pt x="71" y="91"/>
                    <a:pt x="74" y="84"/>
                  </a:cubicBezTo>
                  <a:cubicBezTo>
                    <a:pt x="92" y="37"/>
                    <a:pt x="92" y="37"/>
                    <a:pt x="92" y="37"/>
                  </a:cubicBezTo>
                  <a:cubicBezTo>
                    <a:pt x="94" y="30"/>
                    <a:pt x="91" y="23"/>
                    <a:pt x="85" y="20"/>
                  </a:cubicBezTo>
                  <a:close/>
                  <a:moveTo>
                    <a:pt x="36" y="38"/>
                  </a:moveTo>
                  <a:cubicBezTo>
                    <a:pt x="62" y="47"/>
                    <a:pt x="62" y="47"/>
                    <a:pt x="62" y="47"/>
                  </a:cubicBezTo>
                  <a:cubicBezTo>
                    <a:pt x="62" y="49"/>
                    <a:pt x="61" y="51"/>
                    <a:pt x="61" y="52"/>
                  </a:cubicBezTo>
                  <a:cubicBezTo>
                    <a:pt x="58" y="60"/>
                    <a:pt x="49" y="64"/>
                    <a:pt x="42" y="61"/>
                  </a:cubicBezTo>
                  <a:cubicBezTo>
                    <a:pt x="34" y="58"/>
                    <a:pt x="31" y="49"/>
                    <a:pt x="33" y="42"/>
                  </a:cubicBezTo>
                  <a:cubicBezTo>
                    <a:pt x="34" y="40"/>
                    <a:pt x="35" y="39"/>
                    <a:pt x="36" y="38"/>
                  </a:cubicBezTo>
                  <a:close/>
                  <a:moveTo>
                    <a:pt x="76" y="53"/>
                  </a:moveTo>
                  <a:cubicBezTo>
                    <a:pt x="69" y="71"/>
                    <a:pt x="69" y="71"/>
                    <a:pt x="69" y="71"/>
                  </a:cubicBezTo>
                  <a:cubicBezTo>
                    <a:pt x="66" y="80"/>
                    <a:pt x="66" y="80"/>
                    <a:pt x="66" y="80"/>
                  </a:cubicBezTo>
                  <a:cubicBezTo>
                    <a:pt x="65" y="82"/>
                    <a:pt x="62" y="83"/>
                    <a:pt x="59" y="82"/>
                  </a:cubicBezTo>
                  <a:cubicBezTo>
                    <a:pt x="15" y="65"/>
                    <a:pt x="15" y="65"/>
                    <a:pt x="15" y="65"/>
                  </a:cubicBezTo>
                  <a:cubicBezTo>
                    <a:pt x="12" y="64"/>
                    <a:pt x="11" y="62"/>
                    <a:pt x="12" y="59"/>
                  </a:cubicBezTo>
                  <a:cubicBezTo>
                    <a:pt x="15" y="50"/>
                    <a:pt x="15" y="50"/>
                    <a:pt x="15" y="50"/>
                  </a:cubicBezTo>
                  <a:cubicBezTo>
                    <a:pt x="22" y="32"/>
                    <a:pt x="22" y="32"/>
                    <a:pt x="22" y="32"/>
                  </a:cubicBezTo>
                  <a:cubicBezTo>
                    <a:pt x="22" y="32"/>
                    <a:pt x="22" y="32"/>
                    <a:pt x="22" y="32"/>
                  </a:cubicBezTo>
                  <a:cubicBezTo>
                    <a:pt x="29" y="35"/>
                    <a:pt x="29" y="35"/>
                    <a:pt x="29" y="35"/>
                  </a:cubicBezTo>
                  <a:cubicBezTo>
                    <a:pt x="28" y="36"/>
                    <a:pt x="27" y="38"/>
                    <a:pt x="27" y="39"/>
                  </a:cubicBezTo>
                  <a:cubicBezTo>
                    <a:pt x="23" y="51"/>
                    <a:pt x="28" y="63"/>
                    <a:pt x="39" y="67"/>
                  </a:cubicBezTo>
                  <a:cubicBezTo>
                    <a:pt x="51" y="72"/>
                    <a:pt x="63" y="66"/>
                    <a:pt x="67" y="55"/>
                  </a:cubicBezTo>
                  <a:cubicBezTo>
                    <a:pt x="68" y="53"/>
                    <a:pt x="68" y="52"/>
                    <a:pt x="69" y="50"/>
                  </a:cubicBezTo>
                  <a:cubicBezTo>
                    <a:pt x="76" y="53"/>
                    <a:pt x="76" y="53"/>
                    <a:pt x="76" y="53"/>
                  </a:cubicBezTo>
                  <a:close/>
                  <a:moveTo>
                    <a:pt x="82" y="37"/>
                  </a:moveTo>
                  <a:cubicBezTo>
                    <a:pt x="81" y="38"/>
                    <a:pt x="80" y="39"/>
                    <a:pt x="79" y="38"/>
                  </a:cubicBezTo>
                  <a:cubicBezTo>
                    <a:pt x="74" y="37"/>
                    <a:pt x="74" y="37"/>
                    <a:pt x="74" y="37"/>
                  </a:cubicBezTo>
                  <a:cubicBezTo>
                    <a:pt x="73" y="36"/>
                    <a:pt x="72" y="35"/>
                    <a:pt x="73" y="34"/>
                  </a:cubicBezTo>
                  <a:cubicBezTo>
                    <a:pt x="74" y="29"/>
                    <a:pt x="74" y="29"/>
                    <a:pt x="74" y="29"/>
                  </a:cubicBezTo>
                  <a:cubicBezTo>
                    <a:pt x="75" y="28"/>
                    <a:pt x="76" y="27"/>
                    <a:pt x="77" y="28"/>
                  </a:cubicBezTo>
                  <a:cubicBezTo>
                    <a:pt x="82" y="29"/>
                    <a:pt x="82" y="29"/>
                    <a:pt x="82" y="29"/>
                  </a:cubicBezTo>
                  <a:cubicBezTo>
                    <a:pt x="83" y="30"/>
                    <a:pt x="84" y="31"/>
                    <a:pt x="83" y="33"/>
                  </a:cubicBezTo>
                  <a:lnTo>
                    <a:pt x="82"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5" name="Freeform 99">
              <a:extLst>
                <a:ext uri="{FF2B5EF4-FFF2-40B4-BE49-F238E27FC236}">
                  <a16:creationId xmlns:a16="http://schemas.microsoft.com/office/drawing/2014/main" id="{8A6409D0-E24A-21CE-6FC5-0F4797A13F1D}"/>
                </a:ext>
              </a:extLst>
            </p:cNvPr>
            <p:cNvSpPr>
              <a:spLocks noEditPoints="1"/>
            </p:cNvSpPr>
            <p:nvPr/>
          </p:nvSpPr>
          <p:spPr bwMode="auto">
            <a:xfrm>
              <a:off x="10793059" y="3628514"/>
              <a:ext cx="168330" cy="168330"/>
            </a:xfrm>
            <a:custGeom>
              <a:avLst/>
              <a:gdLst>
                <a:gd name="T0" fmla="*/ 44 w 53"/>
                <a:gd name="T1" fmla="*/ 0 h 53"/>
                <a:gd name="T2" fmla="*/ 9 w 53"/>
                <a:gd name="T3" fmla="*/ 0 h 53"/>
                <a:gd name="T4" fmla="*/ 0 w 53"/>
                <a:gd name="T5" fmla="*/ 9 h 53"/>
                <a:gd name="T6" fmla="*/ 0 w 53"/>
                <a:gd name="T7" fmla="*/ 44 h 53"/>
                <a:gd name="T8" fmla="*/ 9 w 53"/>
                <a:gd name="T9" fmla="*/ 53 h 53"/>
                <a:gd name="T10" fmla="*/ 44 w 53"/>
                <a:gd name="T11" fmla="*/ 53 h 53"/>
                <a:gd name="T12" fmla="*/ 53 w 53"/>
                <a:gd name="T13" fmla="*/ 44 h 53"/>
                <a:gd name="T14" fmla="*/ 53 w 53"/>
                <a:gd name="T15" fmla="*/ 9 h 53"/>
                <a:gd name="T16" fmla="*/ 44 w 53"/>
                <a:gd name="T17" fmla="*/ 0 h 53"/>
                <a:gd name="T18" fmla="*/ 20 w 53"/>
                <a:gd name="T19" fmla="*/ 43 h 53"/>
                <a:gd name="T20" fmla="*/ 13 w 53"/>
                <a:gd name="T21" fmla="*/ 43 h 53"/>
                <a:gd name="T22" fmla="*/ 13 w 53"/>
                <a:gd name="T23" fmla="*/ 20 h 53"/>
                <a:gd name="T24" fmla="*/ 20 w 53"/>
                <a:gd name="T25" fmla="*/ 20 h 53"/>
                <a:gd name="T26" fmla="*/ 20 w 53"/>
                <a:gd name="T27" fmla="*/ 43 h 53"/>
                <a:gd name="T28" fmla="*/ 17 w 53"/>
                <a:gd name="T29" fmla="*/ 16 h 53"/>
                <a:gd name="T30" fmla="*/ 13 w 53"/>
                <a:gd name="T31" fmla="*/ 13 h 53"/>
                <a:gd name="T32" fmla="*/ 17 w 53"/>
                <a:gd name="T33" fmla="*/ 10 h 53"/>
                <a:gd name="T34" fmla="*/ 20 w 53"/>
                <a:gd name="T35" fmla="*/ 13 h 53"/>
                <a:gd name="T36" fmla="*/ 17 w 53"/>
                <a:gd name="T37" fmla="*/ 16 h 53"/>
                <a:gd name="T38" fmla="*/ 43 w 53"/>
                <a:gd name="T39" fmla="*/ 43 h 53"/>
                <a:gd name="T40" fmla="*/ 37 w 53"/>
                <a:gd name="T41" fmla="*/ 43 h 53"/>
                <a:gd name="T42" fmla="*/ 37 w 53"/>
                <a:gd name="T43" fmla="*/ 30 h 53"/>
                <a:gd name="T44" fmla="*/ 33 w 53"/>
                <a:gd name="T45" fmla="*/ 26 h 53"/>
                <a:gd name="T46" fmla="*/ 30 w 53"/>
                <a:gd name="T47" fmla="*/ 30 h 53"/>
                <a:gd name="T48" fmla="*/ 30 w 53"/>
                <a:gd name="T49" fmla="*/ 43 h 53"/>
                <a:gd name="T50" fmla="*/ 23 w 53"/>
                <a:gd name="T51" fmla="*/ 43 h 53"/>
                <a:gd name="T52" fmla="*/ 23 w 53"/>
                <a:gd name="T53" fmla="*/ 20 h 53"/>
                <a:gd name="T54" fmla="*/ 30 w 53"/>
                <a:gd name="T55" fmla="*/ 20 h 53"/>
                <a:gd name="T56" fmla="*/ 30 w 53"/>
                <a:gd name="T57" fmla="*/ 24 h 53"/>
                <a:gd name="T58" fmla="*/ 36 w 53"/>
                <a:gd name="T59" fmla="*/ 20 h 53"/>
                <a:gd name="T60" fmla="*/ 43 w 53"/>
                <a:gd name="T61" fmla="*/ 28 h 53"/>
                <a:gd name="T62" fmla="*/ 43 w 53"/>
                <a:gd name="T63" fmla="*/ 4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 h="53">
                  <a:moveTo>
                    <a:pt x="44" y="0"/>
                  </a:moveTo>
                  <a:cubicBezTo>
                    <a:pt x="9" y="0"/>
                    <a:pt x="9" y="0"/>
                    <a:pt x="9" y="0"/>
                  </a:cubicBezTo>
                  <a:cubicBezTo>
                    <a:pt x="4" y="0"/>
                    <a:pt x="0" y="4"/>
                    <a:pt x="0" y="9"/>
                  </a:cubicBezTo>
                  <a:cubicBezTo>
                    <a:pt x="0" y="44"/>
                    <a:pt x="0" y="44"/>
                    <a:pt x="0" y="44"/>
                  </a:cubicBezTo>
                  <a:cubicBezTo>
                    <a:pt x="0" y="49"/>
                    <a:pt x="4" y="53"/>
                    <a:pt x="9" y="53"/>
                  </a:cubicBezTo>
                  <a:cubicBezTo>
                    <a:pt x="44" y="53"/>
                    <a:pt x="44" y="53"/>
                    <a:pt x="44" y="53"/>
                  </a:cubicBezTo>
                  <a:cubicBezTo>
                    <a:pt x="49" y="53"/>
                    <a:pt x="53" y="49"/>
                    <a:pt x="53" y="44"/>
                  </a:cubicBezTo>
                  <a:cubicBezTo>
                    <a:pt x="53" y="9"/>
                    <a:pt x="53" y="9"/>
                    <a:pt x="53" y="9"/>
                  </a:cubicBezTo>
                  <a:cubicBezTo>
                    <a:pt x="53" y="4"/>
                    <a:pt x="49" y="0"/>
                    <a:pt x="44" y="0"/>
                  </a:cubicBezTo>
                  <a:close/>
                  <a:moveTo>
                    <a:pt x="20" y="43"/>
                  </a:moveTo>
                  <a:cubicBezTo>
                    <a:pt x="13" y="43"/>
                    <a:pt x="13" y="43"/>
                    <a:pt x="13" y="43"/>
                  </a:cubicBezTo>
                  <a:cubicBezTo>
                    <a:pt x="13" y="20"/>
                    <a:pt x="13" y="20"/>
                    <a:pt x="13" y="20"/>
                  </a:cubicBezTo>
                  <a:cubicBezTo>
                    <a:pt x="20" y="20"/>
                    <a:pt x="20" y="20"/>
                    <a:pt x="20" y="20"/>
                  </a:cubicBezTo>
                  <a:lnTo>
                    <a:pt x="20" y="43"/>
                  </a:lnTo>
                  <a:close/>
                  <a:moveTo>
                    <a:pt x="17" y="16"/>
                  </a:moveTo>
                  <a:cubicBezTo>
                    <a:pt x="15" y="16"/>
                    <a:pt x="13" y="15"/>
                    <a:pt x="13" y="13"/>
                  </a:cubicBezTo>
                  <a:cubicBezTo>
                    <a:pt x="13" y="11"/>
                    <a:pt x="15" y="10"/>
                    <a:pt x="17" y="10"/>
                  </a:cubicBezTo>
                  <a:cubicBezTo>
                    <a:pt x="18" y="10"/>
                    <a:pt x="20" y="11"/>
                    <a:pt x="20" y="13"/>
                  </a:cubicBezTo>
                  <a:cubicBezTo>
                    <a:pt x="20" y="15"/>
                    <a:pt x="18" y="16"/>
                    <a:pt x="17" y="16"/>
                  </a:cubicBezTo>
                  <a:close/>
                  <a:moveTo>
                    <a:pt x="43" y="43"/>
                  </a:moveTo>
                  <a:cubicBezTo>
                    <a:pt x="37" y="43"/>
                    <a:pt x="37" y="43"/>
                    <a:pt x="37" y="43"/>
                  </a:cubicBezTo>
                  <a:cubicBezTo>
                    <a:pt x="37" y="30"/>
                    <a:pt x="37" y="30"/>
                    <a:pt x="37" y="30"/>
                  </a:cubicBezTo>
                  <a:cubicBezTo>
                    <a:pt x="37" y="28"/>
                    <a:pt x="35" y="26"/>
                    <a:pt x="33" y="26"/>
                  </a:cubicBezTo>
                  <a:cubicBezTo>
                    <a:pt x="31" y="26"/>
                    <a:pt x="30" y="28"/>
                    <a:pt x="30" y="30"/>
                  </a:cubicBezTo>
                  <a:cubicBezTo>
                    <a:pt x="30" y="43"/>
                    <a:pt x="30" y="43"/>
                    <a:pt x="30" y="43"/>
                  </a:cubicBezTo>
                  <a:cubicBezTo>
                    <a:pt x="23" y="43"/>
                    <a:pt x="23" y="43"/>
                    <a:pt x="23" y="43"/>
                  </a:cubicBezTo>
                  <a:cubicBezTo>
                    <a:pt x="23" y="20"/>
                    <a:pt x="23" y="20"/>
                    <a:pt x="23" y="20"/>
                  </a:cubicBezTo>
                  <a:cubicBezTo>
                    <a:pt x="30" y="20"/>
                    <a:pt x="30" y="20"/>
                    <a:pt x="30" y="20"/>
                  </a:cubicBezTo>
                  <a:cubicBezTo>
                    <a:pt x="30" y="24"/>
                    <a:pt x="30" y="24"/>
                    <a:pt x="30" y="24"/>
                  </a:cubicBezTo>
                  <a:cubicBezTo>
                    <a:pt x="31" y="22"/>
                    <a:pt x="33" y="20"/>
                    <a:pt x="36" y="20"/>
                  </a:cubicBezTo>
                  <a:cubicBezTo>
                    <a:pt x="40" y="20"/>
                    <a:pt x="43" y="23"/>
                    <a:pt x="43" y="28"/>
                  </a:cubicBezTo>
                  <a:lnTo>
                    <a:pt x="43"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6" name="Freeform 100">
              <a:extLst>
                <a:ext uri="{FF2B5EF4-FFF2-40B4-BE49-F238E27FC236}">
                  <a16:creationId xmlns:a16="http://schemas.microsoft.com/office/drawing/2014/main" id="{55D6E550-5AB0-2723-EB73-F14E01C31777}"/>
                </a:ext>
              </a:extLst>
            </p:cNvPr>
            <p:cNvSpPr>
              <a:spLocks noEditPoints="1"/>
            </p:cNvSpPr>
            <p:nvPr/>
          </p:nvSpPr>
          <p:spPr bwMode="auto">
            <a:xfrm>
              <a:off x="10646259" y="3395591"/>
              <a:ext cx="309258" cy="193775"/>
            </a:xfrm>
            <a:custGeom>
              <a:avLst/>
              <a:gdLst>
                <a:gd name="T0" fmla="*/ 49 w 158"/>
                <a:gd name="T1" fmla="*/ 70 h 99"/>
                <a:gd name="T2" fmla="*/ 49 w 158"/>
                <a:gd name="T3" fmla="*/ 39 h 99"/>
                <a:gd name="T4" fmla="*/ 78 w 158"/>
                <a:gd name="T5" fmla="*/ 39 h 99"/>
                <a:gd name="T6" fmla="*/ 39 w 158"/>
                <a:gd name="T7" fmla="*/ 0 h 99"/>
                <a:gd name="T8" fmla="*/ 0 w 158"/>
                <a:gd name="T9" fmla="*/ 39 h 99"/>
                <a:gd name="T10" fmla="*/ 29 w 158"/>
                <a:gd name="T11" fmla="*/ 39 h 99"/>
                <a:gd name="T12" fmla="*/ 29 w 158"/>
                <a:gd name="T13" fmla="*/ 89 h 99"/>
                <a:gd name="T14" fmla="*/ 88 w 158"/>
                <a:gd name="T15" fmla="*/ 89 h 99"/>
                <a:gd name="T16" fmla="*/ 68 w 158"/>
                <a:gd name="T17" fmla="*/ 70 h 99"/>
                <a:gd name="T18" fmla="*/ 49 w 158"/>
                <a:gd name="T19" fmla="*/ 70 h 99"/>
                <a:gd name="T20" fmla="*/ 129 w 158"/>
                <a:gd name="T21" fmla="*/ 58 h 99"/>
                <a:gd name="T22" fmla="*/ 129 w 158"/>
                <a:gd name="T23" fmla="*/ 9 h 99"/>
                <a:gd name="T24" fmla="*/ 68 w 158"/>
                <a:gd name="T25" fmla="*/ 9 h 99"/>
                <a:gd name="T26" fmla="*/ 88 w 158"/>
                <a:gd name="T27" fmla="*/ 29 h 99"/>
                <a:gd name="T28" fmla="*/ 107 w 158"/>
                <a:gd name="T29" fmla="*/ 29 h 99"/>
                <a:gd name="T30" fmla="*/ 107 w 158"/>
                <a:gd name="T31" fmla="*/ 58 h 99"/>
                <a:gd name="T32" fmla="*/ 78 w 158"/>
                <a:gd name="T33" fmla="*/ 58 h 99"/>
                <a:gd name="T34" fmla="*/ 119 w 158"/>
                <a:gd name="T35" fmla="*/ 99 h 99"/>
                <a:gd name="T36" fmla="*/ 158 w 158"/>
                <a:gd name="T37" fmla="*/ 58 h 99"/>
                <a:gd name="T38" fmla="*/ 129 w 158"/>
                <a:gd name="T39" fmla="*/ 5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8" h="99">
                  <a:moveTo>
                    <a:pt x="49" y="70"/>
                  </a:moveTo>
                  <a:lnTo>
                    <a:pt x="49" y="39"/>
                  </a:lnTo>
                  <a:lnTo>
                    <a:pt x="78" y="39"/>
                  </a:lnTo>
                  <a:lnTo>
                    <a:pt x="39" y="0"/>
                  </a:lnTo>
                  <a:lnTo>
                    <a:pt x="0" y="39"/>
                  </a:lnTo>
                  <a:lnTo>
                    <a:pt x="29" y="39"/>
                  </a:lnTo>
                  <a:lnTo>
                    <a:pt x="29" y="89"/>
                  </a:lnTo>
                  <a:lnTo>
                    <a:pt x="88" y="89"/>
                  </a:lnTo>
                  <a:lnTo>
                    <a:pt x="68" y="70"/>
                  </a:lnTo>
                  <a:lnTo>
                    <a:pt x="49" y="70"/>
                  </a:lnTo>
                  <a:close/>
                  <a:moveTo>
                    <a:pt x="129" y="58"/>
                  </a:moveTo>
                  <a:lnTo>
                    <a:pt x="129" y="9"/>
                  </a:lnTo>
                  <a:lnTo>
                    <a:pt x="68" y="9"/>
                  </a:lnTo>
                  <a:lnTo>
                    <a:pt x="88" y="29"/>
                  </a:lnTo>
                  <a:lnTo>
                    <a:pt x="107" y="29"/>
                  </a:lnTo>
                  <a:lnTo>
                    <a:pt x="107" y="58"/>
                  </a:lnTo>
                  <a:lnTo>
                    <a:pt x="78" y="58"/>
                  </a:lnTo>
                  <a:lnTo>
                    <a:pt x="119" y="99"/>
                  </a:lnTo>
                  <a:lnTo>
                    <a:pt x="158" y="58"/>
                  </a:lnTo>
                  <a:lnTo>
                    <a:pt x="12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7" name="Freeform 101">
              <a:extLst>
                <a:ext uri="{FF2B5EF4-FFF2-40B4-BE49-F238E27FC236}">
                  <a16:creationId xmlns:a16="http://schemas.microsoft.com/office/drawing/2014/main" id="{EE9349B0-1377-AAA6-4B1D-A76BF59590BD}"/>
                </a:ext>
              </a:extLst>
            </p:cNvPr>
            <p:cNvSpPr>
              <a:spLocks noEditPoints="1"/>
            </p:cNvSpPr>
            <p:nvPr/>
          </p:nvSpPr>
          <p:spPr bwMode="auto">
            <a:xfrm>
              <a:off x="10910498" y="2367994"/>
              <a:ext cx="321002" cy="322959"/>
            </a:xfrm>
            <a:custGeom>
              <a:avLst/>
              <a:gdLst>
                <a:gd name="T0" fmla="*/ 96 w 100"/>
                <a:gd name="T1" fmla="*/ 85 h 101"/>
                <a:gd name="T2" fmla="*/ 73 w 100"/>
                <a:gd name="T3" fmla="*/ 65 h 101"/>
                <a:gd name="T4" fmla="*/ 66 w 100"/>
                <a:gd name="T5" fmla="*/ 62 h 101"/>
                <a:gd name="T6" fmla="*/ 74 w 100"/>
                <a:gd name="T7" fmla="*/ 37 h 101"/>
                <a:gd name="T8" fmla="*/ 37 w 100"/>
                <a:gd name="T9" fmla="*/ 0 h 101"/>
                <a:gd name="T10" fmla="*/ 0 w 100"/>
                <a:gd name="T11" fmla="*/ 37 h 101"/>
                <a:gd name="T12" fmla="*/ 37 w 100"/>
                <a:gd name="T13" fmla="*/ 75 h 101"/>
                <a:gd name="T14" fmla="*/ 61 w 100"/>
                <a:gd name="T15" fmla="*/ 66 h 101"/>
                <a:gd name="T16" fmla="*/ 64 w 100"/>
                <a:gd name="T17" fmla="*/ 73 h 101"/>
                <a:gd name="T18" fmla="*/ 84 w 100"/>
                <a:gd name="T19" fmla="*/ 96 h 101"/>
                <a:gd name="T20" fmla="*/ 97 w 100"/>
                <a:gd name="T21" fmla="*/ 97 h 101"/>
                <a:gd name="T22" fmla="*/ 96 w 100"/>
                <a:gd name="T23" fmla="*/ 85 h 101"/>
                <a:gd name="T24" fmla="*/ 37 w 100"/>
                <a:gd name="T25" fmla="*/ 62 h 101"/>
                <a:gd name="T26" fmla="*/ 12 w 100"/>
                <a:gd name="T27" fmla="*/ 37 h 101"/>
                <a:gd name="T28" fmla="*/ 37 w 100"/>
                <a:gd name="T29" fmla="*/ 12 h 101"/>
                <a:gd name="T30" fmla="*/ 62 w 100"/>
                <a:gd name="T31" fmla="*/ 37 h 101"/>
                <a:gd name="T32" fmla="*/ 37 w 100"/>
                <a:gd name="T33" fmla="*/ 6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01">
                  <a:moveTo>
                    <a:pt x="96" y="85"/>
                  </a:moveTo>
                  <a:cubicBezTo>
                    <a:pt x="73" y="65"/>
                    <a:pt x="73" y="65"/>
                    <a:pt x="73" y="65"/>
                  </a:cubicBezTo>
                  <a:cubicBezTo>
                    <a:pt x="70" y="62"/>
                    <a:pt x="68" y="61"/>
                    <a:pt x="66" y="62"/>
                  </a:cubicBezTo>
                  <a:cubicBezTo>
                    <a:pt x="71" y="55"/>
                    <a:pt x="74" y="47"/>
                    <a:pt x="74" y="37"/>
                  </a:cubicBezTo>
                  <a:cubicBezTo>
                    <a:pt x="74" y="17"/>
                    <a:pt x="58" y="0"/>
                    <a:pt x="37" y="0"/>
                  </a:cubicBezTo>
                  <a:cubicBezTo>
                    <a:pt x="17" y="0"/>
                    <a:pt x="0" y="17"/>
                    <a:pt x="0" y="37"/>
                  </a:cubicBezTo>
                  <a:cubicBezTo>
                    <a:pt x="0" y="58"/>
                    <a:pt x="17" y="75"/>
                    <a:pt x="37" y="75"/>
                  </a:cubicBezTo>
                  <a:cubicBezTo>
                    <a:pt x="46" y="75"/>
                    <a:pt x="55" y="71"/>
                    <a:pt x="61" y="66"/>
                  </a:cubicBezTo>
                  <a:cubicBezTo>
                    <a:pt x="61" y="68"/>
                    <a:pt x="62" y="70"/>
                    <a:pt x="64" y="73"/>
                  </a:cubicBezTo>
                  <a:cubicBezTo>
                    <a:pt x="84" y="96"/>
                    <a:pt x="84" y="96"/>
                    <a:pt x="84" y="96"/>
                  </a:cubicBezTo>
                  <a:cubicBezTo>
                    <a:pt x="88" y="100"/>
                    <a:pt x="94" y="101"/>
                    <a:pt x="97" y="97"/>
                  </a:cubicBezTo>
                  <a:cubicBezTo>
                    <a:pt x="100" y="94"/>
                    <a:pt x="100" y="88"/>
                    <a:pt x="96" y="85"/>
                  </a:cubicBezTo>
                  <a:close/>
                  <a:moveTo>
                    <a:pt x="37" y="62"/>
                  </a:moveTo>
                  <a:cubicBezTo>
                    <a:pt x="23" y="62"/>
                    <a:pt x="12" y="51"/>
                    <a:pt x="12" y="37"/>
                  </a:cubicBezTo>
                  <a:cubicBezTo>
                    <a:pt x="12" y="24"/>
                    <a:pt x="23" y="12"/>
                    <a:pt x="37" y="12"/>
                  </a:cubicBezTo>
                  <a:cubicBezTo>
                    <a:pt x="51" y="12"/>
                    <a:pt x="62" y="24"/>
                    <a:pt x="62" y="37"/>
                  </a:cubicBezTo>
                  <a:cubicBezTo>
                    <a:pt x="62" y="51"/>
                    <a:pt x="51" y="62"/>
                    <a:pt x="37"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8" name="Freeform 102">
              <a:extLst>
                <a:ext uri="{FF2B5EF4-FFF2-40B4-BE49-F238E27FC236}">
                  <a16:creationId xmlns:a16="http://schemas.microsoft.com/office/drawing/2014/main" id="{75BFF995-CC09-7AA6-3B8B-8775640E38F4}"/>
                </a:ext>
              </a:extLst>
            </p:cNvPr>
            <p:cNvSpPr>
              <a:spLocks/>
            </p:cNvSpPr>
            <p:nvPr/>
          </p:nvSpPr>
          <p:spPr bwMode="auto">
            <a:xfrm>
              <a:off x="10581667" y="2328848"/>
              <a:ext cx="395380" cy="383636"/>
            </a:xfrm>
            <a:custGeom>
              <a:avLst/>
              <a:gdLst>
                <a:gd name="T0" fmla="*/ 78 w 124"/>
                <a:gd name="T1" fmla="*/ 84 h 120"/>
                <a:gd name="T2" fmla="*/ 75 w 124"/>
                <a:gd name="T3" fmla="*/ 75 h 120"/>
                <a:gd name="T4" fmla="*/ 86 w 124"/>
                <a:gd name="T5" fmla="*/ 54 h 120"/>
                <a:gd name="T6" fmla="*/ 89 w 124"/>
                <a:gd name="T7" fmla="*/ 37 h 120"/>
                <a:gd name="T8" fmla="*/ 62 w 124"/>
                <a:gd name="T9" fmla="*/ 0 h 120"/>
                <a:gd name="T10" fmla="*/ 36 w 124"/>
                <a:gd name="T11" fmla="*/ 37 h 120"/>
                <a:gd name="T12" fmla="*/ 39 w 124"/>
                <a:gd name="T13" fmla="*/ 54 h 120"/>
                <a:gd name="T14" fmla="*/ 50 w 124"/>
                <a:gd name="T15" fmla="*/ 75 h 120"/>
                <a:gd name="T16" fmla="*/ 47 w 124"/>
                <a:gd name="T17" fmla="*/ 84 h 120"/>
                <a:gd name="T18" fmla="*/ 0 w 124"/>
                <a:gd name="T19" fmla="*/ 120 h 120"/>
                <a:gd name="T20" fmla="*/ 62 w 124"/>
                <a:gd name="T21" fmla="*/ 120 h 120"/>
                <a:gd name="T22" fmla="*/ 124 w 124"/>
                <a:gd name="T23" fmla="*/ 120 h 120"/>
                <a:gd name="T24" fmla="*/ 78 w 124"/>
                <a:gd name="T25" fmla="*/ 8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20">
                  <a:moveTo>
                    <a:pt x="78" y="84"/>
                  </a:moveTo>
                  <a:cubicBezTo>
                    <a:pt x="75" y="84"/>
                    <a:pt x="75" y="75"/>
                    <a:pt x="75" y="75"/>
                  </a:cubicBezTo>
                  <a:cubicBezTo>
                    <a:pt x="75" y="75"/>
                    <a:pt x="84" y="66"/>
                    <a:pt x="86" y="54"/>
                  </a:cubicBezTo>
                  <a:cubicBezTo>
                    <a:pt x="91" y="54"/>
                    <a:pt x="94" y="42"/>
                    <a:pt x="89" y="37"/>
                  </a:cubicBezTo>
                  <a:cubicBezTo>
                    <a:pt x="89" y="32"/>
                    <a:pt x="96" y="0"/>
                    <a:pt x="62" y="0"/>
                  </a:cubicBezTo>
                  <a:cubicBezTo>
                    <a:pt x="29" y="0"/>
                    <a:pt x="36" y="32"/>
                    <a:pt x="36" y="37"/>
                  </a:cubicBezTo>
                  <a:cubicBezTo>
                    <a:pt x="31" y="42"/>
                    <a:pt x="34" y="54"/>
                    <a:pt x="39" y="54"/>
                  </a:cubicBezTo>
                  <a:cubicBezTo>
                    <a:pt x="41" y="66"/>
                    <a:pt x="50" y="75"/>
                    <a:pt x="50" y="75"/>
                  </a:cubicBezTo>
                  <a:cubicBezTo>
                    <a:pt x="50" y="75"/>
                    <a:pt x="50" y="84"/>
                    <a:pt x="47" y="84"/>
                  </a:cubicBezTo>
                  <a:cubicBezTo>
                    <a:pt x="37" y="86"/>
                    <a:pt x="0" y="102"/>
                    <a:pt x="0" y="120"/>
                  </a:cubicBezTo>
                  <a:cubicBezTo>
                    <a:pt x="62" y="120"/>
                    <a:pt x="62" y="120"/>
                    <a:pt x="62" y="120"/>
                  </a:cubicBezTo>
                  <a:cubicBezTo>
                    <a:pt x="124" y="120"/>
                    <a:pt x="124" y="120"/>
                    <a:pt x="124" y="120"/>
                  </a:cubicBezTo>
                  <a:cubicBezTo>
                    <a:pt x="124" y="102"/>
                    <a:pt x="88" y="86"/>
                    <a:pt x="78"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89" name="Freeform 103">
              <a:extLst>
                <a:ext uri="{FF2B5EF4-FFF2-40B4-BE49-F238E27FC236}">
                  <a16:creationId xmlns:a16="http://schemas.microsoft.com/office/drawing/2014/main" id="{A24943D7-7383-D2E9-C5A7-EBF03CFFBB69}"/>
                </a:ext>
              </a:extLst>
            </p:cNvPr>
            <p:cNvSpPr>
              <a:spLocks noEditPoints="1"/>
            </p:cNvSpPr>
            <p:nvPr/>
          </p:nvSpPr>
          <p:spPr bwMode="auto">
            <a:xfrm>
              <a:off x="10658002" y="5303987"/>
              <a:ext cx="131142" cy="207477"/>
            </a:xfrm>
            <a:custGeom>
              <a:avLst/>
              <a:gdLst>
                <a:gd name="T0" fmla="*/ 21 w 41"/>
                <a:gd name="T1" fmla="*/ 0 h 65"/>
                <a:gd name="T2" fmla="*/ 0 w 41"/>
                <a:gd name="T3" fmla="*/ 20 h 65"/>
                <a:gd name="T4" fmla="*/ 21 w 41"/>
                <a:gd name="T5" fmla="*/ 65 h 65"/>
                <a:gd name="T6" fmla="*/ 41 w 41"/>
                <a:gd name="T7" fmla="*/ 20 h 65"/>
                <a:gd name="T8" fmla="*/ 21 w 41"/>
                <a:gd name="T9" fmla="*/ 0 h 65"/>
                <a:gd name="T10" fmla="*/ 21 w 41"/>
                <a:gd name="T11" fmla="*/ 33 h 65"/>
                <a:gd name="T12" fmla="*/ 8 w 41"/>
                <a:gd name="T13" fmla="*/ 20 h 65"/>
                <a:gd name="T14" fmla="*/ 21 w 41"/>
                <a:gd name="T15" fmla="*/ 8 h 65"/>
                <a:gd name="T16" fmla="*/ 33 w 41"/>
                <a:gd name="T17" fmla="*/ 20 h 65"/>
                <a:gd name="T18" fmla="*/ 21 w 41"/>
                <a:gd name="T19" fmla="*/ 33 h 65"/>
                <a:gd name="T20" fmla="*/ 13 w 41"/>
                <a:gd name="T21" fmla="*/ 20 h 65"/>
                <a:gd name="T22" fmla="*/ 21 w 41"/>
                <a:gd name="T23" fmla="*/ 28 h 65"/>
                <a:gd name="T24" fmla="*/ 29 w 41"/>
                <a:gd name="T25" fmla="*/ 20 h 65"/>
                <a:gd name="T26" fmla="*/ 21 w 41"/>
                <a:gd name="T27" fmla="*/ 12 h 65"/>
                <a:gd name="T28" fmla="*/ 13 w 41"/>
                <a:gd name="T29"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65">
                  <a:moveTo>
                    <a:pt x="21" y="0"/>
                  </a:moveTo>
                  <a:cubicBezTo>
                    <a:pt x="9" y="0"/>
                    <a:pt x="0" y="9"/>
                    <a:pt x="0" y="20"/>
                  </a:cubicBezTo>
                  <a:cubicBezTo>
                    <a:pt x="0" y="41"/>
                    <a:pt x="21" y="65"/>
                    <a:pt x="21" y="65"/>
                  </a:cubicBezTo>
                  <a:cubicBezTo>
                    <a:pt x="21" y="65"/>
                    <a:pt x="41" y="41"/>
                    <a:pt x="41" y="20"/>
                  </a:cubicBezTo>
                  <a:cubicBezTo>
                    <a:pt x="41" y="9"/>
                    <a:pt x="32" y="0"/>
                    <a:pt x="21" y="0"/>
                  </a:cubicBezTo>
                  <a:close/>
                  <a:moveTo>
                    <a:pt x="21" y="33"/>
                  </a:moveTo>
                  <a:cubicBezTo>
                    <a:pt x="14" y="33"/>
                    <a:pt x="8" y="27"/>
                    <a:pt x="8" y="20"/>
                  </a:cubicBezTo>
                  <a:cubicBezTo>
                    <a:pt x="8" y="13"/>
                    <a:pt x="14" y="8"/>
                    <a:pt x="21" y="8"/>
                  </a:cubicBezTo>
                  <a:cubicBezTo>
                    <a:pt x="28" y="8"/>
                    <a:pt x="33" y="13"/>
                    <a:pt x="33" y="20"/>
                  </a:cubicBezTo>
                  <a:cubicBezTo>
                    <a:pt x="33" y="27"/>
                    <a:pt x="28" y="33"/>
                    <a:pt x="21" y="33"/>
                  </a:cubicBezTo>
                  <a:close/>
                  <a:moveTo>
                    <a:pt x="13" y="20"/>
                  </a:moveTo>
                  <a:cubicBezTo>
                    <a:pt x="13" y="25"/>
                    <a:pt x="16" y="28"/>
                    <a:pt x="21" y="28"/>
                  </a:cubicBezTo>
                  <a:cubicBezTo>
                    <a:pt x="25" y="28"/>
                    <a:pt x="29" y="25"/>
                    <a:pt x="29" y="20"/>
                  </a:cubicBezTo>
                  <a:cubicBezTo>
                    <a:pt x="29" y="16"/>
                    <a:pt x="25" y="12"/>
                    <a:pt x="21" y="12"/>
                  </a:cubicBezTo>
                  <a:cubicBezTo>
                    <a:pt x="16" y="12"/>
                    <a:pt x="13" y="16"/>
                    <a:pt x="1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0" name="Freeform 104">
              <a:extLst>
                <a:ext uri="{FF2B5EF4-FFF2-40B4-BE49-F238E27FC236}">
                  <a16:creationId xmlns:a16="http://schemas.microsoft.com/office/drawing/2014/main" id="{941CC453-26DE-DCA7-59BD-47E274014F5E}"/>
                </a:ext>
              </a:extLst>
            </p:cNvPr>
            <p:cNvSpPr>
              <a:spLocks noEditPoints="1"/>
            </p:cNvSpPr>
            <p:nvPr/>
          </p:nvSpPr>
          <p:spPr bwMode="auto">
            <a:xfrm>
              <a:off x="10515118" y="5527123"/>
              <a:ext cx="203562" cy="275983"/>
            </a:xfrm>
            <a:custGeom>
              <a:avLst/>
              <a:gdLst>
                <a:gd name="T0" fmla="*/ 58 w 64"/>
                <a:gd name="T1" fmla="*/ 9 h 86"/>
                <a:gd name="T2" fmla="*/ 24 w 64"/>
                <a:gd name="T3" fmla="*/ 1 h 86"/>
                <a:gd name="T4" fmla="*/ 16 w 64"/>
                <a:gd name="T5" fmla="*/ 7 h 86"/>
                <a:gd name="T6" fmla="*/ 1 w 64"/>
                <a:gd name="T7" fmla="*/ 68 h 86"/>
                <a:gd name="T8" fmla="*/ 6 w 64"/>
                <a:gd name="T9" fmla="*/ 77 h 86"/>
                <a:gd name="T10" fmla="*/ 39 w 64"/>
                <a:gd name="T11" fmla="*/ 85 h 86"/>
                <a:gd name="T12" fmla="*/ 48 w 64"/>
                <a:gd name="T13" fmla="*/ 80 h 86"/>
                <a:gd name="T14" fmla="*/ 63 w 64"/>
                <a:gd name="T15" fmla="*/ 18 h 86"/>
                <a:gd name="T16" fmla="*/ 58 w 64"/>
                <a:gd name="T17" fmla="*/ 9 h 86"/>
                <a:gd name="T18" fmla="*/ 31 w 64"/>
                <a:gd name="T19" fmla="*/ 7 h 86"/>
                <a:gd name="T20" fmla="*/ 50 w 64"/>
                <a:gd name="T21" fmla="*/ 11 h 86"/>
                <a:gd name="T22" fmla="*/ 49 w 64"/>
                <a:gd name="T23" fmla="*/ 14 h 86"/>
                <a:gd name="T24" fmla="*/ 30 w 64"/>
                <a:gd name="T25" fmla="*/ 9 h 86"/>
                <a:gd name="T26" fmla="*/ 31 w 64"/>
                <a:gd name="T27" fmla="*/ 7 h 86"/>
                <a:gd name="T28" fmla="*/ 24 w 64"/>
                <a:gd name="T29" fmla="*/ 76 h 86"/>
                <a:gd name="T30" fmla="*/ 20 w 64"/>
                <a:gd name="T31" fmla="*/ 71 h 86"/>
                <a:gd name="T32" fmla="*/ 26 w 64"/>
                <a:gd name="T33" fmla="*/ 67 h 86"/>
                <a:gd name="T34" fmla="*/ 30 w 64"/>
                <a:gd name="T35" fmla="*/ 73 h 86"/>
                <a:gd name="T36" fmla="*/ 24 w 64"/>
                <a:gd name="T37" fmla="*/ 76 h 86"/>
                <a:gd name="T38" fmla="*/ 46 w 64"/>
                <a:gd name="T39" fmla="*/ 67 h 86"/>
                <a:gd name="T40" fmla="*/ 8 w 64"/>
                <a:gd name="T41" fmla="*/ 58 h 86"/>
                <a:gd name="T42" fmla="*/ 20 w 64"/>
                <a:gd name="T43" fmla="*/ 10 h 86"/>
                <a:gd name="T44" fmla="*/ 58 w 64"/>
                <a:gd name="T45" fmla="*/ 19 h 86"/>
                <a:gd name="T46" fmla="*/ 46 w 64"/>
                <a:gd name="T47"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 h="86">
                  <a:moveTo>
                    <a:pt x="58" y="9"/>
                  </a:moveTo>
                  <a:cubicBezTo>
                    <a:pt x="24" y="1"/>
                    <a:pt x="24" y="1"/>
                    <a:pt x="24" y="1"/>
                  </a:cubicBezTo>
                  <a:cubicBezTo>
                    <a:pt x="21" y="0"/>
                    <a:pt x="17" y="3"/>
                    <a:pt x="16" y="7"/>
                  </a:cubicBezTo>
                  <a:cubicBezTo>
                    <a:pt x="1" y="68"/>
                    <a:pt x="1" y="68"/>
                    <a:pt x="1" y="68"/>
                  </a:cubicBezTo>
                  <a:cubicBezTo>
                    <a:pt x="0" y="72"/>
                    <a:pt x="2" y="76"/>
                    <a:pt x="6" y="77"/>
                  </a:cubicBezTo>
                  <a:cubicBezTo>
                    <a:pt x="39" y="85"/>
                    <a:pt x="39" y="85"/>
                    <a:pt x="39" y="85"/>
                  </a:cubicBezTo>
                  <a:cubicBezTo>
                    <a:pt x="43" y="86"/>
                    <a:pt x="47" y="84"/>
                    <a:pt x="48" y="80"/>
                  </a:cubicBezTo>
                  <a:cubicBezTo>
                    <a:pt x="63" y="18"/>
                    <a:pt x="63" y="18"/>
                    <a:pt x="63" y="18"/>
                  </a:cubicBezTo>
                  <a:cubicBezTo>
                    <a:pt x="64" y="14"/>
                    <a:pt x="61" y="10"/>
                    <a:pt x="58" y="9"/>
                  </a:cubicBezTo>
                  <a:close/>
                  <a:moveTo>
                    <a:pt x="31" y="7"/>
                  </a:moveTo>
                  <a:cubicBezTo>
                    <a:pt x="50" y="11"/>
                    <a:pt x="50" y="11"/>
                    <a:pt x="50" y="11"/>
                  </a:cubicBezTo>
                  <a:cubicBezTo>
                    <a:pt x="49" y="14"/>
                    <a:pt x="49" y="14"/>
                    <a:pt x="49" y="14"/>
                  </a:cubicBezTo>
                  <a:cubicBezTo>
                    <a:pt x="30" y="9"/>
                    <a:pt x="30" y="9"/>
                    <a:pt x="30" y="9"/>
                  </a:cubicBezTo>
                  <a:lnTo>
                    <a:pt x="31" y="7"/>
                  </a:lnTo>
                  <a:close/>
                  <a:moveTo>
                    <a:pt x="24" y="76"/>
                  </a:moveTo>
                  <a:cubicBezTo>
                    <a:pt x="21" y="76"/>
                    <a:pt x="19" y="73"/>
                    <a:pt x="20" y="71"/>
                  </a:cubicBezTo>
                  <a:cubicBezTo>
                    <a:pt x="21" y="68"/>
                    <a:pt x="23" y="66"/>
                    <a:pt x="26" y="67"/>
                  </a:cubicBezTo>
                  <a:cubicBezTo>
                    <a:pt x="29" y="68"/>
                    <a:pt x="30" y="70"/>
                    <a:pt x="30" y="73"/>
                  </a:cubicBezTo>
                  <a:cubicBezTo>
                    <a:pt x="29" y="75"/>
                    <a:pt x="26" y="77"/>
                    <a:pt x="24" y="76"/>
                  </a:cubicBezTo>
                  <a:close/>
                  <a:moveTo>
                    <a:pt x="46" y="67"/>
                  </a:moveTo>
                  <a:cubicBezTo>
                    <a:pt x="8" y="58"/>
                    <a:pt x="8" y="58"/>
                    <a:pt x="8" y="58"/>
                  </a:cubicBezTo>
                  <a:cubicBezTo>
                    <a:pt x="20" y="10"/>
                    <a:pt x="20" y="10"/>
                    <a:pt x="20" y="10"/>
                  </a:cubicBezTo>
                  <a:cubicBezTo>
                    <a:pt x="58" y="19"/>
                    <a:pt x="58" y="19"/>
                    <a:pt x="58" y="19"/>
                  </a:cubicBezTo>
                  <a:lnTo>
                    <a:pt x="4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1" name="Freeform 105">
              <a:extLst>
                <a:ext uri="{FF2B5EF4-FFF2-40B4-BE49-F238E27FC236}">
                  <a16:creationId xmlns:a16="http://schemas.microsoft.com/office/drawing/2014/main" id="{2E6341EB-8803-8C36-09D7-1DE1F50995C7}"/>
                </a:ext>
              </a:extLst>
            </p:cNvPr>
            <p:cNvSpPr>
              <a:spLocks noEditPoints="1"/>
            </p:cNvSpPr>
            <p:nvPr/>
          </p:nvSpPr>
          <p:spPr bwMode="auto">
            <a:xfrm>
              <a:off x="10470099" y="3638300"/>
              <a:ext cx="274026" cy="207477"/>
            </a:xfrm>
            <a:custGeom>
              <a:avLst/>
              <a:gdLst>
                <a:gd name="T0" fmla="*/ 75 w 86"/>
                <a:gd name="T1" fmla="*/ 11 h 65"/>
                <a:gd name="T2" fmla="*/ 75 w 86"/>
                <a:gd name="T3" fmla="*/ 0 h 65"/>
                <a:gd name="T4" fmla="*/ 0 w 86"/>
                <a:gd name="T5" fmla="*/ 0 h 65"/>
                <a:gd name="T6" fmla="*/ 0 w 86"/>
                <a:gd name="T7" fmla="*/ 60 h 65"/>
                <a:gd name="T8" fmla="*/ 5 w 86"/>
                <a:gd name="T9" fmla="*/ 65 h 65"/>
                <a:gd name="T10" fmla="*/ 78 w 86"/>
                <a:gd name="T11" fmla="*/ 65 h 65"/>
                <a:gd name="T12" fmla="*/ 86 w 86"/>
                <a:gd name="T13" fmla="*/ 57 h 65"/>
                <a:gd name="T14" fmla="*/ 86 w 86"/>
                <a:gd name="T15" fmla="*/ 11 h 65"/>
                <a:gd name="T16" fmla="*/ 75 w 86"/>
                <a:gd name="T17" fmla="*/ 11 h 65"/>
                <a:gd name="T18" fmla="*/ 70 w 86"/>
                <a:gd name="T19" fmla="*/ 60 h 65"/>
                <a:gd name="T20" fmla="*/ 5 w 86"/>
                <a:gd name="T21" fmla="*/ 60 h 65"/>
                <a:gd name="T22" fmla="*/ 5 w 86"/>
                <a:gd name="T23" fmla="*/ 5 h 65"/>
                <a:gd name="T24" fmla="*/ 70 w 86"/>
                <a:gd name="T25" fmla="*/ 5 h 65"/>
                <a:gd name="T26" fmla="*/ 70 w 86"/>
                <a:gd name="T27" fmla="*/ 60 h 65"/>
                <a:gd name="T28" fmla="*/ 10 w 86"/>
                <a:gd name="T29" fmla="*/ 16 h 65"/>
                <a:gd name="T30" fmla="*/ 64 w 86"/>
                <a:gd name="T31" fmla="*/ 16 h 65"/>
                <a:gd name="T32" fmla="*/ 64 w 86"/>
                <a:gd name="T33" fmla="*/ 22 h 65"/>
                <a:gd name="T34" fmla="*/ 10 w 86"/>
                <a:gd name="T35" fmla="*/ 22 h 65"/>
                <a:gd name="T36" fmla="*/ 10 w 86"/>
                <a:gd name="T37" fmla="*/ 16 h 65"/>
                <a:gd name="T38" fmla="*/ 43 w 86"/>
                <a:gd name="T39" fmla="*/ 27 h 65"/>
                <a:gd name="T40" fmla="*/ 64 w 86"/>
                <a:gd name="T41" fmla="*/ 27 h 65"/>
                <a:gd name="T42" fmla="*/ 64 w 86"/>
                <a:gd name="T43" fmla="*/ 32 h 65"/>
                <a:gd name="T44" fmla="*/ 43 w 86"/>
                <a:gd name="T45" fmla="*/ 32 h 65"/>
                <a:gd name="T46" fmla="*/ 43 w 86"/>
                <a:gd name="T47" fmla="*/ 27 h 65"/>
                <a:gd name="T48" fmla="*/ 43 w 86"/>
                <a:gd name="T49" fmla="*/ 38 h 65"/>
                <a:gd name="T50" fmla="*/ 64 w 86"/>
                <a:gd name="T51" fmla="*/ 38 h 65"/>
                <a:gd name="T52" fmla="*/ 64 w 86"/>
                <a:gd name="T53" fmla="*/ 43 h 65"/>
                <a:gd name="T54" fmla="*/ 43 w 86"/>
                <a:gd name="T55" fmla="*/ 43 h 65"/>
                <a:gd name="T56" fmla="*/ 43 w 86"/>
                <a:gd name="T57" fmla="*/ 38 h 65"/>
                <a:gd name="T58" fmla="*/ 43 w 86"/>
                <a:gd name="T59" fmla="*/ 49 h 65"/>
                <a:gd name="T60" fmla="*/ 59 w 86"/>
                <a:gd name="T61" fmla="*/ 49 h 65"/>
                <a:gd name="T62" fmla="*/ 59 w 86"/>
                <a:gd name="T63" fmla="*/ 54 h 65"/>
                <a:gd name="T64" fmla="*/ 43 w 86"/>
                <a:gd name="T65" fmla="*/ 54 h 65"/>
                <a:gd name="T66" fmla="*/ 43 w 86"/>
                <a:gd name="T67" fmla="*/ 49 h 65"/>
                <a:gd name="T68" fmla="*/ 10 w 86"/>
                <a:gd name="T69" fmla="*/ 27 h 65"/>
                <a:gd name="T70" fmla="*/ 37 w 86"/>
                <a:gd name="T71" fmla="*/ 27 h 65"/>
                <a:gd name="T72" fmla="*/ 37 w 86"/>
                <a:gd name="T73" fmla="*/ 54 h 65"/>
                <a:gd name="T74" fmla="*/ 10 w 86"/>
                <a:gd name="T75" fmla="*/ 54 h 65"/>
                <a:gd name="T76" fmla="*/ 10 w 86"/>
                <a:gd name="T77" fmla="*/ 2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6" h="65">
                  <a:moveTo>
                    <a:pt x="75" y="11"/>
                  </a:moveTo>
                  <a:cubicBezTo>
                    <a:pt x="75" y="0"/>
                    <a:pt x="75" y="0"/>
                    <a:pt x="75" y="0"/>
                  </a:cubicBezTo>
                  <a:cubicBezTo>
                    <a:pt x="0" y="0"/>
                    <a:pt x="0" y="0"/>
                    <a:pt x="0" y="0"/>
                  </a:cubicBezTo>
                  <a:cubicBezTo>
                    <a:pt x="0" y="60"/>
                    <a:pt x="0" y="60"/>
                    <a:pt x="0" y="60"/>
                  </a:cubicBezTo>
                  <a:cubicBezTo>
                    <a:pt x="0" y="62"/>
                    <a:pt x="2" y="65"/>
                    <a:pt x="5" y="65"/>
                  </a:cubicBezTo>
                  <a:cubicBezTo>
                    <a:pt x="78" y="65"/>
                    <a:pt x="78" y="65"/>
                    <a:pt x="78" y="65"/>
                  </a:cubicBezTo>
                  <a:cubicBezTo>
                    <a:pt x="82" y="65"/>
                    <a:pt x="86" y="61"/>
                    <a:pt x="86" y="57"/>
                  </a:cubicBezTo>
                  <a:cubicBezTo>
                    <a:pt x="86" y="11"/>
                    <a:pt x="86" y="11"/>
                    <a:pt x="86" y="11"/>
                  </a:cubicBezTo>
                  <a:lnTo>
                    <a:pt x="75" y="11"/>
                  </a:lnTo>
                  <a:close/>
                  <a:moveTo>
                    <a:pt x="70" y="60"/>
                  </a:moveTo>
                  <a:cubicBezTo>
                    <a:pt x="5" y="60"/>
                    <a:pt x="5" y="60"/>
                    <a:pt x="5" y="60"/>
                  </a:cubicBezTo>
                  <a:cubicBezTo>
                    <a:pt x="5" y="5"/>
                    <a:pt x="5" y="5"/>
                    <a:pt x="5" y="5"/>
                  </a:cubicBezTo>
                  <a:cubicBezTo>
                    <a:pt x="70" y="5"/>
                    <a:pt x="70" y="5"/>
                    <a:pt x="70" y="5"/>
                  </a:cubicBezTo>
                  <a:lnTo>
                    <a:pt x="70" y="60"/>
                  </a:lnTo>
                  <a:close/>
                  <a:moveTo>
                    <a:pt x="10" y="16"/>
                  </a:moveTo>
                  <a:cubicBezTo>
                    <a:pt x="64" y="16"/>
                    <a:pt x="64" y="16"/>
                    <a:pt x="64" y="16"/>
                  </a:cubicBezTo>
                  <a:cubicBezTo>
                    <a:pt x="64" y="22"/>
                    <a:pt x="64" y="22"/>
                    <a:pt x="64" y="22"/>
                  </a:cubicBezTo>
                  <a:cubicBezTo>
                    <a:pt x="10" y="22"/>
                    <a:pt x="10" y="22"/>
                    <a:pt x="10" y="22"/>
                  </a:cubicBezTo>
                  <a:lnTo>
                    <a:pt x="10" y="16"/>
                  </a:lnTo>
                  <a:close/>
                  <a:moveTo>
                    <a:pt x="43" y="27"/>
                  </a:moveTo>
                  <a:cubicBezTo>
                    <a:pt x="64" y="27"/>
                    <a:pt x="64" y="27"/>
                    <a:pt x="64" y="27"/>
                  </a:cubicBezTo>
                  <a:cubicBezTo>
                    <a:pt x="64" y="32"/>
                    <a:pt x="64" y="32"/>
                    <a:pt x="64" y="32"/>
                  </a:cubicBezTo>
                  <a:cubicBezTo>
                    <a:pt x="43" y="32"/>
                    <a:pt x="43" y="32"/>
                    <a:pt x="43" y="32"/>
                  </a:cubicBezTo>
                  <a:lnTo>
                    <a:pt x="43" y="27"/>
                  </a:lnTo>
                  <a:close/>
                  <a:moveTo>
                    <a:pt x="43" y="38"/>
                  </a:moveTo>
                  <a:cubicBezTo>
                    <a:pt x="64" y="38"/>
                    <a:pt x="64" y="38"/>
                    <a:pt x="64" y="38"/>
                  </a:cubicBezTo>
                  <a:cubicBezTo>
                    <a:pt x="64" y="43"/>
                    <a:pt x="64" y="43"/>
                    <a:pt x="64" y="43"/>
                  </a:cubicBezTo>
                  <a:cubicBezTo>
                    <a:pt x="43" y="43"/>
                    <a:pt x="43" y="43"/>
                    <a:pt x="43" y="43"/>
                  </a:cubicBezTo>
                  <a:lnTo>
                    <a:pt x="43" y="38"/>
                  </a:lnTo>
                  <a:close/>
                  <a:moveTo>
                    <a:pt x="43" y="49"/>
                  </a:moveTo>
                  <a:cubicBezTo>
                    <a:pt x="59" y="49"/>
                    <a:pt x="59" y="49"/>
                    <a:pt x="59" y="49"/>
                  </a:cubicBezTo>
                  <a:cubicBezTo>
                    <a:pt x="59" y="54"/>
                    <a:pt x="59" y="54"/>
                    <a:pt x="59" y="54"/>
                  </a:cubicBezTo>
                  <a:cubicBezTo>
                    <a:pt x="43" y="54"/>
                    <a:pt x="43" y="54"/>
                    <a:pt x="43" y="54"/>
                  </a:cubicBezTo>
                  <a:lnTo>
                    <a:pt x="43" y="49"/>
                  </a:lnTo>
                  <a:close/>
                  <a:moveTo>
                    <a:pt x="10" y="27"/>
                  </a:moveTo>
                  <a:cubicBezTo>
                    <a:pt x="37" y="27"/>
                    <a:pt x="37" y="27"/>
                    <a:pt x="37" y="27"/>
                  </a:cubicBezTo>
                  <a:cubicBezTo>
                    <a:pt x="37" y="54"/>
                    <a:pt x="37" y="54"/>
                    <a:pt x="37" y="54"/>
                  </a:cubicBezTo>
                  <a:cubicBezTo>
                    <a:pt x="10" y="54"/>
                    <a:pt x="10" y="54"/>
                    <a:pt x="10" y="54"/>
                  </a:cubicBezTo>
                  <a:lnTo>
                    <a:pt x="1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2" name="Freeform 106">
              <a:extLst>
                <a:ext uri="{FF2B5EF4-FFF2-40B4-BE49-F238E27FC236}">
                  <a16:creationId xmlns:a16="http://schemas.microsoft.com/office/drawing/2014/main" id="{BC83C087-D766-D80F-5F6D-AA7DE1D219F2}"/>
                </a:ext>
              </a:extLst>
            </p:cNvPr>
            <p:cNvSpPr>
              <a:spLocks noEditPoints="1"/>
            </p:cNvSpPr>
            <p:nvPr/>
          </p:nvSpPr>
          <p:spPr bwMode="auto">
            <a:xfrm>
              <a:off x="10763698" y="2767289"/>
              <a:ext cx="256411" cy="256409"/>
            </a:xfrm>
            <a:custGeom>
              <a:avLst/>
              <a:gdLst>
                <a:gd name="T0" fmla="*/ 0 w 131"/>
                <a:gd name="T1" fmla="*/ 131 h 131"/>
                <a:gd name="T2" fmla="*/ 65 w 131"/>
                <a:gd name="T3" fmla="*/ 131 h 131"/>
                <a:gd name="T4" fmla="*/ 65 w 131"/>
                <a:gd name="T5" fmla="*/ 0 h 131"/>
                <a:gd name="T6" fmla="*/ 0 w 131"/>
                <a:gd name="T7" fmla="*/ 0 h 131"/>
                <a:gd name="T8" fmla="*/ 0 w 131"/>
                <a:gd name="T9" fmla="*/ 131 h 131"/>
                <a:gd name="T10" fmla="*/ 41 w 131"/>
                <a:gd name="T11" fmla="*/ 17 h 131"/>
                <a:gd name="T12" fmla="*/ 57 w 131"/>
                <a:gd name="T13" fmla="*/ 17 h 131"/>
                <a:gd name="T14" fmla="*/ 57 w 131"/>
                <a:gd name="T15" fmla="*/ 33 h 131"/>
                <a:gd name="T16" fmla="*/ 41 w 131"/>
                <a:gd name="T17" fmla="*/ 33 h 131"/>
                <a:gd name="T18" fmla="*/ 41 w 131"/>
                <a:gd name="T19" fmla="*/ 17 h 131"/>
                <a:gd name="T20" fmla="*/ 41 w 131"/>
                <a:gd name="T21" fmla="*/ 49 h 131"/>
                <a:gd name="T22" fmla="*/ 57 w 131"/>
                <a:gd name="T23" fmla="*/ 49 h 131"/>
                <a:gd name="T24" fmla="*/ 57 w 131"/>
                <a:gd name="T25" fmla="*/ 66 h 131"/>
                <a:gd name="T26" fmla="*/ 41 w 131"/>
                <a:gd name="T27" fmla="*/ 66 h 131"/>
                <a:gd name="T28" fmla="*/ 41 w 131"/>
                <a:gd name="T29" fmla="*/ 49 h 131"/>
                <a:gd name="T30" fmla="*/ 41 w 131"/>
                <a:gd name="T31" fmla="*/ 82 h 131"/>
                <a:gd name="T32" fmla="*/ 57 w 131"/>
                <a:gd name="T33" fmla="*/ 82 h 131"/>
                <a:gd name="T34" fmla="*/ 57 w 131"/>
                <a:gd name="T35" fmla="*/ 98 h 131"/>
                <a:gd name="T36" fmla="*/ 41 w 131"/>
                <a:gd name="T37" fmla="*/ 98 h 131"/>
                <a:gd name="T38" fmla="*/ 41 w 131"/>
                <a:gd name="T39" fmla="*/ 82 h 131"/>
                <a:gd name="T40" fmla="*/ 8 w 131"/>
                <a:gd name="T41" fmla="*/ 17 h 131"/>
                <a:gd name="T42" fmla="*/ 24 w 131"/>
                <a:gd name="T43" fmla="*/ 17 h 131"/>
                <a:gd name="T44" fmla="*/ 24 w 131"/>
                <a:gd name="T45" fmla="*/ 33 h 131"/>
                <a:gd name="T46" fmla="*/ 8 w 131"/>
                <a:gd name="T47" fmla="*/ 33 h 131"/>
                <a:gd name="T48" fmla="*/ 8 w 131"/>
                <a:gd name="T49" fmla="*/ 17 h 131"/>
                <a:gd name="T50" fmla="*/ 8 w 131"/>
                <a:gd name="T51" fmla="*/ 49 h 131"/>
                <a:gd name="T52" fmla="*/ 24 w 131"/>
                <a:gd name="T53" fmla="*/ 49 h 131"/>
                <a:gd name="T54" fmla="*/ 24 w 131"/>
                <a:gd name="T55" fmla="*/ 66 h 131"/>
                <a:gd name="T56" fmla="*/ 8 w 131"/>
                <a:gd name="T57" fmla="*/ 66 h 131"/>
                <a:gd name="T58" fmla="*/ 8 w 131"/>
                <a:gd name="T59" fmla="*/ 49 h 131"/>
                <a:gd name="T60" fmla="*/ 8 w 131"/>
                <a:gd name="T61" fmla="*/ 82 h 131"/>
                <a:gd name="T62" fmla="*/ 24 w 131"/>
                <a:gd name="T63" fmla="*/ 82 h 131"/>
                <a:gd name="T64" fmla="*/ 24 w 131"/>
                <a:gd name="T65" fmla="*/ 98 h 131"/>
                <a:gd name="T66" fmla="*/ 8 w 131"/>
                <a:gd name="T67" fmla="*/ 98 h 131"/>
                <a:gd name="T68" fmla="*/ 8 w 131"/>
                <a:gd name="T69" fmla="*/ 82 h 131"/>
                <a:gd name="T70" fmla="*/ 73 w 131"/>
                <a:gd name="T71" fmla="*/ 41 h 131"/>
                <a:gd name="T72" fmla="*/ 131 w 131"/>
                <a:gd name="T73" fmla="*/ 41 h 131"/>
                <a:gd name="T74" fmla="*/ 131 w 131"/>
                <a:gd name="T75" fmla="*/ 49 h 131"/>
                <a:gd name="T76" fmla="*/ 73 w 131"/>
                <a:gd name="T77" fmla="*/ 49 h 131"/>
                <a:gd name="T78" fmla="*/ 73 w 131"/>
                <a:gd name="T79" fmla="*/ 41 h 131"/>
                <a:gd name="T80" fmla="*/ 73 w 131"/>
                <a:gd name="T81" fmla="*/ 131 h 131"/>
                <a:gd name="T82" fmla="*/ 90 w 131"/>
                <a:gd name="T83" fmla="*/ 131 h 131"/>
                <a:gd name="T84" fmla="*/ 90 w 131"/>
                <a:gd name="T85" fmla="*/ 98 h 131"/>
                <a:gd name="T86" fmla="*/ 114 w 131"/>
                <a:gd name="T87" fmla="*/ 98 h 131"/>
                <a:gd name="T88" fmla="*/ 114 w 131"/>
                <a:gd name="T89" fmla="*/ 131 h 131"/>
                <a:gd name="T90" fmla="*/ 131 w 131"/>
                <a:gd name="T91" fmla="*/ 131 h 131"/>
                <a:gd name="T92" fmla="*/ 131 w 131"/>
                <a:gd name="T93" fmla="*/ 57 h 131"/>
                <a:gd name="T94" fmla="*/ 73 w 131"/>
                <a:gd name="T95" fmla="*/ 57 h 131"/>
                <a:gd name="T96" fmla="*/ 73 w 131"/>
                <a:gd name="T9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1">
                  <a:moveTo>
                    <a:pt x="0" y="131"/>
                  </a:moveTo>
                  <a:lnTo>
                    <a:pt x="65" y="131"/>
                  </a:lnTo>
                  <a:lnTo>
                    <a:pt x="65" y="0"/>
                  </a:lnTo>
                  <a:lnTo>
                    <a:pt x="0" y="0"/>
                  </a:lnTo>
                  <a:lnTo>
                    <a:pt x="0" y="131"/>
                  </a:lnTo>
                  <a:close/>
                  <a:moveTo>
                    <a:pt x="41" y="17"/>
                  </a:moveTo>
                  <a:lnTo>
                    <a:pt x="57" y="17"/>
                  </a:lnTo>
                  <a:lnTo>
                    <a:pt x="57" y="33"/>
                  </a:lnTo>
                  <a:lnTo>
                    <a:pt x="41" y="33"/>
                  </a:lnTo>
                  <a:lnTo>
                    <a:pt x="41" y="17"/>
                  </a:lnTo>
                  <a:close/>
                  <a:moveTo>
                    <a:pt x="41" y="49"/>
                  </a:moveTo>
                  <a:lnTo>
                    <a:pt x="57" y="49"/>
                  </a:lnTo>
                  <a:lnTo>
                    <a:pt x="57" y="66"/>
                  </a:lnTo>
                  <a:lnTo>
                    <a:pt x="41" y="66"/>
                  </a:lnTo>
                  <a:lnTo>
                    <a:pt x="41" y="49"/>
                  </a:lnTo>
                  <a:close/>
                  <a:moveTo>
                    <a:pt x="41" y="82"/>
                  </a:moveTo>
                  <a:lnTo>
                    <a:pt x="57" y="82"/>
                  </a:lnTo>
                  <a:lnTo>
                    <a:pt x="57" y="98"/>
                  </a:lnTo>
                  <a:lnTo>
                    <a:pt x="41" y="98"/>
                  </a:lnTo>
                  <a:lnTo>
                    <a:pt x="41" y="82"/>
                  </a:lnTo>
                  <a:close/>
                  <a:moveTo>
                    <a:pt x="8" y="17"/>
                  </a:moveTo>
                  <a:lnTo>
                    <a:pt x="24" y="17"/>
                  </a:lnTo>
                  <a:lnTo>
                    <a:pt x="24" y="33"/>
                  </a:lnTo>
                  <a:lnTo>
                    <a:pt x="8" y="33"/>
                  </a:lnTo>
                  <a:lnTo>
                    <a:pt x="8" y="17"/>
                  </a:lnTo>
                  <a:close/>
                  <a:moveTo>
                    <a:pt x="8" y="49"/>
                  </a:moveTo>
                  <a:lnTo>
                    <a:pt x="24" y="49"/>
                  </a:lnTo>
                  <a:lnTo>
                    <a:pt x="24" y="66"/>
                  </a:lnTo>
                  <a:lnTo>
                    <a:pt x="8" y="66"/>
                  </a:lnTo>
                  <a:lnTo>
                    <a:pt x="8" y="49"/>
                  </a:lnTo>
                  <a:close/>
                  <a:moveTo>
                    <a:pt x="8" y="82"/>
                  </a:moveTo>
                  <a:lnTo>
                    <a:pt x="24" y="82"/>
                  </a:lnTo>
                  <a:lnTo>
                    <a:pt x="24" y="98"/>
                  </a:lnTo>
                  <a:lnTo>
                    <a:pt x="8" y="98"/>
                  </a:lnTo>
                  <a:lnTo>
                    <a:pt x="8" y="82"/>
                  </a:lnTo>
                  <a:close/>
                  <a:moveTo>
                    <a:pt x="73" y="41"/>
                  </a:moveTo>
                  <a:lnTo>
                    <a:pt x="131" y="41"/>
                  </a:lnTo>
                  <a:lnTo>
                    <a:pt x="131" y="49"/>
                  </a:lnTo>
                  <a:lnTo>
                    <a:pt x="73" y="49"/>
                  </a:lnTo>
                  <a:lnTo>
                    <a:pt x="73" y="41"/>
                  </a:lnTo>
                  <a:close/>
                  <a:moveTo>
                    <a:pt x="73" y="131"/>
                  </a:moveTo>
                  <a:lnTo>
                    <a:pt x="90" y="131"/>
                  </a:lnTo>
                  <a:lnTo>
                    <a:pt x="90" y="98"/>
                  </a:lnTo>
                  <a:lnTo>
                    <a:pt x="114" y="98"/>
                  </a:lnTo>
                  <a:lnTo>
                    <a:pt x="114" y="131"/>
                  </a:lnTo>
                  <a:lnTo>
                    <a:pt x="131" y="131"/>
                  </a:lnTo>
                  <a:lnTo>
                    <a:pt x="131" y="57"/>
                  </a:lnTo>
                  <a:lnTo>
                    <a:pt x="73" y="57"/>
                  </a:lnTo>
                  <a:lnTo>
                    <a:pt x="73"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3" name="Freeform 107">
              <a:extLst>
                <a:ext uri="{FF2B5EF4-FFF2-40B4-BE49-F238E27FC236}">
                  <a16:creationId xmlns:a16="http://schemas.microsoft.com/office/drawing/2014/main" id="{1671BD53-C4B5-1C35-12EC-335865772839}"/>
                </a:ext>
              </a:extLst>
            </p:cNvPr>
            <p:cNvSpPr>
              <a:spLocks noEditPoints="1"/>
            </p:cNvSpPr>
            <p:nvPr/>
          </p:nvSpPr>
          <p:spPr bwMode="auto">
            <a:xfrm>
              <a:off x="10712808" y="3080462"/>
              <a:ext cx="272069" cy="272068"/>
            </a:xfrm>
            <a:custGeom>
              <a:avLst/>
              <a:gdLst>
                <a:gd name="T0" fmla="*/ 79 w 85"/>
                <a:gd name="T1" fmla="*/ 24 h 85"/>
                <a:gd name="T2" fmla="*/ 61 w 85"/>
                <a:gd name="T3" fmla="*/ 6 h 85"/>
                <a:gd name="T4" fmla="*/ 66 w 85"/>
                <a:gd name="T5" fmla="*/ 0 h 85"/>
                <a:gd name="T6" fmla="*/ 85 w 85"/>
                <a:gd name="T7" fmla="*/ 19 h 85"/>
                <a:gd name="T8" fmla="*/ 79 w 85"/>
                <a:gd name="T9" fmla="*/ 24 h 85"/>
                <a:gd name="T10" fmla="*/ 74 w 85"/>
                <a:gd name="T11" fmla="*/ 30 h 85"/>
                <a:gd name="T12" fmla="*/ 71 w 85"/>
                <a:gd name="T13" fmla="*/ 59 h 85"/>
                <a:gd name="T14" fmla="*/ 13 w 85"/>
                <a:gd name="T15" fmla="*/ 85 h 85"/>
                <a:gd name="T16" fmla="*/ 8 w 85"/>
                <a:gd name="T17" fmla="*/ 81 h 85"/>
                <a:gd name="T18" fmla="*/ 31 w 85"/>
                <a:gd name="T19" fmla="*/ 58 h 85"/>
                <a:gd name="T20" fmla="*/ 34 w 85"/>
                <a:gd name="T21" fmla="*/ 59 h 85"/>
                <a:gd name="T22" fmla="*/ 42 w 85"/>
                <a:gd name="T23" fmla="*/ 51 h 85"/>
                <a:gd name="T24" fmla="*/ 34 w 85"/>
                <a:gd name="T25" fmla="*/ 43 h 85"/>
                <a:gd name="T26" fmla="*/ 26 w 85"/>
                <a:gd name="T27" fmla="*/ 51 h 85"/>
                <a:gd name="T28" fmla="*/ 27 w 85"/>
                <a:gd name="T29" fmla="*/ 54 h 85"/>
                <a:gd name="T30" fmla="*/ 4 w 85"/>
                <a:gd name="T31" fmla="*/ 76 h 85"/>
                <a:gd name="T32" fmla="*/ 0 w 85"/>
                <a:gd name="T33" fmla="*/ 72 h 85"/>
                <a:gd name="T34" fmla="*/ 26 w 85"/>
                <a:gd name="T35" fmla="*/ 14 h 85"/>
                <a:gd name="T36" fmla="*/ 55 w 85"/>
                <a:gd name="T37" fmla="*/ 11 h 85"/>
                <a:gd name="T38" fmla="*/ 74 w 85"/>
                <a:gd name="T39" fmla="*/ 3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85">
                  <a:moveTo>
                    <a:pt x="79" y="24"/>
                  </a:moveTo>
                  <a:cubicBezTo>
                    <a:pt x="61" y="6"/>
                    <a:pt x="61" y="6"/>
                    <a:pt x="61" y="6"/>
                  </a:cubicBezTo>
                  <a:cubicBezTo>
                    <a:pt x="66" y="0"/>
                    <a:pt x="66" y="0"/>
                    <a:pt x="66" y="0"/>
                  </a:cubicBezTo>
                  <a:cubicBezTo>
                    <a:pt x="85" y="19"/>
                    <a:pt x="85" y="19"/>
                    <a:pt x="85" y="19"/>
                  </a:cubicBezTo>
                  <a:lnTo>
                    <a:pt x="79" y="24"/>
                  </a:lnTo>
                  <a:close/>
                  <a:moveTo>
                    <a:pt x="74" y="30"/>
                  </a:moveTo>
                  <a:cubicBezTo>
                    <a:pt x="71" y="59"/>
                    <a:pt x="71" y="59"/>
                    <a:pt x="71" y="59"/>
                  </a:cubicBezTo>
                  <a:cubicBezTo>
                    <a:pt x="47" y="59"/>
                    <a:pt x="13" y="85"/>
                    <a:pt x="13" y="85"/>
                  </a:cubicBezTo>
                  <a:cubicBezTo>
                    <a:pt x="8" y="81"/>
                    <a:pt x="8" y="81"/>
                    <a:pt x="8" y="81"/>
                  </a:cubicBezTo>
                  <a:cubicBezTo>
                    <a:pt x="31" y="58"/>
                    <a:pt x="31" y="58"/>
                    <a:pt x="31" y="58"/>
                  </a:cubicBezTo>
                  <a:cubicBezTo>
                    <a:pt x="32" y="59"/>
                    <a:pt x="33" y="59"/>
                    <a:pt x="34" y="59"/>
                  </a:cubicBezTo>
                  <a:cubicBezTo>
                    <a:pt x="38" y="59"/>
                    <a:pt x="42" y="55"/>
                    <a:pt x="42" y="51"/>
                  </a:cubicBezTo>
                  <a:cubicBezTo>
                    <a:pt x="42" y="46"/>
                    <a:pt x="38" y="43"/>
                    <a:pt x="34" y="43"/>
                  </a:cubicBezTo>
                  <a:cubicBezTo>
                    <a:pt x="30" y="43"/>
                    <a:pt x="26" y="46"/>
                    <a:pt x="26" y="51"/>
                  </a:cubicBezTo>
                  <a:cubicBezTo>
                    <a:pt x="26" y="52"/>
                    <a:pt x="26" y="53"/>
                    <a:pt x="27" y="54"/>
                  </a:cubicBezTo>
                  <a:cubicBezTo>
                    <a:pt x="4" y="76"/>
                    <a:pt x="4" y="76"/>
                    <a:pt x="4" y="76"/>
                  </a:cubicBezTo>
                  <a:cubicBezTo>
                    <a:pt x="0" y="72"/>
                    <a:pt x="0" y="72"/>
                    <a:pt x="0" y="72"/>
                  </a:cubicBezTo>
                  <a:cubicBezTo>
                    <a:pt x="0" y="72"/>
                    <a:pt x="26" y="37"/>
                    <a:pt x="26" y="14"/>
                  </a:cubicBezTo>
                  <a:cubicBezTo>
                    <a:pt x="55" y="11"/>
                    <a:pt x="55" y="11"/>
                    <a:pt x="55" y="11"/>
                  </a:cubicBezTo>
                  <a:lnTo>
                    <a:pt x="74"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4" name="Freeform 108">
              <a:extLst>
                <a:ext uri="{FF2B5EF4-FFF2-40B4-BE49-F238E27FC236}">
                  <a16:creationId xmlns:a16="http://schemas.microsoft.com/office/drawing/2014/main" id="{942282B9-AB8B-9D97-C99F-9B328E1EED5B}"/>
                </a:ext>
              </a:extLst>
            </p:cNvPr>
            <p:cNvSpPr>
              <a:spLocks noEditPoints="1"/>
            </p:cNvSpPr>
            <p:nvPr/>
          </p:nvSpPr>
          <p:spPr bwMode="auto">
            <a:xfrm>
              <a:off x="10466184" y="2757502"/>
              <a:ext cx="246623" cy="246623"/>
            </a:xfrm>
            <a:custGeom>
              <a:avLst/>
              <a:gdLst>
                <a:gd name="T0" fmla="*/ 53 w 77"/>
                <a:gd name="T1" fmla="*/ 30 h 77"/>
                <a:gd name="T2" fmla="*/ 26 w 77"/>
                <a:gd name="T3" fmla="*/ 2 h 77"/>
                <a:gd name="T4" fmla="*/ 39 w 77"/>
                <a:gd name="T5" fmla="*/ 0 h 77"/>
                <a:gd name="T6" fmla="*/ 53 w 77"/>
                <a:gd name="T7" fmla="*/ 3 h 77"/>
                <a:gd name="T8" fmla="*/ 53 w 77"/>
                <a:gd name="T9" fmla="*/ 30 h 77"/>
                <a:gd name="T10" fmla="*/ 58 w 77"/>
                <a:gd name="T11" fmla="*/ 53 h 77"/>
                <a:gd name="T12" fmla="*/ 58 w 77"/>
                <a:gd name="T13" fmla="*/ 5 h 77"/>
                <a:gd name="T14" fmla="*/ 77 w 77"/>
                <a:gd name="T15" fmla="*/ 38 h 77"/>
                <a:gd name="T16" fmla="*/ 74 w 77"/>
                <a:gd name="T17" fmla="*/ 53 h 77"/>
                <a:gd name="T18" fmla="*/ 58 w 77"/>
                <a:gd name="T19" fmla="*/ 53 h 77"/>
                <a:gd name="T20" fmla="*/ 24 w 77"/>
                <a:gd name="T21" fmla="*/ 58 h 77"/>
                <a:gd name="T22" fmla="*/ 72 w 77"/>
                <a:gd name="T23" fmla="*/ 58 h 77"/>
                <a:gd name="T24" fmla="*/ 39 w 77"/>
                <a:gd name="T25" fmla="*/ 77 h 77"/>
                <a:gd name="T26" fmla="*/ 24 w 77"/>
                <a:gd name="T27" fmla="*/ 74 h 77"/>
                <a:gd name="T28" fmla="*/ 24 w 77"/>
                <a:gd name="T29" fmla="*/ 58 h 77"/>
                <a:gd name="T30" fmla="*/ 32 w 77"/>
                <a:gd name="T31" fmla="*/ 17 h 77"/>
                <a:gd name="T32" fmla="*/ 1 w 77"/>
                <a:gd name="T33" fmla="*/ 48 h 77"/>
                <a:gd name="T34" fmla="*/ 0 w 77"/>
                <a:gd name="T35" fmla="*/ 38 h 77"/>
                <a:gd name="T36" fmla="*/ 20 w 77"/>
                <a:gd name="T37" fmla="*/ 5 h 77"/>
                <a:gd name="T38" fmla="*/ 32 w 77"/>
                <a:gd name="T39" fmla="*/ 17 h 77"/>
                <a:gd name="T40" fmla="*/ 20 w 77"/>
                <a:gd name="T41" fmla="*/ 38 h 77"/>
                <a:gd name="T42" fmla="*/ 20 w 77"/>
                <a:gd name="T43" fmla="*/ 72 h 77"/>
                <a:gd name="T44" fmla="*/ 4 w 77"/>
                <a:gd name="T45" fmla="*/ 54 h 77"/>
                <a:gd name="T46" fmla="*/ 20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6" y="2"/>
                    <a:pt x="26" y="2"/>
                    <a:pt x="26" y="2"/>
                  </a:cubicBezTo>
                  <a:cubicBezTo>
                    <a:pt x="30" y="1"/>
                    <a:pt x="34" y="0"/>
                    <a:pt x="39" y="0"/>
                  </a:cubicBezTo>
                  <a:cubicBezTo>
                    <a:pt x="44" y="0"/>
                    <a:pt x="49" y="1"/>
                    <a:pt x="53" y="3"/>
                  </a:cubicBezTo>
                  <a:lnTo>
                    <a:pt x="53" y="30"/>
                  </a:lnTo>
                  <a:close/>
                  <a:moveTo>
                    <a:pt x="58" y="53"/>
                  </a:moveTo>
                  <a:cubicBezTo>
                    <a:pt x="58" y="5"/>
                    <a:pt x="58" y="5"/>
                    <a:pt x="58" y="5"/>
                  </a:cubicBezTo>
                  <a:cubicBezTo>
                    <a:pt x="69" y="12"/>
                    <a:pt x="77" y="24"/>
                    <a:pt x="77" y="38"/>
                  </a:cubicBezTo>
                  <a:cubicBezTo>
                    <a:pt x="77" y="43"/>
                    <a:pt x="76" y="48"/>
                    <a:pt x="74" y="53"/>
                  </a:cubicBezTo>
                  <a:lnTo>
                    <a:pt x="58" y="53"/>
                  </a:lnTo>
                  <a:close/>
                  <a:moveTo>
                    <a:pt x="24" y="58"/>
                  </a:moveTo>
                  <a:cubicBezTo>
                    <a:pt x="72" y="58"/>
                    <a:pt x="72" y="58"/>
                    <a:pt x="72" y="58"/>
                  </a:cubicBezTo>
                  <a:cubicBezTo>
                    <a:pt x="65" y="69"/>
                    <a:pt x="53" y="77"/>
                    <a:pt x="39" y="77"/>
                  </a:cubicBezTo>
                  <a:cubicBezTo>
                    <a:pt x="34" y="77"/>
                    <a:pt x="29" y="76"/>
                    <a:pt x="24" y="74"/>
                  </a:cubicBezTo>
                  <a:lnTo>
                    <a:pt x="24" y="58"/>
                  </a:lnTo>
                  <a:close/>
                  <a:moveTo>
                    <a:pt x="32" y="17"/>
                  </a:moveTo>
                  <a:cubicBezTo>
                    <a:pt x="1" y="48"/>
                    <a:pt x="1" y="48"/>
                    <a:pt x="1" y="48"/>
                  </a:cubicBezTo>
                  <a:cubicBezTo>
                    <a:pt x="1" y="45"/>
                    <a:pt x="0" y="42"/>
                    <a:pt x="0" y="38"/>
                  </a:cubicBezTo>
                  <a:cubicBezTo>
                    <a:pt x="0" y="24"/>
                    <a:pt x="8" y="11"/>
                    <a:pt x="20" y="5"/>
                  </a:cubicBezTo>
                  <a:lnTo>
                    <a:pt x="32" y="17"/>
                  </a:lnTo>
                  <a:close/>
                  <a:moveTo>
                    <a:pt x="20" y="38"/>
                  </a:moveTo>
                  <a:cubicBezTo>
                    <a:pt x="20" y="72"/>
                    <a:pt x="20" y="72"/>
                    <a:pt x="20" y="72"/>
                  </a:cubicBezTo>
                  <a:cubicBezTo>
                    <a:pt x="12" y="68"/>
                    <a:pt x="7" y="61"/>
                    <a:pt x="4" y="54"/>
                  </a:cubicBezTo>
                  <a:lnTo>
                    <a:pt x="2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5" name="Freeform 109">
              <a:extLst>
                <a:ext uri="{FF2B5EF4-FFF2-40B4-BE49-F238E27FC236}">
                  <a16:creationId xmlns:a16="http://schemas.microsoft.com/office/drawing/2014/main" id="{871F8B87-40FD-2715-B7DE-AF9F19A728ED}"/>
                </a:ext>
              </a:extLst>
            </p:cNvPr>
            <p:cNvSpPr>
              <a:spLocks noEditPoints="1"/>
            </p:cNvSpPr>
            <p:nvPr/>
          </p:nvSpPr>
          <p:spPr bwMode="auto">
            <a:xfrm>
              <a:off x="10462270" y="3049145"/>
              <a:ext cx="230965" cy="185946"/>
            </a:xfrm>
            <a:custGeom>
              <a:avLst/>
              <a:gdLst>
                <a:gd name="T0" fmla="*/ 0 w 72"/>
                <a:gd name="T1" fmla="*/ 0 h 58"/>
                <a:gd name="T2" fmla="*/ 0 w 72"/>
                <a:gd name="T3" fmla="*/ 58 h 58"/>
                <a:gd name="T4" fmla="*/ 72 w 72"/>
                <a:gd name="T5" fmla="*/ 58 h 58"/>
                <a:gd name="T6" fmla="*/ 72 w 72"/>
                <a:gd name="T7" fmla="*/ 0 h 58"/>
                <a:gd name="T8" fmla="*/ 0 w 72"/>
                <a:gd name="T9" fmla="*/ 0 h 58"/>
                <a:gd name="T10" fmla="*/ 67 w 72"/>
                <a:gd name="T11" fmla="*/ 53 h 58"/>
                <a:gd name="T12" fmla="*/ 4 w 72"/>
                <a:gd name="T13" fmla="*/ 53 h 58"/>
                <a:gd name="T14" fmla="*/ 4 w 72"/>
                <a:gd name="T15" fmla="*/ 4 h 58"/>
                <a:gd name="T16" fmla="*/ 67 w 72"/>
                <a:gd name="T17" fmla="*/ 4 h 58"/>
                <a:gd name="T18" fmla="*/ 67 w 72"/>
                <a:gd name="T19" fmla="*/ 53 h 58"/>
                <a:gd name="T20" fmla="*/ 49 w 72"/>
                <a:gd name="T21" fmla="*/ 15 h 58"/>
                <a:gd name="T22" fmla="*/ 56 w 72"/>
                <a:gd name="T23" fmla="*/ 22 h 58"/>
                <a:gd name="T24" fmla="*/ 63 w 72"/>
                <a:gd name="T25" fmla="*/ 15 h 58"/>
                <a:gd name="T26" fmla="*/ 56 w 72"/>
                <a:gd name="T27" fmla="*/ 9 h 58"/>
                <a:gd name="T28" fmla="*/ 49 w 72"/>
                <a:gd name="T29" fmla="*/ 15 h 58"/>
                <a:gd name="T30" fmla="*/ 63 w 72"/>
                <a:gd name="T31" fmla="*/ 49 h 58"/>
                <a:gd name="T32" fmla="*/ 9 w 72"/>
                <a:gd name="T33" fmla="*/ 49 h 58"/>
                <a:gd name="T34" fmla="*/ 22 w 72"/>
                <a:gd name="T35" fmla="*/ 13 h 58"/>
                <a:gd name="T36" fmla="*/ 40 w 72"/>
                <a:gd name="T37" fmla="*/ 35 h 58"/>
                <a:gd name="T38" fmla="*/ 49 w 72"/>
                <a:gd name="T39" fmla="*/ 29 h 58"/>
                <a:gd name="T40" fmla="*/ 63 w 72"/>
                <a:gd name="T41" fmla="*/ 4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58">
                  <a:moveTo>
                    <a:pt x="0" y="0"/>
                  </a:moveTo>
                  <a:cubicBezTo>
                    <a:pt x="0" y="58"/>
                    <a:pt x="0" y="58"/>
                    <a:pt x="0" y="58"/>
                  </a:cubicBezTo>
                  <a:cubicBezTo>
                    <a:pt x="72" y="58"/>
                    <a:pt x="72" y="58"/>
                    <a:pt x="72" y="58"/>
                  </a:cubicBezTo>
                  <a:cubicBezTo>
                    <a:pt x="72" y="0"/>
                    <a:pt x="72" y="0"/>
                    <a:pt x="72" y="0"/>
                  </a:cubicBezTo>
                  <a:lnTo>
                    <a:pt x="0" y="0"/>
                  </a:lnTo>
                  <a:close/>
                  <a:moveTo>
                    <a:pt x="67" y="53"/>
                  </a:moveTo>
                  <a:cubicBezTo>
                    <a:pt x="4" y="53"/>
                    <a:pt x="4" y="53"/>
                    <a:pt x="4" y="53"/>
                  </a:cubicBezTo>
                  <a:cubicBezTo>
                    <a:pt x="4" y="4"/>
                    <a:pt x="4" y="4"/>
                    <a:pt x="4" y="4"/>
                  </a:cubicBezTo>
                  <a:cubicBezTo>
                    <a:pt x="67" y="4"/>
                    <a:pt x="67" y="4"/>
                    <a:pt x="67" y="4"/>
                  </a:cubicBezTo>
                  <a:lnTo>
                    <a:pt x="67" y="53"/>
                  </a:lnTo>
                  <a:close/>
                  <a:moveTo>
                    <a:pt x="49" y="15"/>
                  </a:moveTo>
                  <a:cubicBezTo>
                    <a:pt x="49" y="19"/>
                    <a:pt x="52" y="22"/>
                    <a:pt x="56" y="22"/>
                  </a:cubicBezTo>
                  <a:cubicBezTo>
                    <a:pt x="60" y="22"/>
                    <a:pt x="63" y="19"/>
                    <a:pt x="63" y="15"/>
                  </a:cubicBezTo>
                  <a:cubicBezTo>
                    <a:pt x="63" y="12"/>
                    <a:pt x="60" y="9"/>
                    <a:pt x="56" y="9"/>
                  </a:cubicBezTo>
                  <a:cubicBezTo>
                    <a:pt x="52" y="9"/>
                    <a:pt x="49" y="12"/>
                    <a:pt x="49" y="15"/>
                  </a:cubicBezTo>
                  <a:close/>
                  <a:moveTo>
                    <a:pt x="63" y="49"/>
                  </a:moveTo>
                  <a:cubicBezTo>
                    <a:pt x="9" y="49"/>
                    <a:pt x="9" y="49"/>
                    <a:pt x="9" y="49"/>
                  </a:cubicBezTo>
                  <a:cubicBezTo>
                    <a:pt x="22" y="13"/>
                    <a:pt x="22" y="13"/>
                    <a:pt x="22" y="13"/>
                  </a:cubicBezTo>
                  <a:cubicBezTo>
                    <a:pt x="40" y="35"/>
                    <a:pt x="40" y="35"/>
                    <a:pt x="40" y="35"/>
                  </a:cubicBezTo>
                  <a:cubicBezTo>
                    <a:pt x="49" y="29"/>
                    <a:pt x="49" y="29"/>
                    <a:pt x="49" y="29"/>
                  </a:cubicBezTo>
                  <a:lnTo>
                    <a:pt x="63"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6" name="Freeform 110">
              <a:extLst>
                <a:ext uri="{FF2B5EF4-FFF2-40B4-BE49-F238E27FC236}">
                  <a16:creationId xmlns:a16="http://schemas.microsoft.com/office/drawing/2014/main" id="{BD76D5F5-5F55-6CB1-24E5-D6C3F80B64B2}"/>
                </a:ext>
              </a:extLst>
            </p:cNvPr>
            <p:cNvSpPr>
              <a:spLocks noEditPoints="1"/>
            </p:cNvSpPr>
            <p:nvPr/>
          </p:nvSpPr>
          <p:spPr bwMode="auto">
            <a:xfrm>
              <a:off x="10370276" y="3305554"/>
              <a:ext cx="242709" cy="281855"/>
            </a:xfrm>
            <a:custGeom>
              <a:avLst/>
              <a:gdLst>
                <a:gd name="T0" fmla="*/ 54 w 76"/>
                <a:gd name="T1" fmla="*/ 0 h 88"/>
                <a:gd name="T2" fmla="*/ 14 w 76"/>
                <a:gd name="T3" fmla="*/ 28 h 88"/>
                <a:gd name="T4" fmla="*/ 16 w 76"/>
                <a:gd name="T5" fmla="*/ 65 h 88"/>
                <a:gd name="T6" fmla="*/ 49 w 76"/>
                <a:gd name="T7" fmla="*/ 27 h 88"/>
                <a:gd name="T8" fmla="*/ 32 w 76"/>
                <a:gd name="T9" fmla="*/ 75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0" y="23"/>
                    <a:pt x="30" y="12"/>
                    <a:pt x="14" y="28"/>
                  </a:cubicBezTo>
                  <a:cubicBezTo>
                    <a:pt x="0" y="42"/>
                    <a:pt x="5" y="60"/>
                    <a:pt x="16" y="65"/>
                  </a:cubicBezTo>
                  <a:cubicBezTo>
                    <a:pt x="28" y="60"/>
                    <a:pt x="40" y="46"/>
                    <a:pt x="49" y="27"/>
                  </a:cubicBezTo>
                  <a:cubicBezTo>
                    <a:pt x="49" y="27"/>
                    <a:pt x="57" y="51"/>
                    <a:pt x="32" y="75"/>
                  </a:cubicBezTo>
                  <a:cubicBezTo>
                    <a:pt x="44" y="88"/>
                    <a:pt x="64" y="79"/>
                    <a:pt x="70" y="57"/>
                  </a:cubicBezTo>
                  <a:cubicBezTo>
                    <a:pt x="76" y="33"/>
                    <a:pt x="60" y="9"/>
                    <a:pt x="54" y="0"/>
                  </a:cubicBezTo>
                  <a:close/>
                  <a:moveTo>
                    <a:pt x="4" y="78"/>
                  </a:moveTo>
                  <a:cubicBezTo>
                    <a:pt x="4" y="79"/>
                    <a:pt x="4" y="83"/>
                    <a:pt x="10" y="83"/>
                  </a:cubicBezTo>
                  <a:cubicBezTo>
                    <a:pt x="14" y="83"/>
                    <a:pt x="36" y="71"/>
                    <a:pt x="47" y="41"/>
                  </a:cubicBezTo>
                  <a:cubicBezTo>
                    <a:pt x="30" y="71"/>
                    <a:pt x="6" y="78"/>
                    <a:pt x="4"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7" name="Freeform 111">
              <a:extLst>
                <a:ext uri="{FF2B5EF4-FFF2-40B4-BE49-F238E27FC236}">
                  <a16:creationId xmlns:a16="http://schemas.microsoft.com/office/drawing/2014/main" id="{343F1E1D-6A4B-1DA0-99DC-56CEB614C3B6}"/>
                </a:ext>
              </a:extLst>
            </p:cNvPr>
            <p:cNvSpPr>
              <a:spLocks noEditPoints="1"/>
            </p:cNvSpPr>
            <p:nvPr/>
          </p:nvSpPr>
          <p:spPr bwMode="auto">
            <a:xfrm>
              <a:off x="10303727" y="2346463"/>
              <a:ext cx="328831" cy="244665"/>
            </a:xfrm>
            <a:custGeom>
              <a:avLst/>
              <a:gdLst>
                <a:gd name="T0" fmla="*/ 99 w 103"/>
                <a:gd name="T1" fmla="*/ 3 h 77"/>
                <a:gd name="T2" fmla="*/ 52 w 103"/>
                <a:gd name="T3" fmla="*/ 0 h 77"/>
                <a:gd name="T4" fmla="*/ 4 w 103"/>
                <a:gd name="T5" fmla="*/ 3 h 77"/>
                <a:gd name="T6" fmla="*/ 0 w 103"/>
                <a:gd name="T7" fmla="*/ 38 h 77"/>
                <a:gd name="T8" fmla="*/ 4 w 103"/>
                <a:gd name="T9" fmla="*/ 73 h 77"/>
                <a:gd name="T10" fmla="*/ 52 w 103"/>
                <a:gd name="T11" fmla="*/ 77 h 77"/>
                <a:gd name="T12" fmla="*/ 99 w 103"/>
                <a:gd name="T13" fmla="*/ 73 h 77"/>
                <a:gd name="T14" fmla="*/ 103 w 103"/>
                <a:gd name="T15" fmla="*/ 38 h 77"/>
                <a:gd name="T16" fmla="*/ 99 w 103"/>
                <a:gd name="T17" fmla="*/ 3 h 77"/>
                <a:gd name="T18" fmla="*/ 39 w 103"/>
                <a:gd name="T19" fmla="*/ 57 h 77"/>
                <a:gd name="T20" fmla="*/ 39 w 103"/>
                <a:gd name="T21" fmla="*/ 19 h 77"/>
                <a:gd name="T22" fmla="*/ 71 w 103"/>
                <a:gd name="T23" fmla="*/ 38 h 77"/>
                <a:gd name="T24" fmla="*/ 39 w 103"/>
                <a:gd name="T25" fmla="*/ 5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77">
                  <a:moveTo>
                    <a:pt x="99" y="3"/>
                  </a:moveTo>
                  <a:cubicBezTo>
                    <a:pt x="84" y="1"/>
                    <a:pt x="68" y="0"/>
                    <a:pt x="52" y="0"/>
                  </a:cubicBezTo>
                  <a:cubicBezTo>
                    <a:pt x="35" y="0"/>
                    <a:pt x="19" y="1"/>
                    <a:pt x="4" y="3"/>
                  </a:cubicBezTo>
                  <a:cubicBezTo>
                    <a:pt x="2" y="14"/>
                    <a:pt x="0" y="26"/>
                    <a:pt x="0" y="38"/>
                  </a:cubicBezTo>
                  <a:cubicBezTo>
                    <a:pt x="0" y="51"/>
                    <a:pt x="2" y="63"/>
                    <a:pt x="4" y="73"/>
                  </a:cubicBezTo>
                  <a:cubicBezTo>
                    <a:pt x="19" y="75"/>
                    <a:pt x="35" y="77"/>
                    <a:pt x="52" y="77"/>
                  </a:cubicBezTo>
                  <a:cubicBezTo>
                    <a:pt x="68" y="77"/>
                    <a:pt x="84" y="75"/>
                    <a:pt x="99" y="73"/>
                  </a:cubicBezTo>
                  <a:cubicBezTo>
                    <a:pt x="101" y="63"/>
                    <a:pt x="103" y="51"/>
                    <a:pt x="103" y="38"/>
                  </a:cubicBezTo>
                  <a:cubicBezTo>
                    <a:pt x="103" y="26"/>
                    <a:pt x="101" y="14"/>
                    <a:pt x="99" y="3"/>
                  </a:cubicBezTo>
                  <a:close/>
                  <a:moveTo>
                    <a:pt x="39" y="57"/>
                  </a:moveTo>
                  <a:cubicBezTo>
                    <a:pt x="39" y="19"/>
                    <a:pt x="39" y="19"/>
                    <a:pt x="39" y="19"/>
                  </a:cubicBezTo>
                  <a:cubicBezTo>
                    <a:pt x="71" y="38"/>
                    <a:pt x="71" y="38"/>
                    <a:pt x="71" y="38"/>
                  </a:cubicBezTo>
                  <a:lnTo>
                    <a:pt x="3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8" name="Freeform 112">
              <a:extLst>
                <a:ext uri="{FF2B5EF4-FFF2-40B4-BE49-F238E27FC236}">
                  <a16:creationId xmlns:a16="http://schemas.microsoft.com/office/drawing/2014/main" id="{6D90D82F-8E1A-F847-4013-186F78CFD2E5}"/>
                </a:ext>
              </a:extLst>
            </p:cNvPr>
            <p:cNvSpPr>
              <a:spLocks noEditPoints="1"/>
            </p:cNvSpPr>
            <p:nvPr/>
          </p:nvSpPr>
          <p:spPr bwMode="auto">
            <a:xfrm>
              <a:off x="10278281" y="3927985"/>
              <a:ext cx="367978" cy="367978"/>
            </a:xfrm>
            <a:custGeom>
              <a:avLst/>
              <a:gdLst>
                <a:gd name="T0" fmla="*/ 115 w 115"/>
                <a:gd name="T1" fmla="*/ 32 h 115"/>
                <a:gd name="T2" fmla="*/ 104 w 115"/>
                <a:gd name="T3" fmla="*/ 22 h 115"/>
                <a:gd name="T4" fmla="*/ 84 w 115"/>
                <a:gd name="T5" fmla="*/ 42 h 115"/>
                <a:gd name="T6" fmla="*/ 73 w 115"/>
                <a:gd name="T7" fmla="*/ 30 h 115"/>
                <a:gd name="T8" fmla="*/ 93 w 115"/>
                <a:gd name="T9" fmla="*/ 10 h 115"/>
                <a:gd name="T10" fmla="*/ 83 w 115"/>
                <a:gd name="T11" fmla="*/ 0 h 115"/>
                <a:gd name="T12" fmla="*/ 63 w 115"/>
                <a:gd name="T13" fmla="*/ 20 h 115"/>
                <a:gd name="T14" fmla="*/ 50 w 115"/>
                <a:gd name="T15" fmla="*/ 7 h 115"/>
                <a:gd name="T16" fmla="*/ 40 w 115"/>
                <a:gd name="T17" fmla="*/ 17 h 115"/>
                <a:gd name="T18" fmla="*/ 98 w 115"/>
                <a:gd name="T19" fmla="*/ 74 h 115"/>
                <a:gd name="T20" fmla="*/ 107 w 115"/>
                <a:gd name="T21" fmla="*/ 65 h 115"/>
                <a:gd name="T22" fmla="*/ 95 w 115"/>
                <a:gd name="T23" fmla="*/ 52 h 115"/>
                <a:gd name="T24" fmla="*/ 115 w 115"/>
                <a:gd name="T25" fmla="*/ 32 h 115"/>
                <a:gd name="T26" fmla="*/ 31 w 115"/>
                <a:gd name="T27" fmla="*/ 84 h 115"/>
                <a:gd name="T28" fmla="*/ 89 w 115"/>
                <a:gd name="T29" fmla="*/ 76 h 115"/>
                <a:gd name="T30" fmla="*/ 39 w 115"/>
                <a:gd name="T31" fmla="*/ 26 h 115"/>
                <a:gd name="T32" fmla="*/ 31 w 115"/>
                <a:gd name="T33" fmla="*/ 84 h 115"/>
                <a:gd name="T34" fmla="*/ 21 w 115"/>
                <a:gd name="T35" fmla="*/ 79 h 115"/>
                <a:gd name="T36" fmla="*/ 36 w 115"/>
                <a:gd name="T37" fmla="*/ 93 h 115"/>
                <a:gd name="T38" fmla="*/ 14 w 115"/>
                <a:gd name="T39" fmla="*/ 115 h 115"/>
                <a:gd name="T40" fmla="*/ 0 w 115"/>
                <a:gd name="T41" fmla="*/ 100 h 115"/>
                <a:gd name="T42" fmla="*/ 21 w 115"/>
                <a:gd name="T43" fmla="*/ 7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5" h="115">
                  <a:moveTo>
                    <a:pt x="115" y="32"/>
                  </a:moveTo>
                  <a:cubicBezTo>
                    <a:pt x="104" y="22"/>
                    <a:pt x="104" y="22"/>
                    <a:pt x="104" y="22"/>
                  </a:cubicBezTo>
                  <a:cubicBezTo>
                    <a:pt x="84" y="42"/>
                    <a:pt x="84" y="42"/>
                    <a:pt x="84" y="42"/>
                  </a:cubicBezTo>
                  <a:cubicBezTo>
                    <a:pt x="73" y="30"/>
                    <a:pt x="73" y="30"/>
                    <a:pt x="73" y="30"/>
                  </a:cubicBezTo>
                  <a:cubicBezTo>
                    <a:pt x="93" y="10"/>
                    <a:pt x="93" y="10"/>
                    <a:pt x="93" y="10"/>
                  </a:cubicBezTo>
                  <a:cubicBezTo>
                    <a:pt x="83" y="0"/>
                    <a:pt x="83" y="0"/>
                    <a:pt x="83" y="0"/>
                  </a:cubicBezTo>
                  <a:cubicBezTo>
                    <a:pt x="63" y="20"/>
                    <a:pt x="63" y="20"/>
                    <a:pt x="63" y="20"/>
                  </a:cubicBezTo>
                  <a:cubicBezTo>
                    <a:pt x="50" y="7"/>
                    <a:pt x="50" y="7"/>
                    <a:pt x="50" y="7"/>
                  </a:cubicBezTo>
                  <a:cubicBezTo>
                    <a:pt x="40" y="17"/>
                    <a:pt x="40" y="17"/>
                    <a:pt x="40" y="17"/>
                  </a:cubicBezTo>
                  <a:cubicBezTo>
                    <a:pt x="98" y="74"/>
                    <a:pt x="98" y="74"/>
                    <a:pt x="98" y="74"/>
                  </a:cubicBezTo>
                  <a:cubicBezTo>
                    <a:pt x="107" y="65"/>
                    <a:pt x="107" y="65"/>
                    <a:pt x="107" y="65"/>
                  </a:cubicBezTo>
                  <a:cubicBezTo>
                    <a:pt x="95" y="52"/>
                    <a:pt x="95" y="52"/>
                    <a:pt x="95" y="52"/>
                  </a:cubicBezTo>
                  <a:lnTo>
                    <a:pt x="115" y="32"/>
                  </a:lnTo>
                  <a:close/>
                  <a:moveTo>
                    <a:pt x="31" y="84"/>
                  </a:moveTo>
                  <a:cubicBezTo>
                    <a:pt x="49" y="103"/>
                    <a:pt x="74" y="88"/>
                    <a:pt x="89" y="76"/>
                  </a:cubicBezTo>
                  <a:cubicBezTo>
                    <a:pt x="39" y="26"/>
                    <a:pt x="39" y="26"/>
                    <a:pt x="39" y="26"/>
                  </a:cubicBezTo>
                  <a:cubicBezTo>
                    <a:pt x="27" y="41"/>
                    <a:pt x="12" y="66"/>
                    <a:pt x="31" y="84"/>
                  </a:cubicBezTo>
                  <a:close/>
                  <a:moveTo>
                    <a:pt x="21" y="79"/>
                  </a:moveTo>
                  <a:cubicBezTo>
                    <a:pt x="36" y="93"/>
                    <a:pt x="36" y="93"/>
                    <a:pt x="36" y="93"/>
                  </a:cubicBezTo>
                  <a:cubicBezTo>
                    <a:pt x="14" y="115"/>
                    <a:pt x="14" y="115"/>
                    <a:pt x="14" y="115"/>
                  </a:cubicBezTo>
                  <a:cubicBezTo>
                    <a:pt x="0" y="100"/>
                    <a:pt x="0" y="100"/>
                    <a:pt x="0" y="100"/>
                  </a:cubicBezTo>
                  <a:lnTo>
                    <a:pt x="21"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99" name="Freeform 113">
              <a:extLst>
                <a:ext uri="{FF2B5EF4-FFF2-40B4-BE49-F238E27FC236}">
                  <a16:creationId xmlns:a16="http://schemas.microsoft.com/office/drawing/2014/main" id="{FE98EF9A-A0BA-93A0-D6D0-1F7A16B9D9B6}"/>
                </a:ext>
              </a:extLst>
            </p:cNvPr>
            <p:cNvSpPr>
              <a:spLocks noEditPoints="1"/>
            </p:cNvSpPr>
            <p:nvPr/>
          </p:nvSpPr>
          <p:spPr bwMode="auto">
            <a:xfrm>
              <a:off x="10217604" y="4376214"/>
              <a:ext cx="270111" cy="313173"/>
            </a:xfrm>
            <a:custGeom>
              <a:avLst/>
              <a:gdLst>
                <a:gd name="T0" fmla="*/ 55 w 85"/>
                <a:gd name="T1" fmla="*/ 14 h 98"/>
                <a:gd name="T2" fmla="*/ 55 w 85"/>
                <a:gd name="T3" fmla="*/ 27 h 98"/>
                <a:gd name="T4" fmla="*/ 64 w 85"/>
                <a:gd name="T5" fmla="*/ 33 h 98"/>
                <a:gd name="T6" fmla="*/ 73 w 85"/>
                <a:gd name="T7" fmla="*/ 55 h 98"/>
                <a:gd name="T8" fmla="*/ 64 w 85"/>
                <a:gd name="T9" fmla="*/ 77 h 98"/>
                <a:gd name="T10" fmla="*/ 43 w 85"/>
                <a:gd name="T11" fmla="*/ 86 h 98"/>
                <a:gd name="T12" fmla="*/ 21 w 85"/>
                <a:gd name="T13" fmla="*/ 77 h 98"/>
                <a:gd name="T14" fmla="*/ 12 w 85"/>
                <a:gd name="T15" fmla="*/ 55 h 98"/>
                <a:gd name="T16" fmla="*/ 21 w 85"/>
                <a:gd name="T17" fmla="*/ 33 h 98"/>
                <a:gd name="T18" fmla="*/ 30 w 85"/>
                <a:gd name="T19" fmla="*/ 27 h 98"/>
                <a:gd name="T20" fmla="*/ 30 w 85"/>
                <a:gd name="T21" fmla="*/ 14 h 98"/>
                <a:gd name="T22" fmla="*/ 0 w 85"/>
                <a:gd name="T23" fmla="*/ 55 h 98"/>
                <a:gd name="T24" fmla="*/ 43 w 85"/>
                <a:gd name="T25" fmla="*/ 98 h 98"/>
                <a:gd name="T26" fmla="*/ 85 w 85"/>
                <a:gd name="T27" fmla="*/ 55 h 98"/>
                <a:gd name="T28" fmla="*/ 55 w 85"/>
                <a:gd name="T29" fmla="*/ 14 h 98"/>
                <a:gd name="T30" fmla="*/ 37 w 85"/>
                <a:gd name="T31" fmla="*/ 0 h 98"/>
                <a:gd name="T32" fmla="*/ 49 w 85"/>
                <a:gd name="T33" fmla="*/ 0 h 98"/>
                <a:gd name="T34" fmla="*/ 49 w 85"/>
                <a:gd name="T35" fmla="*/ 49 h 98"/>
                <a:gd name="T36" fmla="*/ 37 w 85"/>
                <a:gd name="T37" fmla="*/ 49 h 98"/>
                <a:gd name="T38" fmla="*/ 37 w 85"/>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8">
                  <a:moveTo>
                    <a:pt x="55" y="14"/>
                  </a:moveTo>
                  <a:cubicBezTo>
                    <a:pt x="55" y="27"/>
                    <a:pt x="55" y="27"/>
                    <a:pt x="55" y="27"/>
                  </a:cubicBezTo>
                  <a:cubicBezTo>
                    <a:pt x="58" y="29"/>
                    <a:pt x="62" y="31"/>
                    <a:pt x="64" y="33"/>
                  </a:cubicBezTo>
                  <a:cubicBezTo>
                    <a:pt x="70" y="39"/>
                    <a:pt x="73" y="47"/>
                    <a:pt x="73" y="55"/>
                  </a:cubicBezTo>
                  <a:cubicBezTo>
                    <a:pt x="73" y="63"/>
                    <a:pt x="70" y="71"/>
                    <a:pt x="64" y="77"/>
                  </a:cubicBezTo>
                  <a:cubicBezTo>
                    <a:pt x="58" y="82"/>
                    <a:pt x="51" y="86"/>
                    <a:pt x="43" y="86"/>
                  </a:cubicBezTo>
                  <a:cubicBezTo>
                    <a:pt x="34" y="86"/>
                    <a:pt x="27" y="82"/>
                    <a:pt x="21" y="77"/>
                  </a:cubicBezTo>
                  <a:cubicBezTo>
                    <a:pt x="15" y="71"/>
                    <a:pt x="12" y="63"/>
                    <a:pt x="12" y="55"/>
                  </a:cubicBezTo>
                  <a:cubicBezTo>
                    <a:pt x="12" y="47"/>
                    <a:pt x="15" y="39"/>
                    <a:pt x="21" y="33"/>
                  </a:cubicBezTo>
                  <a:cubicBezTo>
                    <a:pt x="24" y="31"/>
                    <a:pt x="27" y="29"/>
                    <a:pt x="30" y="27"/>
                  </a:cubicBezTo>
                  <a:cubicBezTo>
                    <a:pt x="30" y="14"/>
                    <a:pt x="30" y="14"/>
                    <a:pt x="30" y="14"/>
                  </a:cubicBezTo>
                  <a:cubicBezTo>
                    <a:pt x="13" y="19"/>
                    <a:pt x="0" y="36"/>
                    <a:pt x="0" y="55"/>
                  </a:cubicBezTo>
                  <a:cubicBezTo>
                    <a:pt x="0" y="79"/>
                    <a:pt x="19" y="98"/>
                    <a:pt x="43" y="98"/>
                  </a:cubicBezTo>
                  <a:cubicBezTo>
                    <a:pt x="66" y="98"/>
                    <a:pt x="85" y="79"/>
                    <a:pt x="85" y="55"/>
                  </a:cubicBezTo>
                  <a:cubicBezTo>
                    <a:pt x="85"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0" name="Freeform 114">
              <a:extLst>
                <a:ext uri="{FF2B5EF4-FFF2-40B4-BE49-F238E27FC236}">
                  <a16:creationId xmlns:a16="http://schemas.microsoft.com/office/drawing/2014/main" id="{82B88EBF-817F-C619-97F7-480DFC9704C1}"/>
                </a:ext>
              </a:extLst>
            </p:cNvPr>
            <p:cNvSpPr>
              <a:spLocks/>
            </p:cNvSpPr>
            <p:nvPr/>
          </p:nvSpPr>
          <p:spPr bwMode="auto">
            <a:xfrm>
              <a:off x="10248921" y="3640258"/>
              <a:ext cx="146800" cy="256409"/>
            </a:xfrm>
            <a:custGeom>
              <a:avLst/>
              <a:gdLst>
                <a:gd name="T0" fmla="*/ 0 w 75"/>
                <a:gd name="T1" fmla="*/ 131 h 131"/>
                <a:gd name="T2" fmla="*/ 0 w 75"/>
                <a:gd name="T3" fmla="*/ 0 h 131"/>
                <a:gd name="T4" fmla="*/ 21 w 75"/>
                <a:gd name="T5" fmla="*/ 0 h 131"/>
                <a:gd name="T6" fmla="*/ 21 w 75"/>
                <a:gd name="T7" fmla="*/ 59 h 131"/>
                <a:gd name="T8" fmla="*/ 75 w 75"/>
                <a:gd name="T9" fmla="*/ 5 h 131"/>
                <a:gd name="T10" fmla="*/ 75 w 75"/>
                <a:gd name="T11" fmla="*/ 125 h 131"/>
                <a:gd name="T12" fmla="*/ 21 w 75"/>
                <a:gd name="T13" fmla="*/ 71 h 131"/>
                <a:gd name="T14" fmla="*/ 21 w 75"/>
                <a:gd name="T15" fmla="*/ 131 h 131"/>
                <a:gd name="T16" fmla="*/ 0 w 75"/>
                <a:gd name="T1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1">
                  <a:moveTo>
                    <a:pt x="0" y="131"/>
                  </a:moveTo>
                  <a:lnTo>
                    <a:pt x="0" y="0"/>
                  </a:lnTo>
                  <a:lnTo>
                    <a:pt x="21" y="0"/>
                  </a:lnTo>
                  <a:lnTo>
                    <a:pt x="21" y="59"/>
                  </a:lnTo>
                  <a:lnTo>
                    <a:pt x="75" y="5"/>
                  </a:lnTo>
                  <a:lnTo>
                    <a:pt x="75" y="125"/>
                  </a:lnTo>
                  <a:lnTo>
                    <a:pt x="21" y="71"/>
                  </a:lnTo>
                  <a:lnTo>
                    <a:pt x="21" y="131"/>
                  </a:lnTo>
                  <a:lnTo>
                    <a:pt x="0"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1" name="Freeform 115">
              <a:extLst>
                <a:ext uri="{FF2B5EF4-FFF2-40B4-BE49-F238E27FC236}">
                  <a16:creationId xmlns:a16="http://schemas.microsoft.com/office/drawing/2014/main" id="{63828D02-DE0E-B1C7-9D6B-6602A8231E91}"/>
                </a:ext>
              </a:extLst>
            </p:cNvPr>
            <p:cNvSpPr>
              <a:spLocks noEditPoints="1"/>
            </p:cNvSpPr>
            <p:nvPr/>
          </p:nvSpPr>
          <p:spPr bwMode="auto">
            <a:xfrm>
              <a:off x="10156926" y="2651806"/>
              <a:ext cx="279899" cy="250538"/>
            </a:xfrm>
            <a:custGeom>
              <a:avLst/>
              <a:gdLst>
                <a:gd name="T0" fmla="*/ 22 w 88"/>
                <a:gd name="T1" fmla="*/ 0 h 78"/>
                <a:gd name="T2" fmla="*/ 66 w 88"/>
                <a:gd name="T3" fmla="*/ 0 h 78"/>
                <a:gd name="T4" fmla="*/ 66 w 88"/>
                <a:gd name="T5" fmla="*/ 11 h 78"/>
                <a:gd name="T6" fmla="*/ 22 w 88"/>
                <a:gd name="T7" fmla="*/ 11 h 78"/>
                <a:gd name="T8" fmla="*/ 22 w 88"/>
                <a:gd name="T9" fmla="*/ 0 h 78"/>
                <a:gd name="T10" fmla="*/ 83 w 88"/>
                <a:gd name="T11" fmla="*/ 17 h 78"/>
                <a:gd name="T12" fmla="*/ 5 w 88"/>
                <a:gd name="T13" fmla="*/ 17 h 78"/>
                <a:gd name="T14" fmla="*/ 0 w 88"/>
                <a:gd name="T15" fmla="*/ 22 h 78"/>
                <a:gd name="T16" fmla="*/ 0 w 88"/>
                <a:gd name="T17" fmla="*/ 50 h 78"/>
                <a:gd name="T18" fmla="*/ 5 w 88"/>
                <a:gd name="T19" fmla="*/ 56 h 78"/>
                <a:gd name="T20" fmla="*/ 22 w 88"/>
                <a:gd name="T21" fmla="*/ 56 h 78"/>
                <a:gd name="T22" fmla="*/ 22 w 88"/>
                <a:gd name="T23" fmla="*/ 78 h 78"/>
                <a:gd name="T24" fmla="*/ 66 w 88"/>
                <a:gd name="T25" fmla="*/ 78 h 78"/>
                <a:gd name="T26" fmla="*/ 66 w 88"/>
                <a:gd name="T27" fmla="*/ 56 h 78"/>
                <a:gd name="T28" fmla="*/ 83 w 88"/>
                <a:gd name="T29" fmla="*/ 56 h 78"/>
                <a:gd name="T30" fmla="*/ 88 w 88"/>
                <a:gd name="T31" fmla="*/ 50 h 78"/>
                <a:gd name="T32" fmla="*/ 88 w 88"/>
                <a:gd name="T33" fmla="*/ 22 h 78"/>
                <a:gd name="T34" fmla="*/ 83 w 88"/>
                <a:gd name="T35" fmla="*/ 17 h 78"/>
                <a:gd name="T36" fmla="*/ 60 w 88"/>
                <a:gd name="T37" fmla="*/ 72 h 78"/>
                <a:gd name="T38" fmla="*/ 27 w 88"/>
                <a:gd name="T39" fmla="*/ 72 h 78"/>
                <a:gd name="T40" fmla="*/ 27 w 88"/>
                <a:gd name="T41" fmla="*/ 45 h 78"/>
                <a:gd name="T42" fmla="*/ 60 w 88"/>
                <a:gd name="T43" fmla="*/ 45 h 78"/>
                <a:gd name="T44" fmla="*/ 60 w 88"/>
                <a:gd name="T45" fmla="*/ 72 h 78"/>
                <a:gd name="T46" fmla="*/ 84 w 88"/>
                <a:gd name="T47" fmla="*/ 25 h 78"/>
                <a:gd name="T48" fmla="*/ 80 w 88"/>
                <a:gd name="T49" fmla="*/ 29 h 78"/>
                <a:gd name="T50" fmla="*/ 76 w 88"/>
                <a:gd name="T51" fmla="*/ 25 h 78"/>
                <a:gd name="T52" fmla="*/ 80 w 88"/>
                <a:gd name="T53" fmla="*/ 21 h 78"/>
                <a:gd name="T54" fmla="*/ 84 w 88"/>
                <a:gd name="T55" fmla="*/ 2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8" h="78">
                  <a:moveTo>
                    <a:pt x="22" y="0"/>
                  </a:moveTo>
                  <a:cubicBezTo>
                    <a:pt x="66" y="0"/>
                    <a:pt x="66" y="0"/>
                    <a:pt x="66" y="0"/>
                  </a:cubicBezTo>
                  <a:cubicBezTo>
                    <a:pt x="66" y="11"/>
                    <a:pt x="66" y="11"/>
                    <a:pt x="66" y="11"/>
                  </a:cubicBezTo>
                  <a:cubicBezTo>
                    <a:pt x="22" y="11"/>
                    <a:pt x="22" y="11"/>
                    <a:pt x="22" y="11"/>
                  </a:cubicBezTo>
                  <a:lnTo>
                    <a:pt x="22" y="0"/>
                  </a:lnTo>
                  <a:close/>
                  <a:moveTo>
                    <a:pt x="83" y="17"/>
                  </a:moveTo>
                  <a:cubicBezTo>
                    <a:pt x="5" y="17"/>
                    <a:pt x="5" y="17"/>
                    <a:pt x="5" y="17"/>
                  </a:cubicBezTo>
                  <a:cubicBezTo>
                    <a:pt x="2" y="17"/>
                    <a:pt x="0" y="19"/>
                    <a:pt x="0" y="22"/>
                  </a:cubicBezTo>
                  <a:cubicBezTo>
                    <a:pt x="0" y="50"/>
                    <a:pt x="0" y="50"/>
                    <a:pt x="0" y="50"/>
                  </a:cubicBezTo>
                  <a:cubicBezTo>
                    <a:pt x="0" y="53"/>
                    <a:pt x="2" y="56"/>
                    <a:pt x="5" y="56"/>
                  </a:cubicBezTo>
                  <a:cubicBezTo>
                    <a:pt x="22" y="56"/>
                    <a:pt x="22" y="56"/>
                    <a:pt x="22" y="56"/>
                  </a:cubicBezTo>
                  <a:cubicBezTo>
                    <a:pt x="22" y="78"/>
                    <a:pt x="22" y="78"/>
                    <a:pt x="22" y="78"/>
                  </a:cubicBezTo>
                  <a:cubicBezTo>
                    <a:pt x="66" y="78"/>
                    <a:pt x="66" y="78"/>
                    <a:pt x="66" y="78"/>
                  </a:cubicBezTo>
                  <a:cubicBezTo>
                    <a:pt x="66" y="56"/>
                    <a:pt x="66" y="56"/>
                    <a:pt x="66" y="56"/>
                  </a:cubicBezTo>
                  <a:cubicBezTo>
                    <a:pt x="83" y="56"/>
                    <a:pt x="83" y="56"/>
                    <a:pt x="83" y="56"/>
                  </a:cubicBezTo>
                  <a:cubicBezTo>
                    <a:pt x="86" y="56"/>
                    <a:pt x="88" y="53"/>
                    <a:pt x="88" y="50"/>
                  </a:cubicBezTo>
                  <a:cubicBezTo>
                    <a:pt x="88" y="22"/>
                    <a:pt x="88" y="22"/>
                    <a:pt x="88" y="22"/>
                  </a:cubicBezTo>
                  <a:cubicBezTo>
                    <a:pt x="88" y="19"/>
                    <a:pt x="86" y="17"/>
                    <a:pt x="83" y="17"/>
                  </a:cubicBezTo>
                  <a:close/>
                  <a:moveTo>
                    <a:pt x="60" y="72"/>
                  </a:moveTo>
                  <a:cubicBezTo>
                    <a:pt x="27" y="72"/>
                    <a:pt x="27" y="72"/>
                    <a:pt x="27" y="72"/>
                  </a:cubicBezTo>
                  <a:cubicBezTo>
                    <a:pt x="27" y="45"/>
                    <a:pt x="27" y="45"/>
                    <a:pt x="27" y="45"/>
                  </a:cubicBezTo>
                  <a:cubicBezTo>
                    <a:pt x="60" y="45"/>
                    <a:pt x="60" y="45"/>
                    <a:pt x="60" y="45"/>
                  </a:cubicBezTo>
                  <a:lnTo>
                    <a:pt x="60" y="72"/>
                  </a:lnTo>
                  <a:close/>
                  <a:moveTo>
                    <a:pt x="84" y="25"/>
                  </a:moveTo>
                  <a:cubicBezTo>
                    <a:pt x="84" y="27"/>
                    <a:pt x="82" y="29"/>
                    <a:pt x="80" y="29"/>
                  </a:cubicBezTo>
                  <a:cubicBezTo>
                    <a:pt x="78" y="29"/>
                    <a:pt x="76" y="27"/>
                    <a:pt x="76" y="25"/>
                  </a:cubicBezTo>
                  <a:cubicBezTo>
                    <a:pt x="76" y="23"/>
                    <a:pt x="78" y="21"/>
                    <a:pt x="80" y="21"/>
                  </a:cubicBezTo>
                  <a:cubicBezTo>
                    <a:pt x="82" y="21"/>
                    <a:pt x="84" y="23"/>
                    <a:pt x="8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2" name="Freeform 116">
              <a:extLst>
                <a:ext uri="{FF2B5EF4-FFF2-40B4-BE49-F238E27FC236}">
                  <a16:creationId xmlns:a16="http://schemas.microsoft.com/office/drawing/2014/main" id="{E29CD6B0-2CBB-0F25-618B-1B19342BDB3D}"/>
                </a:ext>
              </a:extLst>
            </p:cNvPr>
            <p:cNvSpPr>
              <a:spLocks noEditPoints="1"/>
            </p:cNvSpPr>
            <p:nvPr/>
          </p:nvSpPr>
          <p:spPr bwMode="auto">
            <a:xfrm>
              <a:off x="10164756" y="2953235"/>
              <a:ext cx="244667" cy="258367"/>
            </a:xfrm>
            <a:custGeom>
              <a:avLst/>
              <a:gdLst>
                <a:gd name="T0" fmla="*/ 69 w 76"/>
                <a:gd name="T1" fmla="*/ 0 h 81"/>
                <a:gd name="T2" fmla="*/ 8 w 76"/>
                <a:gd name="T3" fmla="*/ 0 h 81"/>
                <a:gd name="T4" fmla="*/ 0 w 76"/>
                <a:gd name="T5" fmla="*/ 7 h 81"/>
                <a:gd name="T6" fmla="*/ 0 w 76"/>
                <a:gd name="T7" fmla="*/ 73 h 81"/>
                <a:gd name="T8" fmla="*/ 8 w 76"/>
                <a:gd name="T9" fmla="*/ 81 h 81"/>
                <a:gd name="T10" fmla="*/ 69 w 76"/>
                <a:gd name="T11" fmla="*/ 81 h 81"/>
                <a:gd name="T12" fmla="*/ 76 w 76"/>
                <a:gd name="T13" fmla="*/ 73 h 81"/>
                <a:gd name="T14" fmla="*/ 76 w 76"/>
                <a:gd name="T15" fmla="*/ 7 h 81"/>
                <a:gd name="T16" fmla="*/ 69 w 76"/>
                <a:gd name="T17" fmla="*/ 0 h 81"/>
                <a:gd name="T18" fmla="*/ 66 w 76"/>
                <a:gd name="T19" fmla="*/ 71 h 81"/>
                <a:gd name="T20" fmla="*/ 11 w 76"/>
                <a:gd name="T21" fmla="*/ 71 h 81"/>
                <a:gd name="T22" fmla="*/ 11 w 76"/>
                <a:gd name="T23" fmla="*/ 10 h 81"/>
                <a:gd name="T24" fmla="*/ 66 w 76"/>
                <a:gd name="T25" fmla="*/ 10 h 81"/>
                <a:gd name="T26" fmla="*/ 66 w 76"/>
                <a:gd name="T27" fmla="*/ 71 h 81"/>
                <a:gd name="T28" fmla="*/ 21 w 76"/>
                <a:gd name="T29" fmla="*/ 45 h 81"/>
                <a:gd name="T30" fmla="*/ 56 w 76"/>
                <a:gd name="T31" fmla="*/ 45 h 81"/>
                <a:gd name="T32" fmla="*/ 56 w 76"/>
                <a:gd name="T33" fmla="*/ 50 h 81"/>
                <a:gd name="T34" fmla="*/ 21 w 76"/>
                <a:gd name="T35" fmla="*/ 50 h 81"/>
                <a:gd name="T36" fmla="*/ 21 w 76"/>
                <a:gd name="T37" fmla="*/ 45 h 81"/>
                <a:gd name="T38" fmla="*/ 21 w 76"/>
                <a:gd name="T39" fmla="*/ 55 h 81"/>
                <a:gd name="T40" fmla="*/ 56 w 76"/>
                <a:gd name="T41" fmla="*/ 55 h 81"/>
                <a:gd name="T42" fmla="*/ 56 w 76"/>
                <a:gd name="T43" fmla="*/ 60 h 81"/>
                <a:gd name="T44" fmla="*/ 21 w 76"/>
                <a:gd name="T45" fmla="*/ 60 h 81"/>
                <a:gd name="T46" fmla="*/ 21 w 76"/>
                <a:gd name="T47" fmla="*/ 55 h 81"/>
                <a:gd name="T48" fmla="*/ 26 w 76"/>
                <a:gd name="T49" fmla="*/ 23 h 81"/>
                <a:gd name="T50" fmla="*/ 33 w 76"/>
                <a:gd name="T51" fmla="*/ 30 h 81"/>
                <a:gd name="T52" fmla="*/ 41 w 76"/>
                <a:gd name="T53" fmla="*/ 23 h 81"/>
                <a:gd name="T54" fmla="*/ 33 w 76"/>
                <a:gd name="T55" fmla="*/ 15 h 81"/>
                <a:gd name="T56" fmla="*/ 26 w 76"/>
                <a:gd name="T57" fmla="*/ 23 h 81"/>
                <a:gd name="T58" fmla="*/ 38 w 76"/>
                <a:gd name="T59" fmla="*/ 30 h 81"/>
                <a:gd name="T60" fmla="*/ 28 w 76"/>
                <a:gd name="T61" fmla="*/ 30 h 81"/>
                <a:gd name="T62" fmla="*/ 21 w 76"/>
                <a:gd name="T63" fmla="*/ 35 h 81"/>
                <a:gd name="T64" fmla="*/ 21 w 76"/>
                <a:gd name="T65" fmla="*/ 40 h 81"/>
                <a:gd name="T66" fmla="*/ 46 w 76"/>
                <a:gd name="T67" fmla="*/ 40 h 81"/>
                <a:gd name="T68" fmla="*/ 46 w 76"/>
                <a:gd name="T69" fmla="*/ 35 h 81"/>
                <a:gd name="T70" fmla="*/ 38 w 76"/>
                <a:gd name="T71" fmla="*/ 3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81">
                  <a:moveTo>
                    <a:pt x="69" y="0"/>
                  </a:moveTo>
                  <a:cubicBezTo>
                    <a:pt x="8" y="0"/>
                    <a:pt x="8" y="0"/>
                    <a:pt x="8" y="0"/>
                  </a:cubicBezTo>
                  <a:cubicBezTo>
                    <a:pt x="4" y="0"/>
                    <a:pt x="0" y="3"/>
                    <a:pt x="0" y="7"/>
                  </a:cubicBezTo>
                  <a:cubicBezTo>
                    <a:pt x="0" y="73"/>
                    <a:pt x="0" y="73"/>
                    <a:pt x="0" y="73"/>
                  </a:cubicBezTo>
                  <a:cubicBezTo>
                    <a:pt x="0" y="77"/>
                    <a:pt x="4" y="81"/>
                    <a:pt x="8" y="81"/>
                  </a:cubicBezTo>
                  <a:cubicBezTo>
                    <a:pt x="69" y="81"/>
                    <a:pt x="69" y="81"/>
                    <a:pt x="69" y="81"/>
                  </a:cubicBezTo>
                  <a:cubicBezTo>
                    <a:pt x="73" y="81"/>
                    <a:pt x="76" y="77"/>
                    <a:pt x="76" y="73"/>
                  </a:cubicBezTo>
                  <a:cubicBezTo>
                    <a:pt x="76" y="7"/>
                    <a:pt x="76" y="7"/>
                    <a:pt x="76" y="7"/>
                  </a:cubicBezTo>
                  <a:cubicBezTo>
                    <a:pt x="76" y="3"/>
                    <a:pt x="73" y="0"/>
                    <a:pt x="69" y="0"/>
                  </a:cubicBezTo>
                  <a:close/>
                  <a:moveTo>
                    <a:pt x="66" y="71"/>
                  </a:moveTo>
                  <a:cubicBezTo>
                    <a:pt x="11" y="71"/>
                    <a:pt x="11" y="71"/>
                    <a:pt x="11" y="71"/>
                  </a:cubicBezTo>
                  <a:cubicBezTo>
                    <a:pt x="11" y="10"/>
                    <a:pt x="11" y="10"/>
                    <a:pt x="11" y="10"/>
                  </a:cubicBezTo>
                  <a:cubicBezTo>
                    <a:pt x="66" y="10"/>
                    <a:pt x="66" y="10"/>
                    <a:pt x="66" y="10"/>
                  </a:cubicBezTo>
                  <a:lnTo>
                    <a:pt x="66" y="71"/>
                  </a:lnTo>
                  <a:close/>
                  <a:moveTo>
                    <a:pt x="21" y="45"/>
                  </a:moveTo>
                  <a:cubicBezTo>
                    <a:pt x="56" y="45"/>
                    <a:pt x="56" y="45"/>
                    <a:pt x="56" y="45"/>
                  </a:cubicBezTo>
                  <a:cubicBezTo>
                    <a:pt x="56" y="50"/>
                    <a:pt x="56" y="50"/>
                    <a:pt x="56" y="50"/>
                  </a:cubicBezTo>
                  <a:cubicBezTo>
                    <a:pt x="21" y="50"/>
                    <a:pt x="21" y="50"/>
                    <a:pt x="21" y="50"/>
                  </a:cubicBezTo>
                  <a:lnTo>
                    <a:pt x="21" y="45"/>
                  </a:lnTo>
                  <a:close/>
                  <a:moveTo>
                    <a:pt x="21" y="55"/>
                  </a:moveTo>
                  <a:cubicBezTo>
                    <a:pt x="56" y="55"/>
                    <a:pt x="56" y="55"/>
                    <a:pt x="56" y="55"/>
                  </a:cubicBezTo>
                  <a:cubicBezTo>
                    <a:pt x="56" y="60"/>
                    <a:pt x="56" y="60"/>
                    <a:pt x="56" y="60"/>
                  </a:cubicBezTo>
                  <a:cubicBezTo>
                    <a:pt x="21" y="60"/>
                    <a:pt x="21" y="60"/>
                    <a:pt x="21" y="60"/>
                  </a:cubicBezTo>
                  <a:lnTo>
                    <a:pt x="21" y="55"/>
                  </a:lnTo>
                  <a:close/>
                  <a:moveTo>
                    <a:pt x="26" y="23"/>
                  </a:moveTo>
                  <a:cubicBezTo>
                    <a:pt x="26" y="27"/>
                    <a:pt x="29" y="30"/>
                    <a:pt x="33" y="30"/>
                  </a:cubicBezTo>
                  <a:cubicBezTo>
                    <a:pt x="37" y="30"/>
                    <a:pt x="41" y="27"/>
                    <a:pt x="41" y="23"/>
                  </a:cubicBezTo>
                  <a:cubicBezTo>
                    <a:pt x="41" y="18"/>
                    <a:pt x="37" y="15"/>
                    <a:pt x="33" y="15"/>
                  </a:cubicBezTo>
                  <a:cubicBezTo>
                    <a:pt x="29" y="15"/>
                    <a:pt x="26" y="18"/>
                    <a:pt x="26" y="23"/>
                  </a:cubicBezTo>
                  <a:close/>
                  <a:moveTo>
                    <a:pt x="38" y="30"/>
                  </a:moveTo>
                  <a:cubicBezTo>
                    <a:pt x="28" y="30"/>
                    <a:pt x="28" y="30"/>
                    <a:pt x="28" y="30"/>
                  </a:cubicBezTo>
                  <a:cubicBezTo>
                    <a:pt x="24" y="30"/>
                    <a:pt x="21" y="32"/>
                    <a:pt x="21" y="35"/>
                  </a:cubicBezTo>
                  <a:cubicBezTo>
                    <a:pt x="21" y="40"/>
                    <a:pt x="21" y="40"/>
                    <a:pt x="21" y="40"/>
                  </a:cubicBezTo>
                  <a:cubicBezTo>
                    <a:pt x="46" y="40"/>
                    <a:pt x="46" y="40"/>
                    <a:pt x="46" y="40"/>
                  </a:cubicBezTo>
                  <a:cubicBezTo>
                    <a:pt x="46" y="35"/>
                    <a:pt x="46" y="35"/>
                    <a:pt x="46" y="35"/>
                  </a:cubicBezTo>
                  <a:cubicBezTo>
                    <a:pt x="46" y="32"/>
                    <a:pt x="42" y="30"/>
                    <a:pt x="38"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3" name="Freeform 117">
              <a:extLst>
                <a:ext uri="{FF2B5EF4-FFF2-40B4-BE49-F238E27FC236}">
                  <a16:creationId xmlns:a16="http://schemas.microsoft.com/office/drawing/2014/main" id="{E114AEC0-398D-037E-B8E6-7BF0AAD804CF}"/>
                </a:ext>
              </a:extLst>
            </p:cNvPr>
            <p:cNvSpPr>
              <a:spLocks noEditPoints="1"/>
            </p:cNvSpPr>
            <p:nvPr/>
          </p:nvSpPr>
          <p:spPr bwMode="auto">
            <a:xfrm>
              <a:off x="10383977" y="2054822"/>
              <a:ext cx="248581" cy="248580"/>
            </a:xfrm>
            <a:custGeom>
              <a:avLst/>
              <a:gdLst>
                <a:gd name="T0" fmla="*/ 67 w 127"/>
                <a:gd name="T1" fmla="*/ 0 h 127"/>
                <a:gd name="T2" fmla="*/ 55 w 127"/>
                <a:gd name="T3" fmla="*/ 11 h 127"/>
                <a:gd name="T4" fmla="*/ 67 w 127"/>
                <a:gd name="T5" fmla="*/ 24 h 127"/>
                <a:gd name="T6" fmla="*/ 39 w 127"/>
                <a:gd name="T7" fmla="*/ 55 h 127"/>
                <a:gd name="T8" fmla="*/ 11 w 127"/>
                <a:gd name="T9" fmla="*/ 55 h 127"/>
                <a:gd name="T10" fmla="*/ 34 w 127"/>
                <a:gd name="T11" fmla="*/ 77 h 127"/>
                <a:gd name="T12" fmla="*/ 0 w 127"/>
                <a:gd name="T13" fmla="*/ 122 h 127"/>
                <a:gd name="T14" fmla="*/ 0 w 127"/>
                <a:gd name="T15" fmla="*/ 127 h 127"/>
                <a:gd name="T16" fmla="*/ 4 w 127"/>
                <a:gd name="T17" fmla="*/ 127 h 127"/>
                <a:gd name="T18" fmla="*/ 49 w 127"/>
                <a:gd name="T19" fmla="*/ 93 h 127"/>
                <a:gd name="T20" fmla="*/ 71 w 127"/>
                <a:gd name="T21" fmla="*/ 114 h 127"/>
                <a:gd name="T22" fmla="*/ 71 w 127"/>
                <a:gd name="T23" fmla="*/ 86 h 127"/>
                <a:gd name="T24" fmla="*/ 102 w 127"/>
                <a:gd name="T25" fmla="*/ 59 h 127"/>
                <a:gd name="T26" fmla="*/ 114 w 127"/>
                <a:gd name="T27" fmla="*/ 72 h 127"/>
                <a:gd name="T28" fmla="*/ 127 w 127"/>
                <a:gd name="T29" fmla="*/ 59 h 127"/>
                <a:gd name="T30" fmla="*/ 67 w 127"/>
                <a:gd name="T31" fmla="*/ 0 h 127"/>
                <a:gd name="T32" fmla="*/ 55 w 127"/>
                <a:gd name="T33" fmla="*/ 67 h 127"/>
                <a:gd name="T34" fmla="*/ 47 w 127"/>
                <a:gd name="T35" fmla="*/ 59 h 127"/>
                <a:gd name="T36" fmla="*/ 75 w 127"/>
                <a:gd name="T37" fmla="*/ 31 h 127"/>
                <a:gd name="T38" fmla="*/ 83 w 127"/>
                <a:gd name="T39" fmla="*/ 39 h 127"/>
                <a:gd name="T40" fmla="*/ 55 w 127"/>
                <a:gd name="T41" fmla="*/ 6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7">
                  <a:moveTo>
                    <a:pt x="67" y="0"/>
                  </a:moveTo>
                  <a:lnTo>
                    <a:pt x="55" y="11"/>
                  </a:lnTo>
                  <a:lnTo>
                    <a:pt x="67" y="24"/>
                  </a:lnTo>
                  <a:lnTo>
                    <a:pt x="39" y="55"/>
                  </a:lnTo>
                  <a:lnTo>
                    <a:pt x="11" y="55"/>
                  </a:lnTo>
                  <a:lnTo>
                    <a:pt x="34" y="77"/>
                  </a:lnTo>
                  <a:lnTo>
                    <a:pt x="0" y="122"/>
                  </a:lnTo>
                  <a:lnTo>
                    <a:pt x="0" y="127"/>
                  </a:lnTo>
                  <a:lnTo>
                    <a:pt x="4" y="127"/>
                  </a:lnTo>
                  <a:lnTo>
                    <a:pt x="49" y="93"/>
                  </a:lnTo>
                  <a:lnTo>
                    <a:pt x="71" y="114"/>
                  </a:lnTo>
                  <a:lnTo>
                    <a:pt x="71" y="86"/>
                  </a:lnTo>
                  <a:lnTo>
                    <a:pt x="102" y="59"/>
                  </a:lnTo>
                  <a:lnTo>
                    <a:pt x="114" y="72"/>
                  </a:lnTo>
                  <a:lnTo>
                    <a:pt x="127" y="59"/>
                  </a:lnTo>
                  <a:lnTo>
                    <a:pt x="67" y="0"/>
                  </a:lnTo>
                  <a:close/>
                  <a:moveTo>
                    <a:pt x="55" y="67"/>
                  </a:moveTo>
                  <a:lnTo>
                    <a:pt x="47" y="59"/>
                  </a:lnTo>
                  <a:lnTo>
                    <a:pt x="75" y="31"/>
                  </a:lnTo>
                  <a:lnTo>
                    <a:pt x="83" y="39"/>
                  </a:lnTo>
                  <a:lnTo>
                    <a:pt x="5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4" name="Freeform 118">
              <a:extLst>
                <a:ext uri="{FF2B5EF4-FFF2-40B4-BE49-F238E27FC236}">
                  <a16:creationId xmlns:a16="http://schemas.microsoft.com/office/drawing/2014/main" id="{276594C8-3DB2-23C6-408C-EC545D82F726}"/>
                </a:ext>
              </a:extLst>
            </p:cNvPr>
            <p:cNvSpPr>
              <a:spLocks noEditPoints="1"/>
            </p:cNvSpPr>
            <p:nvPr/>
          </p:nvSpPr>
          <p:spPr bwMode="auto">
            <a:xfrm>
              <a:off x="10274366" y="1367799"/>
              <a:ext cx="246623" cy="166372"/>
            </a:xfrm>
            <a:custGeom>
              <a:avLst/>
              <a:gdLst>
                <a:gd name="T0" fmla="*/ 17 w 77"/>
                <a:gd name="T1" fmla="*/ 19 h 52"/>
                <a:gd name="T2" fmla="*/ 34 w 77"/>
                <a:gd name="T3" fmla="*/ 36 h 52"/>
                <a:gd name="T4" fmla="*/ 17 w 77"/>
                <a:gd name="T5" fmla="*/ 52 h 52"/>
                <a:gd name="T6" fmla="*/ 0 w 77"/>
                <a:gd name="T7" fmla="*/ 36 h 52"/>
                <a:gd name="T8" fmla="*/ 0 w 77"/>
                <a:gd name="T9" fmla="*/ 33 h 52"/>
                <a:gd name="T10" fmla="*/ 34 w 77"/>
                <a:gd name="T11" fmla="*/ 0 h 52"/>
                <a:gd name="T12" fmla="*/ 34 w 77"/>
                <a:gd name="T13" fmla="*/ 9 h 52"/>
                <a:gd name="T14" fmla="*/ 17 w 77"/>
                <a:gd name="T15" fmla="*/ 16 h 52"/>
                <a:gd name="T16" fmla="*/ 14 w 77"/>
                <a:gd name="T17" fmla="*/ 19 h 52"/>
                <a:gd name="T18" fmla="*/ 17 w 77"/>
                <a:gd name="T19" fmla="*/ 19 h 52"/>
                <a:gd name="T20" fmla="*/ 60 w 77"/>
                <a:gd name="T21" fmla="*/ 19 h 52"/>
                <a:gd name="T22" fmla="*/ 77 w 77"/>
                <a:gd name="T23" fmla="*/ 36 h 52"/>
                <a:gd name="T24" fmla="*/ 60 w 77"/>
                <a:gd name="T25" fmla="*/ 52 h 52"/>
                <a:gd name="T26" fmla="*/ 43 w 77"/>
                <a:gd name="T27" fmla="*/ 36 h 52"/>
                <a:gd name="T28" fmla="*/ 43 w 77"/>
                <a:gd name="T29" fmla="*/ 33 h 52"/>
                <a:gd name="T30" fmla="*/ 77 w 77"/>
                <a:gd name="T31" fmla="*/ 0 h 52"/>
                <a:gd name="T32" fmla="*/ 77 w 77"/>
                <a:gd name="T33" fmla="*/ 9 h 52"/>
                <a:gd name="T34" fmla="*/ 60 w 77"/>
                <a:gd name="T35" fmla="*/ 16 h 52"/>
                <a:gd name="T36" fmla="*/ 58 w 77"/>
                <a:gd name="T37" fmla="*/ 19 h 52"/>
                <a:gd name="T38" fmla="*/ 60 w 77"/>
                <a:gd name="T39" fmla="*/ 1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 h="52">
                  <a:moveTo>
                    <a:pt x="17" y="19"/>
                  </a:moveTo>
                  <a:cubicBezTo>
                    <a:pt x="26" y="19"/>
                    <a:pt x="34" y="26"/>
                    <a:pt x="34" y="36"/>
                  </a:cubicBezTo>
                  <a:cubicBezTo>
                    <a:pt x="34" y="45"/>
                    <a:pt x="26" y="52"/>
                    <a:pt x="17" y="52"/>
                  </a:cubicBezTo>
                  <a:cubicBezTo>
                    <a:pt x="8" y="52"/>
                    <a:pt x="0" y="45"/>
                    <a:pt x="0" y="36"/>
                  </a:cubicBezTo>
                  <a:cubicBezTo>
                    <a:pt x="0" y="33"/>
                    <a:pt x="0" y="33"/>
                    <a:pt x="0" y="33"/>
                  </a:cubicBezTo>
                  <a:cubicBezTo>
                    <a:pt x="0" y="15"/>
                    <a:pt x="15" y="0"/>
                    <a:pt x="34" y="0"/>
                  </a:cubicBezTo>
                  <a:cubicBezTo>
                    <a:pt x="34" y="9"/>
                    <a:pt x="34" y="9"/>
                    <a:pt x="34" y="9"/>
                  </a:cubicBezTo>
                  <a:cubicBezTo>
                    <a:pt x="27" y="9"/>
                    <a:pt x="21" y="12"/>
                    <a:pt x="17" y="16"/>
                  </a:cubicBezTo>
                  <a:cubicBezTo>
                    <a:pt x="16" y="17"/>
                    <a:pt x="15" y="18"/>
                    <a:pt x="14" y="19"/>
                  </a:cubicBezTo>
                  <a:cubicBezTo>
                    <a:pt x="15" y="19"/>
                    <a:pt x="16" y="19"/>
                    <a:pt x="17" y="19"/>
                  </a:cubicBezTo>
                  <a:close/>
                  <a:moveTo>
                    <a:pt x="60" y="19"/>
                  </a:moveTo>
                  <a:cubicBezTo>
                    <a:pt x="70" y="19"/>
                    <a:pt x="77" y="26"/>
                    <a:pt x="77" y="36"/>
                  </a:cubicBezTo>
                  <a:cubicBezTo>
                    <a:pt x="77" y="45"/>
                    <a:pt x="70" y="52"/>
                    <a:pt x="60" y="52"/>
                  </a:cubicBezTo>
                  <a:cubicBezTo>
                    <a:pt x="51" y="52"/>
                    <a:pt x="43" y="45"/>
                    <a:pt x="43" y="36"/>
                  </a:cubicBezTo>
                  <a:cubicBezTo>
                    <a:pt x="43" y="33"/>
                    <a:pt x="43" y="33"/>
                    <a:pt x="43" y="33"/>
                  </a:cubicBezTo>
                  <a:cubicBezTo>
                    <a:pt x="43" y="15"/>
                    <a:pt x="58" y="0"/>
                    <a:pt x="77" y="0"/>
                  </a:cubicBezTo>
                  <a:cubicBezTo>
                    <a:pt x="77" y="9"/>
                    <a:pt x="77" y="9"/>
                    <a:pt x="77" y="9"/>
                  </a:cubicBezTo>
                  <a:cubicBezTo>
                    <a:pt x="71" y="9"/>
                    <a:pt x="65" y="12"/>
                    <a:pt x="60" y="16"/>
                  </a:cubicBezTo>
                  <a:cubicBezTo>
                    <a:pt x="59" y="17"/>
                    <a:pt x="58" y="18"/>
                    <a:pt x="58" y="19"/>
                  </a:cubicBezTo>
                  <a:cubicBezTo>
                    <a:pt x="58" y="19"/>
                    <a:pt x="59" y="19"/>
                    <a:pt x="6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5" name="Freeform 119">
              <a:extLst>
                <a:ext uri="{FF2B5EF4-FFF2-40B4-BE49-F238E27FC236}">
                  <a16:creationId xmlns:a16="http://schemas.microsoft.com/office/drawing/2014/main" id="{76DA2FED-4157-2965-D9E8-EC87EF72D344}"/>
                </a:ext>
              </a:extLst>
            </p:cNvPr>
            <p:cNvSpPr>
              <a:spLocks/>
            </p:cNvSpPr>
            <p:nvPr/>
          </p:nvSpPr>
          <p:spPr bwMode="auto">
            <a:xfrm>
              <a:off x="10213690" y="1782753"/>
              <a:ext cx="383636" cy="364063"/>
            </a:xfrm>
            <a:custGeom>
              <a:avLst/>
              <a:gdLst>
                <a:gd name="T0" fmla="*/ 78 w 120"/>
                <a:gd name="T1" fmla="*/ 29 h 114"/>
                <a:gd name="T2" fmla="*/ 83 w 120"/>
                <a:gd name="T3" fmla="*/ 0 h 114"/>
                <a:gd name="T4" fmla="*/ 120 w 120"/>
                <a:gd name="T5" fmla="*/ 52 h 114"/>
                <a:gd name="T6" fmla="*/ 68 w 120"/>
                <a:gd name="T7" fmla="*/ 90 h 114"/>
                <a:gd name="T8" fmla="*/ 73 w 120"/>
                <a:gd name="T9" fmla="*/ 60 h 114"/>
                <a:gd name="T10" fmla="*/ 27 w 120"/>
                <a:gd name="T11" fmla="*/ 114 h 114"/>
                <a:gd name="T12" fmla="*/ 78 w 120"/>
                <a:gd name="T13" fmla="*/ 29 h 114"/>
              </a:gdLst>
              <a:ahLst/>
              <a:cxnLst>
                <a:cxn ang="0">
                  <a:pos x="T0" y="T1"/>
                </a:cxn>
                <a:cxn ang="0">
                  <a:pos x="T2" y="T3"/>
                </a:cxn>
                <a:cxn ang="0">
                  <a:pos x="T4" y="T5"/>
                </a:cxn>
                <a:cxn ang="0">
                  <a:pos x="T6" y="T7"/>
                </a:cxn>
                <a:cxn ang="0">
                  <a:pos x="T8" y="T9"/>
                </a:cxn>
                <a:cxn ang="0">
                  <a:pos x="T10" y="T11"/>
                </a:cxn>
                <a:cxn ang="0">
                  <a:pos x="T12" y="T13"/>
                </a:cxn>
              </a:cxnLst>
              <a:rect l="0" t="0" r="r" b="b"/>
              <a:pathLst>
                <a:path w="120" h="114">
                  <a:moveTo>
                    <a:pt x="78" y="29"/>
                  </a:moveTo>
                  <a:cubicBezTo>
                    <a:pt x="83" y="0"/>
                    <a:pt x="83" y="0"/>
                    <a:pt x="83" y="0"/>
                  </a:cubicBezTo>
                  <a:cubicBezTo>
                    <a:pt x="120" y="52"/>
                    <a:pt x="120" y="52"/>
                    <a:pt x="120" y="52"/>
                  </a:cubicBezTo>
                  <a:cubicBezTo>
                    <a:pt x="68" y="90"/>
                    <a:pt x="68" y="90"/>
                    <a:pt x="68" y="90"/>
                  </a:cubicBezTo>
                  <a:cubicBezTo>
                    <a:pt x="73" y="60"/>
                    <a:pt x="73" y="60"/>
                    <a:pt x="73" y="60"/>
                  </a:cubicBezTo>
                  <a:cubicBezTo>
                    <a:pt x="21" y="51"/>
                    <a:pt x="18" y="88"/>
                    <a:pt x="27" y="114"/>
                  </a:cubicBezTo>
                  <a:cubicBezTo>
                    <a:pt x="0" y="73"/>
                    <a:pt x="16" y="18"/>
                    <a:pt x="78"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6" name="Freeform 120">
              <a:extLst>
                <a:ext uri="{FF2B5EF4-FFF2-40B4-BE49-F238E27FC236}">
                  <a16:creationId xmlns:a16="http://schemas.microsoft.com/office/drawing/2014/main" id="{5AB311DF-B72B-1645-2622-BA616E793AB5}"/>
                </a:ext>
              </a:extLst>
            </p:cNvPr>
            <p:cNvSpPr>
              <a:spLocks/>
            </p:cNvSpPr>
            <p:nvPr/>
          </p:nvSpPr>
          <p:spPr bwMode="auto">
            <a:xfrm>
              <a:off x="10295897" y="1555702"/>
              <a:ext cx="240752" cy="252495"/>
            </a:xfrm>
            <a:custGeom>
              <a:avLst/>
              <a:gdLst>
                <a:gd name="T0" fmla="*/ 59 w 123"/>
                <a:gd name="T1" fmla="*/ 129 h 129"/>
                <a:gd name="T2" fmla="*/ 59 w 123"/>
                <a:gd name="T3" fmla="*/ 72 h 129"/>
                <a:gd name="T4" fmla="*/ 0 w 123"/>
                <a:gd name="T5" fmla="*/ 129 h 129"/>
                <a:gd name="T6" fmla="*/ 0 w 123"/>
                <a:gd name="T7" fmla="*/ 0 h 129"/>
                <a:gd name="T8" fmla="*/ 59 w 123"/>
                <a:gd name="T9" fmla="*/ 59 h 129"/>
                <a:gd name="T10" fmla="*/ 59 w 123"/>
                <a:gd name="T11" fmla="*/ 0 h 129"/>
                <a:gd name="T12" fmla="*/ 123 w 123"/>
                <a:gd name="T13" fmla="*/ 65 h 129"/>
                <a:gd name="T14" fmla="*/ 59 w 123"/>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 h="129">
                  <a:moveTo>
                    <a:pt x="59" y="129"/>
                  </a:moveTo>
                  <a:lnTo>
                    <a:pt x="59" y="72"/>
                  </a:lnTo>
                  <a:lnTo>
                    <a:pt x="0" y="129"/>
                  </a:lnTo>
                  <a:lnTo>
                    <a:pt x="0" y="0"/>
                  </a:lnTo>
                  <a:lnTo>
                    <a:pt x="59" y="59"/>
                  </a:lnTo>
                  <a:lnTo>
                    <a:pt x="59" y="0"/>
                  </a:lnTo>
                  <a:lnTo>
                    <a:pt x="123" y="65"/>
                  </a:lnTo>
                  <a:lnTo>
                    <a:pt x="59"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7" name="Freeform 121">
              <a:extLst>
                <a:ext uri="{FF2B5EF4-FFF2-40B4-BE49-F238E27FC236}">
                  <a16:creationId xmlns:a16="http://schemas.microsoft.com/office/drawing/2014/main" id="{3034757E-0CA3-6AA1-BA6A-3262E8B76288}"/>
                </a:ext>
              </a:extLst>
            </p:cNvPr>
            <p:cNvSpPr>
              <a:spLocks/>
            </p:cNvSpPr>
            <p:nvPr/>
          </p:nvSpPr>
          <p:spPr bwMode="auto">
            <a:xfrm>
              <a:off x="10051231" y="3280109"/>
              <a:ext cx="303387" cy="303385"/>
            </a:xfrm>
            <a:custGeom>
              <a:avLst/>
              <a:gdLst>
                <a:gd name="T0" fmla="*/ 95 w 95"/>
                <a:gd name="T1" fmla="*/ 35 h 95"/>
                <a:gd name="T2" fmla="*/ 60 w 95"/>
                <a:gd name="T3" fmla="*/ 35 h 95"/>
                <a:gd name="T4" fmla="*/ 73 w 95"/>
                <a:gd name="T5" fmla="*/ 22 h 95"/>
                <a:gd name="T6" fmla="*/ 48 w 95"/>
                <a:gd name="T7" fmla="*/ 12 h 95"/>
                <a:gd name="T8" fmla="*/ 23 w 95"/>
                <a:gd name="T9" fmla="*/ 22 h 95"/>
                <a:gd name="T10" fmla="*/ 12 w 95"/>
                <a:gd name="T11" fmla="*/ 47 h 95"/>
                <a:gd name="T12" fmla="*/ 23 w 95"/>
                <a:gd name="T13" fmla="*/ 72 h 95"/>
                <a:gd name="T14" fmla="*/ 48 w 95"/>
                <a:gd name="T15" fmla="*/ 83 h 95"/>
                <a:gd name="T16" fmla="*/ 73 w 95"/>
                <a:gd name="T17" fmla="*/ 72 h 95"/>
                <a:gd name="T18" fmla="*/ 74 w 95"/>
                <a:gd name="T19" fmla="*/ 71 h 95"/>
                <a:gd name="T20" fmla="*/ 83 w 95"/>
                <a:gd name="T21" fmla="*/ 78 h 95"/>
                <a:gd name="T22" fmla="*/ 48 w 95"/>
                <a:gd name="T23" fmla="*/ 95 h 95"/>
                <a:gd name="T24" fmla="*/ 0 w 95"/>
                <a:gd name="T25" fmla="*/ 47 h 95"/>
                <a:gd name="T26" fmla="*/ 48 w 95"/>
                <a:gd name="T27" fmla="*/ 0 h 95"/>
                <a:gd name="T28" fmla="*/ 81 w 95"/>
                <a:gd name="T29" fmla="*/ 14 h 95"/>
                <a:gd name="T30" fmla="*/ 95 w 95"/>
                <a:gd name="T31" fmla="*/ 0 h 95"/>
                <a:gd name="T32" fmla="*/ 95 w 95"/>
                <a:gd name="T33"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5" y="35"/>
                  </a:moveTo>
                  <a:cubicBezTo>
                    <a:pt x="60" y="35"/>
                    <a:pt x="60" y="35"/>
                    <a:pt x="60" y="35"/>
                  </a:cubicBezTo>
                  <a:cubicBezTo>
                    <a:pt x="73" y="22"/>
                    <a:pt x="73" y="22"/>
                    <a:pt x="73" y="22"/>
                  </a:cubicBezTo>
                  <a:cubicBezTo>
                    <a:pt x="66" y="15"/>
                    <a:pt x="57" y="12"/>
                    <a:pt x="48" y="12"/>
                  </a:cubicBezTo>
                  <a:cubicBezTo>
                    <a:pt x="38" y="12"/>
                    <a:pt x="29" y="15"/>
                    <a:pt x="23" y="22"/>
                  </a:cubicBezTo>
                  <a:cubicBezTo>
                    <a:pt x="16" y="29"/>
                    <a:pt x="12" y="38"/>
                    <a:pt x="12" y="47"/>
                  </a:cubicBezTo>
                  <a:cubicBezTo>
                    <a:pt x="12" y="57"/>
                    <a:pt x="16" y="66"/>
                    <a:pt x="23" y="72"/>
                  </a:cubicBezTo>
                  <a:cubicBezTo>
                    <a:pt x="29" y="79"/>
                    <a:pt x="38" y="83"/>
                    <a:pt x="48" y="83"/>
                  </a:cubicBezTo>
                  <a:cubicBezTo>
                    <a:pt x="57" y="83"/>
                    <a:pt x="66" y="79"/>
                    <a:pt x="73" y="72"/>
                  </a:cubicBezTo>
                  <a:cubicBezTo>
                    <a:pt x="73" y="72"/>
                    <a:pt x="74" y="71"/>
                    <a:pt x="74" y="71"/>
                  </a:cubicBezTo>
                  <a:cubicBezTo>
                    <a:pt x="83" y="78"/>
                    <a:pt x="83" y="78"/>
                    <a:pt x="83" y="78"/>
                  </a:cubicBezTo>
                  <a:cubicBezTo>
                    <a:pt x="75" y="88"/>
                    <a:pt x="62" y="95"/>
                    <a:pt x="48" y="95"/>
                  </a:cubicBezTo>
                  <a:cubicBezTo>
                    <a:pt x="22" y="95"/>
                    <a:pt x="0" y="73"/>
                    <a:pt x="0" y="47"/>
                  </a:cubicBezTo>
                  <a:cubicBezTo>
                    <a:pt x="0" y="21"/>
                    <a:pt x="22" y="0"/>
                    <a:pt x="48" y="0"/>
                  </a:cubicBezTo>
                  <a:cubicBezTo>
                    <a:pt x="61" y="0"/>
                    <a:pt x="73" y="5"/>
                    <a:pt x="81" y="14"/>
                  </a:cubicBezTo>
                  <a:cubicBezTo>
                    <a:pt x="95" y="0"/>
                    <a:pt x="95" y="0"/>
                    <a:pt x="95" y="0"/>
                  </a:cubicBezTo>
                  <a:lnTo>
                    <a:pt x="9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8" name="Freeform 122">
              <a:extLst>
                <a:ext uri="{FF2B5EF4-FFF2-40B4-BE49-F238E27FC236}">
                  <a16:creationId xmlns:a16="http://schemas.microsoft.com/office/drawing/2014/main" id="{9E697CDF-AA50-A157-F870-91626152A029}"/>
                </a:ext>
              </a:extLst>
            </p:cNvPr>
            <p:cNvSpPr>
              <a:spLocks noEditPoints="1"/>
            </p:cNvSpPr>
            <p:nvPr/>
          </p:nvSpPr>
          <p:spPr bwMode="auto">
            <a:xfrm>
              <a:off x="9912261" y="2277957"/>
              <a:ext cx="332746" cy="336661"/>
            </a:xfrm>
            <a:custGeom>
              <a:avLst/>
              <a:gdLst>
                <a:gd name="T0" fmla="*/ 86 w 104"/>
                <a:gd name="T1" fmla="*/ 0 h 105"/>
                <a:gd name="T2" fmla="*/ 17 w 104"/>
                <a:gd name="T3" fmla="*/ 0 h 105"/>
                <a:gd name="T4" fmla="*/ 0 w 104"/>
                <a:gd name="T5" fmla="*/ 18 h 105"/>
                <a:gd name="T6" fmla="*/ 0 w 104"/>
                <a:gd name="T7" fmla="*/ 87 h 105"/>
                <a:gd name="T8" fmla="*/ 17 w 104"/>
                <a:gd name="T9" fmla="*/ 105 h 105"/>
                <a:gd name="T10" fmla="*/ 86 w 104"/>
                <a:gd name="T11" fmla="*/ 105 h 105"/>
                <a:gd name="T12" fmla="*/ 104 w 104"/>
                <a:gd name="T13" fmla="*/ 87 h 105"/>
                <a:gd name="T14" fmla="*/ 104 w 104"/>
                <a:gd name="T15" fmla="*/ 18 h 105"/>
                <a:gd name="T16" fmla="*/ 86 w 104"/>
                <a:gd name="T17" fmla="*/ 0 h 105"/>
                <a:gd name="T18" fmla="*/ 28 w 104"/>
                <a:gd name="T19" fmla="*/ 85 h 105"/>
                <a:gd name="T20" fmla="*/ 19 w 104"/>
                <a:gd name="T21" fmla="*/ 76 h 105"/>
                <a:gd name="T22" fmla="*/ 28 w 104"/>
                <a:gd name="T23" fmla="*/ 67 h 105"/>
                <a:gd name="T24" fmla="*/ 37 w 104"/>
                <a:gd name="T25" fmla="*/ 76 h 105"/>
                <a:gd name="T26" fmla="*/ 28 w 104"/>
                <a:gd name="T27" fmla="*/ 85 h 105"/>
                <a:gd name="T28" fmla="*/ 50 w 104"/>
                <a:gd name="T29" fmla="*/ 85 h 105"/>
                <a:gd name="T30" fmla="*/ 41 w 104"/>
                <a:gd name="T31" fmla="*/ 63 h 105"/>
                <a:gd name="T32" fmla="*/ 19 w 104"/>
                <a:gd name="T33" fmla="*/ 54 h 105"/>
                <a:gd name="T34" fmla="*/ 19 w 104"/>
                <a:gd name="T35" fmla="*/ 41 h 105"/>
                <a:gd name="T36" fmla="*/ 63 w 104"/>
                <a:gd name="T37" fmla="*/ 85 h 105"/>
                <a:gd name="T38" fmla="*/ 50 w 104"/>
                <a:gd name="T39" fmla="*/ 85 h 105"/>
                <a:gd name="T40" fmla="*/ 73 w 104"/>
                <a:gd name="T41" fmla="*/ 85 h 105"/>
                <a:gd name="T42" fmla="*/ 19 w 104"/>
                <a:gd name="T43" fmla="*/ 31 h 105"/>
                <a:gd name="T44" fmla="*/ 19 w 104"/>
                <a:gd name="T45" fmla="*/ 18 h 105"/>
                <a:gd name="T46" fmla="*/ 86 w 104"/>
                <a:gd name="T47" fmla="*/ 85 h 105"/>
                <a:gd name="T48" fmla="*/ 73 w 104"/>
                <a:gd name="T49" fmla="*/ 8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5">
                  <a:moveTo>
                    <a:pt x="86" y="0"/>
                  </a:moveTo>
                  <a:cubicBezTo>
                    <a:pt x="17" y="0"/>
                    <a:pt x="17" y="0"/>
                    <a:pt x="17" y="0"/>
                  </a:cubicBezTo>
                  <a:cubicBezTo>
                    <a:pt x="7" y="0"/>
                    <a:pt x="0" y="8"/>
                    <a:pt x="0" y="18"/>
                  </a:cubicBezTo>
                  <a:cubicBezTo>
                    <a:pt x="0" y="87"/>
                    <a:pt x="0" y="87"/>
                    <a:pt x="0" y="87"/>
                  </a:cubicBezTo>
                  <a:cubicBezTo>
                    <a:pt x="0" y="97"/>
                    <a:pt x="7" y="105"/>
                    <a:pt x="17" y="105"/>
                  </a:cubicBezTo>
                  <a:cubicBezTo>
                    <a:pt x="86" y="105"/>
                    <a:pt x="86" y="105"/>
                    <a:pt x="86" y="105"/>
                  </a:cubicBezTo>
                  <a:cubicBezTo>
                    <a:pt x="96" y="105"/>
                    <a:pt x="104" y="97"/>
                    <a:pt x="104" y="87"/>
                  </a:cubicBezTo>
                  <a:cubicBezTo>
                    <a:pt x="104" y="18"/>
                    <a:pt x="104" y="18"/>
                    <a:pt x="104" y="18"/>
                  </a:cubicBezTo>
                  <a:cubicBezTo>
                    <a:pt x="104" y="8"/>
                    <a:pt x="96" y="0"/>
                    <a:pt x="86" y="0"/>
                  </a:cubicBezTo>
                  <a:close/>
                  <a:moveTo>
                    <a:pt x="28" y="85"/>
                  </a:moveTo>
                  <a:cubicBezTo>
                    <a:pt x="23" y="85"/>
                    <a:pt x="19" y="81"/>
                    <a:pt x="19" y="76"/>
                  </a:cubicBezTo>
                  <a:cubicBezTo>
                    <a:pt x="19" y="71"/>
                    <a:pt x="23" y="67"/>
                    <a:pt x="28" y="67"/>
                  </a:cubicBezTo>
                  <a:cubicBezTo>
                    <a:pt x="33" y="67"/>
                    <a:pt x="37" y="71"/>
                    <a:pt x="37" y="76"/>
                  </a:cubicBezTo>
                  <a:cubicBezTo>
                    <a:pt x="37" y="81"/>
                    <a:pt x="33" y="85"/>
                    <a:pt x="28" y="85"/>
                  </a:cubicBezTo>
                  <a:close/>
                  <a:moveTo>
                    <a:pt x="50" y="85"/>
                  </a:moveTo>
                  <a:cubicBezTo>
                    <a:pt x="50" y="77"/>
                    <a:pt x="47" y="69"/>
                    <a:pt x="41" y="63"/>
                  </a:cubicBezTo>
                  <a:cubicBezTo>
                    <a:pt x="35" y="57"/>
                    <a:pt x="27" y="54"/>
                    <a:pt x="19" y="54"/>
                  </a:cubicBezTo>
                  <a:cubicBezTo>
                    <a:pt x="19" y="41"/>
                    <a:pt x="19" y="41"/>
                    <a:pt x="19" y="41"/>
                  </a:cubicBezTo>
                  <a:cubicBezTo>
                    <a:pt x="43" y="41"/>
                    <a:pt x="63" y="61"/>
                    <a:pt x="63" y="85"/>
                  </a:cubicBezTo>
                  <a:cubicBezTo>
                    <a:pt x="50" y="85"/>
                    <a:pt x="50" y="85"/>
                    <a:pt x="50" y="85"/>
                  </a:cubicBezTo>
                  <a:close/>
                  <a:moveTo>
                    <a:pt x="73" y="85"/>
                  </a:moveTo>
                  <a:cubicBezTo>
                    <a:pt x="73" y="55"/>
                    <a:pt x="49" y="31"/>
                    <a:pt x="19" y="31"/>
                  </a:cubicBezTo>
                  <a:cubicBezTo>
                    <a:pt x="19" y="18"/>
                    <a:pt x="19" y="18"/>
                    <a:pt x="19" y="18"/>
                  </a:cubicBezTo>
                  <a:cubicBezTo>
                    <a:pt x="56" y="18"/>
                    <a:pt x="86" y="48"/>
                    <a:pt x="86" y="85"/>
                  </a:cubicBezTo>
                  <a:cubicBezTo>
                    <a:pt x="73" y="85"/>
                    <a:pt x="73" y="85"/>
                    <a:pt x="73"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09" name="Freeform 123">
              <a:extLst>
                <a:ext uri="{FF2B5EF4-FFF2-40B4-BE49-F238E27FC236}">
                  <a16:creationId xmlns:a16="http://schemas.microsoft.com/office/drawing/2014/main" id="{A4268DA4-B13D-77E2-FF0C-DD1861CC7F8D}"/>
                </a:ext>
              </a:extLst>
            </p:cNvPr>
            <p:cNvSpPr>
              <a:spLocks noEditPoints="1"/>
            </p:cNvSpPr>
            <p:nvPr/>
          </p:nvSpPr>
          <p:spPr bwMode="auto">
            <a:xfrm>
              <a:off x="9884858" y="3579580"/>
              <a:ext cx="307301" cy="322959"/>
            </a:xfrm>
            <a:custGeom>
              <a:avLst/>
              <a:gdLst>
                <a:gd name="T0" fmla="*/ 41 w 96"/>
                <a:gd name="T1" fmla="*/ 6 h 101"/>
                <a:gd name="T2" fmla="*/ 42 w 96"/>
                <a:gd name="T3" fmla="*/ 2 h 101"/>
                <a:gd name="T4" fmla="*/ 36 w 96"/>
                <a:gd name="T5" fmla="*/ 0 h 101"/>
                <a:gd name="T6" fmla="*/ 35 w 96"/>
                <a:gd name="T7" fmla="*/ 7 h 101"/>
                <a:gd name="T8" fmla="*/ 0 w 96"/>
                <a:gd name="T9" fmla="*/ 54 h 101"/>
                <a:gd name="T10" fmla="*/ 96 w 96"/>
                <a:gd name="T11" fmla="*/ 54 h 101"/>
                <a:gd name="T12" fmla="*/ 33 w 96"/>
                <a:gd name="T13" fmla="*/ 4 h 101"/>
                <a:gd name="T14" fmla="*/ 38 w 96"/>
                <a:gd name="T15" fmla="*/ 1 h 101"/>
                <a:gd name="T16" fmla="*/ 40 w 96"/>
                <a:gd name="T17" fmla="*/ 5 h 101"/>
                <a:gd name="T18" fmla="*/ 35 w 96"/>
                <a:gd name="T19" fmla="*/ 6 h 101"/>
                <a:gd name="T20" fmla="*/ 73 w 96"/>
                <a:gd name="T21" fmla="*/ 79 h 101"/>
                <a:gd name="T22" fmla="*/ 54 w 96"/>
                <a:gd name="T23" fmla="*/ 81 h 101"/>
                <a:gd name="T24" fmla="*/ 48 w 96"/>
                <a:gd name="T25" fmla="*/ 90 h 101"/>
                <a:gd name="T26" fmla="*/ 13 w 96"/>
                <a:gd name="T27" fmla="*/ 64 h 101"/>
                <a:gd name="T28" fmla="*/ 12 w 96"/>
                <a:gd name="T29" fmla="*/ 58 h 101"/>
                <a:gd name="T30" fmla="*/ 22 w 96"/>
                <a:gd name="T31" fmla="*/ 28 h 101"/>
                <a:gd name="T32" fmla="*/ 42 w 96"/>
                <a:gd name="T33" fmla="*/ 26 h 101"/>
                <a:gd name="T34" fmla="*/ 48 w 96"/>
                <a:gd name="T35" fmla="*/ 17 h 101"/>
                <a:gd name="T36" fmla="*/ 83 w 96"/>
                <a:gd name="T37" fmla="*/ 43 h 101"/>
                <a:gd name="T38" fmla="*/ 84 w 96"/>
                <a:gd name="T39" fmla="*/ 49 h 101"/>
                <a:gd name="T40" fmla="*/ 73 w 96"/>
                <a:gd name="T41" fmla="*/ 79 h 101"/>
                <a:gd name="T42" fmla="*/ 53 w 96"/>
                <a:gd name="T43" fmla="*/ 44 h 101"/>
                <a:gd name="T44" fmla="*/ 43 w 96"/>
                <a:gd name="T45" fmla="*/ 32 h 101"/>
                <a:gd name="T46" fmla="*/ 40 w 96"/>
                <a:gd name="T47" fmla="*/ 46 h 101"/>
                <a:gd name="T48" fmla="*/ 38 w 96"/>
                <a:gd name="T49" fmla="*/ 49 h 101"/>
                <a:gd name="T50" fmla="*/ 26 w 96"/>
                <a:gd name="T51" fmla="*/ 58 h 101"/>
                <a:gd name="T52" fmla="*/ 38 w 96"/>
                <a:gd name="T53" fmla="*/ 59 h 101"/>
                <a:gd name="T54" fmla="*/ 43 w 96"/>
                <a:gd name="T55" fmla="*/ 63 h 101"/>
                <a:gd name="T56" fmla="*/ 53 w 96"/>
                <a:gd name="T57" fmla="*/ 75 h 101"/>
                <a:gd name="T58" fmla="*/ 56 w 96"/>
                <a:gd name="T59" fmla="*/ 61 h 101"/>
                <a:gd name="T60" fmla="*/ 58 w 96"/>
                <a:gd name="T61" fmla="*/ 58 h 101"/>
                <a:gd name="T62" fmla="*/ 70 w 96"/>
                <a:gd name="T63" fmla="*/ 49 h 101"/>
                <a:gd name="T64" fmla="*/ 58 w 96"/>
                <a:gd name="T65" fmla="*/ 48 h 101"/>
                <a:gd name="T66" fmla="*/ 48 w 96"/>
                <a:gd name="T67" fmla="*/ 44 h 101"/>
                <a:gd name="T68" fmla="*/ 48 w 96"/>
                <a:gd name="T69" fmla="*/ 44 h 101"/>
                <a:gd name="T70" fmla="*/ 48 w 96"/>
                <a:gd name="T71" fmla="*/ 44 h 101"/>
                <a:gd name="T72" fmla="*/ 49 w 96"/>
                <a:gd name="T73" fmla="*/ 44 h 101"/>
                <a:gd name="T74" fmla="*/ 52 w 96"/>
                <a:gd name="T75" fmla="*/ 45 h 101"/>
                <a:gd name="T76" fmla="*/ 39 w 96"/>
                <a:gd name="T77" fmla="*/ 57 h 101"/>
                <a:gd name="T78" fmla="*/ 46 w 96"/>
                <a:gd name="T79" fmla="*/ 44 h 101"/>
                <a:gd name="T80" fmla="*/ 53 w 96"/>
                <a:gd name="T81" fmla="*/ 62 h 101"/>
                <a:gd name="T82" fmla="*/ 50 w 96"/>
                <a:gd name="T83" fmla="*/ 63 h 101"/>
                <a:gd name="T84" fmla="*/ 47 w 96"/>
                <a:gd name="T85" fmla="*/ 63 h 101"/>
                <a:gd name="T86" fmla="*/ 47 w 96"/>
                <a:gd name="T87" fmla="*/ 63 h 101"/>
                <a:gd name="T88" fmla="*/ 51 w 96"/>
                <a:gd name="T89" fmla="*/ 57 h 101"/>
                <a:gd name="T90" fmla="*/ 57 w 96"/>
                <a:gd name="T91" fmla="*/ 5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1">
                  <a:moveTo>
                    <a:pt x="48" y="6"/>
                  </a:moveTo>
                  <a:cubicBezTo>
                    <a:pt x="46" y="6"/>
                    <a:pt x="43" y="6"/>
                    <a:pt x="41" y="6"/>
                  </a:cubicBezTo>
                  <a:cubicBezTo>
                    <a:pt x="41" y="6"/>
                    <a:pt x="41" y="6"/>
                    <a:pt x="41" y="6"/>
                  </a:cubicBezTo>
                  <a:cubicBezTo>
                    <a:pt x="42" y="5"/>
                    <a:pt x="43" y="4"/>
                    <a:pt x="42" y="2"/>
                  </a:cubicBezTo>
                  <a:cubicBezTo>
                    <a:pt x="42" y="1"/>
                    <a:pt x="40" y="0"/>
                    <a:pt x="38" y="0"/>
                  </a:cubicBezTo>
                  <a:cubicBezTo>
                    <a:pt x="37" y="0"/>
                    <a:pt x="37" y="0"/>
                    <a:pt x="36" y="0"/>
                  </a:cubicBezTo>
                  <a:cubicBezTo>
                    <a:pt x="33" y="0"/>
                    <a:pt x="31" y="3"/>
                    <a:pt x="32" y="5"/>
                  </a:cubicBezTo>
                  <a:cubicBezTo>
                    <a:pt x="32" y="6"/>
                    <a:pt x="33" y="7"/>
                    <a:pt x="35" y="7"/>
                  </a:cubicBezTo>
                  <a:cubicBezTo>
                    <a:pt x="35" y="8"/>
                    <a:pt x="35" y="8"/>
                    <a:pt x="35" y="8"/>
                  </a:cubicBezTo>
                  <a:cubicBezTo>
                    <a:pt x="15" y="13"/>
                    <a:pt x="0" y="32"/>
                    <a:pt x="0" y="54"/>
                  </a:cubicBezTo>
                  <a:cubicBezTo>
                    <a:pt x="0" y="80"/>
                    <a:pt x="22" y="101"/>
                    <a:pt x="48" y="101"/>
                  </a:cubicBezTo>
                  <a:cubicBezTo>
                    <a:pt x="74" y="101"/>
                    <a:pt x="96" y="80"/>
                    <a:pt x="96" y="54"/>
                  </a:cubicBezTo>
                  <a:cubicBezTo>
                    <a:pt x="96" y="27"/>
                    <a:pt x="74" y="6"/>
                    <a:pt x="48" y="6"/>
                  </a:cubicBezTo>
                  <a:close/>
                  <a:moveTo>
                    <a:pt x="33" y="4"/>
                  </a:moveTo>
                  <a:cubicBezTo>
                    <a:pt x="33" y="3"/>
                    <a:pt x="35" y="2"/>
                    <a:pt x="37" y="1"/>
                  </a:cubicBezTo>
                  <a:cubicBezTo>
                    <a:pt x="37" y="1"/>
                    <a:pt x="37" y="1"/>
                    <a:pt x="38" y="1"/>
                  </a:cubicBezTo>
                  <a:cubicBezTo>
                    <a:pt x="39" y="1"/>
                    <a:pt x="41" y="2"/>
                    <a:pt x="41" y="3"/>
                  </a:cubicBezTo>
                  <a:cubicBezTo>
                    <a:pt x="41" y="4"/>
                    <a:pt x="41" y="4"/>
                    <a:pt x="40" y="5"/>
                  </a:cubicBezTo>
                  <a:cubicBezTo>
                    <a:pt x="39" y="4"/>
                    <a:pt x="38" y="4"/>
                    <a:pt x="37" y="4"/>
                  </a:cubicBezTo>
                  <a:cubicBezTo>
                    <a:pt x="36" y="5"/>
                    <a:pt x="36" y="5"/>
                    <a:pt x="35" y="6"/>
                  </a:cubicBezTo>
                  <a:cubicBezTo>
                    <a:pt x="34" y="6"/>
                    <a:pt x="33" y="5"/>
                    <a:pt x="33" y="4"/>
                  </a:cubicBezTo>
                  <a:close/>
                  <a:moveTo>
                    <a:pt x="73" y="79"/>
                  </a:moveTo>
                  <a:cubicBezTo>
                    <a:pt x="69" y="84"/>
                    <a:pt x="64" y="87"/>
                    <a:pt x="58" y="88"/>
                  </a:cubicBezTo>
                  <a:cubicBezTo>
                    <a:pt x="54" y="81"/>
                    <a:pt x="54" y="81"/>
                    <a:pt x="54" y="81"/>
                  </a:cubicBezTo>
                  <a:cubicBezTo>
                    <a:pt x="53" y="89"/>
                    <a:pt x="53" y="89"/>
                    <a:pt x="53" y="89"/>
                  </a:cubicBezTo>
                  <a:cubicBezTo>
                    <a:pt x="51" y="90"/>
                    <a:pt x="50" y="90"/>
                    <a:pt x="48" y="90"/>
                  </a:cubicBezTo>
                  <a:cubicBezTo>
                    <a:pt x="38" y="90"/>
                    <a:pt x="29" y="86"/>
                    <a:pt x="22" y="79"/>
                  </a:cubicBezTo>
                  <a:cubicBezTo>
                    <a:pt x="18" y="75"/>
                    <a:pt x="15" y="70"/>
                    <a:pt x="13" y="64"/>
                  </a:cubicBezTo>
                  <a:cubicBezTo>
                    <a:pt x="20" y="60"/>
                    <a:pt x="20" y="60"/>
                    <a:pt x="20" y="60"/>
                  </a:cubicBezTo>
                  <a:cubicBezTo>
                    <a:pt x="12" y="58"/>
                    <a:pt x="12" y="58"/>
                    <a:pt x="12" y="58"/>
                  </a:cubicBezTo>
                  <a:cubicBezTo>
                    <a:pt x="12" y="57"/>
                    <a:pt x="12" y="55"/>
                    <a:pt x="12" y="54"/>
                  </a:cubicBezTo>
                  <a:cubicBezTo>
                    <a:pt x="12" y="44"/>
                    <a:pt x="15" y="35"/>
                    <a:pt x="22" y="28"/>
                  </a:cubicBezTo>
                  <a:cubicBezTo>
                    <a:pt x="27" y="24"/>
                    <a:pt x="32" y="21"/>
                    <a:pt x="38" y="19"/>
                  </a:cubicBezTo>
                  <a:cubicBezTo>
                    <a:pt x="42" y="26"/>
                    <a:pt x="42" y="26"/>
                    <a:pt x="42" y="26"/>
                  </a:cubicBezTo>
                  <a:cubicBezTo>
                    <a:pt x="43" y="18"/>
                    <a:pt x="43" y="18"/>
                    <a:pt x="43" y="18"/>
                  </a:cubicBezTo>
                  <a:cubicBezTo>
                    <a:pt x="45" y="18"/>
                    <a:pt x="46" y="17"/>
                    <a:pt x="48" y="17"/>
                  </a:cubicBezTo>
                  <a:cubicBezTo>
                    <a:pt x="58" y="17"/>
                    <a:pt x="67" y="21"/>
                    <a:pt x="73" y="28"/>
                  </a:cubicBezTo>
                  <a:cubicBezTo>
                    <a:pt x="78" y="32"/>
                    <a:pt x="81" y="38"/>
                    <a:pt x="83" y="43"/>
                  </a:cubicBezTo>
                  <a:cubicBezTo>
                    <a:pt x="76" y="48"/>
                    <a:pt x="76" y="48"/>
                    <a:pt x="76" y="48"/>
                  </a:cubicBezTo>
                  <a:cubicBezTo>
                    <a:pt x="84" y="49"/>
                    <a:pt x="84" y="49"/>
                    <a:pt x="84" y="49"/>
                  </a:cubicBezTo>
                  <a:cubicBezTo>
                    <a:pt x="84" y="50"/>
                    <a:pt x="84" y="52"/>
                    <a:pt x="84" y="54"/>
                  </a:cubicBezTo>
                  <a:cubicBezTo>
                    <a:pt x="84" y="63"/>
                    <a:pt x="80" y="72"/>
                    <a:pt x="73" y="79"/>
                  </a:cubicBezTo>
                  <a:close/>
                  <a:moveTo>
                    <a:pt x="73" y="29"/>
                  </a:moveTo>
                  <a:cubicBezTo>
                    <a:pt x="53" y="44"/>
                    <a:pt x="53" y="44"/>
                    <a:pt x="53" y="44"/>
                  </a:cubicBezTo>
                  <a:cubicBezTo>
                    <a:pt x="52" y="43"/>
                    <a:pt x="50" y="43"/>
                    <a:pt x="48" y="42"/>
                  </a:cubicBezTo>
                  <a:cubicBezTo>
                    <a:pt x="43" y="32"/>
                    <a:pt x="43" y="32"/>
                    <a:pt x="43" y="32"/>
                  </a:cubicBezTo>
                  <a:cubicBezTo>
                    <a:pt x="43" y="44"/>
                    <a:pt x="43" y="44"/>
                    <a:pt x="43" y="44"/>
                  </a:cubicBezTo>
                  <a:cubicBezTo>
                    <a:pt x="42" y="44"/>
                    <a:pt x="40" y="45"/>
                    <a:pt x="40" y="46"/>
                  </a:cubicBezTo>
                  <a:cubicBezTo>
                    <a:pt x="33" y="44"/>
                    <a:pt x="33" y="44"/>
                    <a:pt x="33" y="44"/>
                  </a:cubicBezTo>
                  <a:cubicBezTo>
                    <a:pt x="38" y="49"/>
                    <a:pt x="38" y="49"/>
                    <a:pt x="38" y="49"/>
                  </a:cubicBezTo>
                  <a:cubicBezTo>
                    <a:pt x="37" y="50"/>
                    <a:pt x="37" y="52"/>
                    <a:pt x="37" y="53"/>
                  </a:cubicBezTo>
                  <a:cubicBezTo>
                    <a:pt x="26" y="58"/>
                    <a:pt x="26" y="58"/>
                    <a:pt x="26" y="58"/>
                  </a:cubicBezTo>
                  <a:cubicBezTo>
                    <a:pt x="38" y="59"/>
                    <a:pt x="38" y="59"/>
                    <a:pt x="38" y="59"/>
                  </a:cubicBezTo>
                  <a:cubicBezTo>
                    <a:pt x="38" y="59"/>
                    <a:pt x="38" y="59"/>
                    <a:pt x="38" y="59"/>
                  </a:cubicBezTo>
                  <a:cubicBezTo>
                    <a:pt x="23" y="78"/>
                    <a:pt x="23" y="78"/>
                    <a:pt x="23" y="78"/>
                  </a:cubicBezTo>
                  <a:cubicBezTo>
                    <a:pt x="43" y="63"/>
                    <a:pt x="43" y="63"/>
                    <a:pt x="43" y="63"/>
                  </a:cubicBezTo>
                  <a:cubicBezTo>
                    <a:pt x="44" y="64"/>
                    <a:pt x="46" y="65"/>
                    <a:pt x="47" y="65"/>
                  </a:cubicBezTo>
                  <a:cubicBezTo>
                    <a:pt x="53" y="75"/>
                    <a:pt x="53" y="75"/>
                    <a:pt x="53" y="75"/>
                  </a:cubicBezTo>
                  <a:cubicBezTo>
                    <a:pt x="53" y="64"/>
                    <a:pt x="53" y="64"/>
                    <a:pt x="53" y="64"/>
                  </a:cubicBezTo>
                  <a:cubicBezTo>
                    <a:pt x="54" y="63"/>
                    <a:pt x="55" y="62"/>
                    <a:pt x="56" y="61"/>
                  </a:cubicBezTo>
                  <a:cubicBezTo>
                    <a:pt x="63" y="63"/>
                    <a:pt x="63" y="63"/>
                    <a:pt x="63" y="63"/>
                  </a:cubicBezTo>
                  <a:cubicBezTo>
                    <a:pt x="58" y="58"/>
                    <a:pt x="58" y="58"/>
                    <a:pt x="58" y="58"/>
                  </a:cubicBezTo>
                  <a:cubicBezTo>
                    <a:pt x="59" y="57"/>
                    <a:pt x="59" y="56"/>
                    <a:pt x="59" y="54"/>
                  </a:cubicBezTo>
                  <a:cubicBezTo>
                    <a:pt x="70" y="49"/>
                    <a:pt x="70" y="49"/>
                    <a:pt x="70" y="49"/>
                  </a:cubicBezTo>
                  <a:cubicBezTo>
                    <a:pt x="58" y="49"/>
                    <a:pt x="58" y="49"/>
                    <a:pt x="58" y="49"/>
                  </a:cubicBezTo>
                  <a:cubicBezTo>
                    <a:pt x="58" y="49"/>
                    <a:pt x="58" y="49"/>
                    <a:pt x="58" y="48"/>
                  </a:cubicBezTo>
                  <a:lnTo>
                    <a:pt x="73" y="29"/>
                  </a:lnTo>
                  <a:close/>
                  <a:moveTo>
                    <a:pt x="48" y="44"/>
                  </a:moveTo>
                  <a:cubicBezTo>
                    <a:pt x="48" y="44"/>
                    <a:pt x="48" y="44"/>
                    <a:pt x="48" y="44"/>
                  </a:cubicBezTo>
                  <a:cubicBezTo>
                    <a:pt x="48" y="44"/>
                    <a:pt x="48" y="44"/>
                    <a:pt x="48" y="44"/>
                  </a:cubicBezTo>
                  <a:close/>
                  <a:moveTo>
                    <a:pt x="46" y="44"/>
                  </a:moveTo>
                  <a:cubicBezTo>
                    <a:pt x="47" y="44"/>
                    <a:pt x="47" y="44"/>
                    <a:pt x="48" y="44"/>
                  </a:cubicBezTo>
                  <a:cubicBezTo>
                    <a:pt x="48" y="44"/>
                    <a:pt x="49" y="44"/>
                    <a:pt x="49" y="44"/>
                  </a:cubicBezTo>
                  <a:cubicBezTo>
                    <a:pt x="49" y="44"/>
                    <a:pt x="49" y="44"/>
                    <a:pt x="49" y="44"/>
                  </a:cubicBezTo>
                  <a:cubicBezTo>
                    <a:pt x="49" y="44"/>
                    <a:pt x="49" y="44"/>
                    <a:pt x="49" y="44"/>
                  </a:cubicBezTo>
                  <a:cubicBezTo>
                    <a:pt x="50" y="44"/>
                    <a:pt x="51" y="44"/>
                    <a:pt x="52" y="45"/>
                  </a:cubicBezTo>
                  <a:cubicBezTo>
                    <a:pt x="45" y="50"/>
                    <a:pt x="45" y="50"/>
                    <a:pt x="45" y="50"/>
                  </a:cubicBezTo>
                  <a:cubicBezTo>
                    <a:pt x="39" y="57"/>
                    <a:pt x="39" y="57"/>
                    <a:pt x="39" y="57"/>
                  </a:cubicBezTo>
                  <a:cubicBezTo>
                    <a:pt x="39" y="57"/>
                    <a:pt x="39" y="56"/>
                    <a:pt x="39" y="56"/>
                  </a:cubicBezTo>
                  <a:cubicBezTo>
                    <a:pt x="37" y="50"/>
                    <a:pt x="41" y="45"/>
                    <a:pt x="46" y="44"/>
                  </a:cubicBezTo>
                  <a:close/>
                  <a:moveTo>
                    <a:pt x="53" y="62"/>
                  </a:moveTo>
                  <a:cubicBezTo>
                    <a:pt x="53" y="62"/>
                    <a:pt x="53" y="62"/>
                    <a:pt x="53" y="62"/>
                  </a:cubicBezTo>
                  <a:cubicBezTo>
                    <a:pt x="53" y="62"/>
                    <a:pt x="53" y="62"/>
                    <a:pt x="53" y="62"/>
                  </a:cubicBezTo>
                  <a:cubicBezTo>
                    <a:pt x="52" y="62"/>
                    <a:pt x="51" y="63"/>
                    <a:pt x="50" y="63"/>
                  </a:cubicBezTo>
                  <a:cubicBezTo>
                    <a:pt x="49" y="63"/>
                    <a:pt x="49" y="63"/>
                    <a:pt x="48" y="63"/>
                  </a:cubicBezTo>
                  <a:cubicBezTo>
                    <a:pt x="47" y="63"/>
                    <a:pt x="47" y="63"/>
                    <a:pt x="47" y="63"/>
                  </a:cubicBezTo>
                  <a:cubicBezTo>
                    <a:pt x="47" y="63"/>
                    <a:pt x="47" y="63"/>
                    <a:pt x="47" y="63"/>
                  </a:cubicBezTo>
                  <a:cubicBezTo>
                    <a:pt x="47" y="63"/>
                    <a:pt x="47" y="63"/>
                    <a:pt x="47" y="63"/>
                  </a:cubicBezTo>
                  <a:cubicBezTo>
                    <a:pt x="46" y="63"/>
                    <a:pt x="45" y="63"/>
                    <a:pt x="44" y="62"/>
                  </a:cubicBezTo>
                  <a:cubicBezTo>
                    <a:pt x="51" y="57"/>
                    <a:pt x="51" y="57"/>
                    <a:pt x="51" y="57"/>
                  </a:cubicBezTo>
                  <a:cubicBezTo>
                    <a:pt x="57" y="50"/>
                    <a:pt x="57" y="50"/>
                    <a:pt x="57" y="50"/>
                  </a:cubicBezTo>
                  <a:cubicBezTo>
                    <a:pt x="57" y="50"/>
                    <a:pt x="57" y="51"/>
                    <a:pt x="57" y="52"/>
                  </a:cubicBezTo>
                  <a:cubicBezTo>
                    <a:pt x="58" y="56"/>
                    <a:pt x="56" y="60"/>
                    <a:pt x="53"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0" name="Freeform 124">
              <a:extLst>
                <a:ext uri="{FF2B5EF4-FFF2-40B4-BE49-F238E27FC236}">
                  <a16:creationId xmlns:a16="http://schemas.microsoft.com/office/drawing/2014/main" id="{14219AC1-81C1-B0D0-1972-95B92FAE3076}"/>
                </a:ext>
              </a:extLst>
            </p:cNvPr>
            <p:cNvSpPr>
              <a:spLocks/>
            </p:cNvSpPr>
            <p:nvPr/>
          </p:nvSpPr>
          <p:spPr bwMode="auto">
            <a:xfrm>
              <a:off x="9763504" y="2679209"/>
              <a:ext cx="340575" cy="340575"/>
            </a:xfrm>
            <a:custGeom>
              <a:avLst/>
              <a:gdLst>
                <a:gd name="T0" fmla="*/ 90 w 107"/>
                <a:gd name="T1" fmla="*/ 74 h 107"/>
                <a:gd name="T2" fmla="*/ 78 w 107"/>
                <a:gd name="T3" fmla="*/ 79 h 107"/>
                <a:gd name="T4" fmla="*/ 33 w 107"/>
                <a:gd name="T5" fmla="*/ 56 h 107"/>
                <a:gd name="T6" fmla="*/ 34 w 107"/>
                <a:gd name="T7" fmla="*/ 54 h 107"/>
                <a:gd name="T8" fmla="*/ 33 w 107"/>
                <a:gd name="T9" fmla="*/ 51 h 107"/>
                <a:gd name="T10" fmla="*/ 78 w 107"/>
                <a:gd name="T11" fmla="*/ 29 h 107"/>
                <a:gd name="T12" fmla="*/ 90 w 107"/>
                <a:gd name="T13" fmla="*/ 34 h 107"/>
                <a:gd name="T14" fmla="*/ 107 w 107"/>
                <a:gd name="T15" fmla="*/ 17 h 107"/>
                <a:gd name="T16" fmla="*/ 90 w 107"/>
                <a:gd name="T17" fmla="*/ 0 h 107"/>
                <a:gd name="T18" fmla="*/ 74 w 107"/>
                <a:gd name="T19" fmla="*/ 17 h 107"/>
                <a:gd name="T20" fmla="*/ 74 w 107"/>
                <a:gd name="T21" fmla="*/ 20 h 107"/>
                <a:gd name="T22" fmla="*/ 29 w 107"/>
                <a:gd name="T23" fmla="*/ 42 h 107"/>
                <a:gd name="T24" fmla="*/ 17 w 107"/>
                <a:gd name="T25" fmla="*/ 37 h 107"/>
                <a:gd name="T26" fmla="*/ 0 w 107"/>
                <a:gd name="T27" fmla="*/ 54 h 107"/>
                <a:gd name="T28" fmla="*/ 17 w 107"/>
                <a:gd name="T29" fmla="*/ 70 h 107"/>
                <a:gd name="T30" fmla="*/ 29 w 107"/>
                <a:gd name="T31" fmla="*/ 65 h 107"/>
                <a:gd name="T32" fmla="*/ 74 w 107"/>
                <a:gd name="T33" fmla="*/ 88 h 107"/>
                <a:gd name="T34" fmla="*/ 74 w 107"/>
                <a:gd name="T35" fmla="*/ 90 h 107"/>
                <a:gd name="T36" fmla="*/ 90 w 107"/>
                <a:gd name="T37" fmla="*/ 107 h 107"/>
                <a:gd name="T38" fmla="*/ 107 w 107"/>
                <a:gd name="T39" fmla="*/ 90 h 107"/>
                <a:gd name="T40" fmla="*/ 90 w 107"/>
                <a:gd name="T41" fmla="*/ 7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07">
                  <a:moveTo>
                    <a:pt x="90" y="74"/>
                  </a:moveTo>
                  <a:cubicBezTo>
                    <a:pt x="86" y="74"/>
                    <a:pt x="81" y="76"/>
                    <a:pt x="78" y="79"/>
                  </a:cubicBezTo>
                  <a:cubicBezTo>
                    <a:pt x="33" y="56"/>
                    <a:pt x="33" y="56"/>
                    <a:pt x="33" y="56"/>
                  </a:cubicBezTo>
                  <a:cubicBezTo>
                    <a:pt x="34" y="56"/>
                    <a:pt x="34" y="55"/>
                    <a:pt x="34" y="54"/>
                  </a:cubicBezTo>
                  <a:cubicBezTo>
                    <a:pt x="34" y="53"/>
                    <a:pt x="34" y="52"/>
                    <a:pt x="33" y="51"/>
                  </a:cubicBezTo>
                  <a:cubicBezTo>
                    <a:pt x="78" y="29"/>
                    <a:pt x="78" y="29"/>
                    <a:pt x="78" y="29"/>
                  </a:cubicBezTo>
                  <a:cubicBezTo>
                    <a:pt x="81" y="32"/>
                    <a:pt x="86" y="34"/>
                    <a:pt x="90" y="34"/>
                  </a:cubicBezTo>
                  <a:cubicBezTo>
                    <a:pt x="100" y="34"/>
                    <a:pt x="107" y="26"/>
                    <a:pt x="107" y="17"/>
                  </a:cubicBezTo>
                  <a:cubicBezTo>
                    <a:pt x="107" y="8"/>
                    <a:pt x="100" y="0"/>
                    <a:pt x="90" y="0"/>
                  </a:cubicBezTo>
                  <a:cubicBezTo>
                    <a:pt x="81" y="0"/>
                    <a:pt x="74" y="8"/>
                    <a:pt x="74" y="17"/>
                  </a:cubicBezTo>
                  <a:cubicBezTo>
                    <a:pt x="74" y="18"/>
                    <a:pt x="74" y="19"/>
                    <a:pt x="74" y="20"/>
                  </a:cubicBezTo>
                  <a:cubicBezTo>
                    <a:pt x="29" y="42"/>
                    <a:pt x="29" y="42"/>
                    <a:pt x="29" y="42"/>
                  </a:cubicBezTo>
                  <a:cubicBezTo>
                    <a:pt x="26" y="39"/>
                    <a:pt x="22" y="37"/>
                    <a:pt x="17" y="37"/>
                  </a:cubicBezTo>
                  <a:cubicBezTo>
                    <a:pt x="8" y="37"/>
                    <a:pt x="0" y="45"/>
                    <a:pt x="0" y="54"/>
                  </a:cubicBezTo>
                  <a:cubicBezTo>
                    <a:pt x="0" y="63"/>
                    <a:pt x="8" y="70"/>
                    <a:pt x="17" y="70"/>
                  </a:cubicBezTo>
                  <a:cubicBezTo>
                    <a:pt x="22" y="70"/>
                    <a:pt x="26" y="68"/>
                    <a:pt x="29" y="65"/>
                  </a:cubicBezTo>
                  <a:cubicBezTo>
                    <a:pt x="74" y="88"/>
                    <a:pt x="74" y="88"/>
                    <a:pt x="74" y="88"/>
                  </a:cubicBezTo>
                  <a:cubicBezTo>
                    <a:pt x="74" y="89"/>
                    <a:pt x="74" y="90"/>
                    <a:pt x="74" y="90"/>
                  </a:cubicBezTo>
                  <a:cubicBezTo>
                    <a:pt x="74" y="100"/>
                    <a:pt x="81" y="107"/>
                    <a:pt x="90" y="107"/>
                  </a:cubicBezTo>
                  <a:cubicBezTo>
                    <a:pt x="100" y="107"/>
                    <a:pt x="107" y="100"/>
                    <a:pt x="107" y="90"/>
                  </a:cubicBezTo>
                  <a:cubicBezTo>
                    <a:pt x="107" y="81"/>
                    <a:pt x="100" y="74"/>
                    <a:pt x="9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1" name="Freeform 125">
              <a:extLst>
                <a:ext uri="{FF2B5EF4-FFF2-40B4-BE49-F238E27FC236}">
                  <a16:creationId xmlns:a16="http://schemas.microsoft.com/office/drawing/2014/main" id="{E1106096-4F7F-4779-9952-14831AB7CB71}"/>
                </a:ext>
              </a:extLst>
            </p:cNvPr>
            <p:cNvSpPr>
              <a:spLocks noEditPoints="1"/>
            </p:cNvSpPr>
            <p:nvPr/>
          </p:nvSpPr>
          <p:spPr bwMode="auto">
            <a:xfrm>
              <a:off x="9875071" y="1874748"/>
              <a:ext cx="324917" cy="352319"/>
            </a:xfrm>
            <a:custGeom>
              <a:avLst/>
              <a:gdLst>
                <a:gd name="T0" fmla="*/ 13 w 102"/>
                <a:gd name="T1" fmla="*/ 100 h 110"/>
                <a:gd name="T2" fmla="*/ 24 w 102"/>
                <a:gd name="T3" fmla="*/ 110 h 110"/>
                <a:gd name="T4" fmla="*/ 34 w 102"/>
                <a:gd name="T5" fmla="*/ 100 h 110"/>
                <a:gd name="T6" fmla="*/ 34 w 102"/>
                <a:gd name="T7" fmla="*/ 100 h 110"/>
                <a:gd name="T8" fmla="*/ 24 w 102"/>
                <a:gd name="T9" fmla="*/ 89 h 110"/>
                <a:gd name="T10" fmla="*/ 13 w 102"/>
                <a:gd name="T11" fmla="*/ 100 h 110"/>
                <a:gd name="T12" fmla="*/ 82 w 102"/>
                <a:gd name="T13" fmla="*/ 100 h 110"/>
                <a:gd name="T14" fmla="*/ 92 w 102"/>
                <a:gd name="T15" fmla="*/ 110 h 110"/>
                <a:gd name="T16" fmla="*/ 102 w 102"/>
                <a:gd name="T17" fmla="*/ 100 h 110"/>
                <a:gd name="T18" fmla="*/ 102 w 102"/>
                <a:gd name="T19" fmla="*/ 100 h 110"/>
                <a:gd name="T20" fmla="*/ 92 w 102"/>
                <a:gd name="T21" fmla="*/ 89 h 110"/>
                <a:gd name="T22" fmla="*/ 82 w 102"/>
                <a:gd name="T23" fmla="*/ 100 h 110"/>
                <a:gd name="T24" fmla="*/ 102 w 102"/>
                <a:gd name="T25" fmla="*/ 55 h 110"/>
                <a:gd name="T26" fmla="*/ 102 w 102"/>
                <a:gd name="T27" fmla="*/ 14 h 110"/>
                <a:gd name="T28" fmla="*/ 13 w 102"/>
                <a:gd name="T29" fmla="*/ 14 h 110"/>
                <a:gd name="T30" fmla="*/ 0 w 102"/>
                <a:gd name="T31" fmla="*/ 0 h 110"/>
                <a:gd name="T32" fmla="*/ 0 w 102"/>
                <a:gd name="T33" fmla="*/ 7 h 110"/>
                <a:gd name="T34" fmla="*/ 7 w 102"/>
                <a:gd name="T35" fmla="*/ 14 h 110"/>
                <a:gd name="T36" fmla="*/ 12 w 102"/>
                <a:gd name="T37" fmla="*/ 58 h 110"/>
                <a:gd name="T38" fmla="*/ 7 w 102"/>
                <a:gd name="T39" fmla="*/ 69 h 110"/>
                <a:gd name="T40" fmla="*/ 20 w 102"/>
                <a:gd name="T41" fmla="*/ 82 h 110"/>
                <a:gd name="T42" fmla="*/ 102 w 102"/>
                <a:gd name="T43" fmla="*/ 82 h 110"/>
                <a:gd name="T44" fmla="*/ 102 w 102"/>
                <a:gd name="T45" fmla="*/ 76 h 110"/>
                <a:gd name="T46" fmla="*/ 20 w 102"/>
                <a:gd name="T47" fmla="*/ 76 h 110"/>
                <a:gd name="T48" fmla="*/ 13 w 102"/>
                <a:gd name="T49" fmla="*/ 69 h 110"/>
                <a:gd name="T50" fmla="*/ 13 w 102"/>
                <a:gd name="T51" fmla="*/ 69 h 110"/>
                <a:gd name="T52" fmla="*/ 102 w 102"/>
                <a:gd name="T53" fmla="*/ 5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10">
                  <a:moveTo>
                    <a:pt x="13" y="100"/>
                  </a:moveTo>
                  <a:cubicBezTo>
                    <a:pt x="13" y="105"/>
                    <a:pt x="18" y="110"/>
                    <a:pt x="24" y="110"/>
                  </a:cubicBezTo>
                  <a:cubicBezTo>
                    <a:pt x="29" y="110"/>
                    <a:pt x="34" y="105"/>
                    <a:pt x="34" y="100"/>
                  </a:cubicBezTo>
                  <a:cubicBezTo>
                    <a:pt x="34" y="100"/>
                    <a:pt x="34" y="100"/>
                    <a:pt x="34" y="100"/>
                  </a:cubicBezTo>
                  <a:cubicBezTo>
                    <a:pt x="34" y="94"/>
                    <a:pt x="29" y="89"/>
                    <a:pt x="24" y="89"/>
                  </a:cubicBezTo>
                  <a:cubicBezTo>
                    <a:pt x="18" y="89"/>
                    <a:pt x="13" y="94"/>
                    <a:pt x="13" y="100"/>
                  </a:cubicBezTo>
                  <a:close/>
                  <a:moveTo>
                    <a:pt x="82" y="100"/>
                  </a:moveTo>
                  <a:cubicBezTo>
                    <a:pt x="82" y="105"/>
                    <a:pt x="86" y="110"/>
                    <a:pt x="92" y="110"/>
                  </a:cubicBezTo>
                  <a:cubicBezTo>
                    <a:pt x="98" y="110"/>
                    <a:pt x="102" y="105"/>
                    <a:pt x="102" y="100"/>
                  </a:cubicBezTo>
                  <a:cubicBezTo>
                    <a:pt x="102" y="100"/>
                    <a:pt x="102" y="100"/>
                    <a:pt x="102" y="100"/>
                  </a:cubicBezTo>
                  <a:cubicBezTo>
                    <a:pt x="102" y="94"/>
                    <a:pt x="98" y="89"/>
                    <a:pt x="92" y="89"/>
                  </a:cubicBezTo>
                  <a:cubicBezTo>
                    <a:pt x="86" y="89"/>
                    <a:pt x="82" y="94"/>
                    <a:pt x="82" y="100"/>
                  </a:cubicBezTo>
                  <a:close/>
                  <a:moveTo>
                    <a:pt x="102" y="55"/>
                  </a:moveTo>
                  <a:cubicBezTo>
                    <a:pt x="102" y="14"/>
                    <a:pt x="102" y="14"/>
                    <a:pt x="102" y="14"/>
                  </a:cubicBezTo>
                  <a:cubicBezTo>
                    <a:pt x="13" y="14"/>
                    <a:pt x="13" y="14"/>
                    <a:pt x="13" y="14"/>
                  </a:cubicBezTo>
                  <a:cubicBezTo>
                    <a:pt x="13" y="6"/>
                    <a:pt x="7" y="0"/>
                    <a:pt x="0" y="0"/>
                  </a:cubicBezTo>
                  <a:cubicBezTo>
                    <a:pt x="0" y="7"/>
                    <a:pt x="0" y="7"/>
                    <a:pt x="0" y="7"/>
                  </a:cubicBezTo>
                  <a:cubicBezTo>
                    <a:pt x="3" y="7"/>
                    <a:pt x="7" y="10"/>
                    <a:pt x="7" y="14"/>
                  </a:cubicBezTo>
                  <a:cubicBezTo>
                    <a:pt x="12" y="58"/>
                    <a:pt x="12" y="58"/>
                    <a:pt x="12" y="58"/>
                  </a:cubicBezTo>
                  <a:cubicBezTo>
                    <a:pt x="9" y="61"/>
                    <a:pt x="7" y="64"/>
                    <a:pt x="7" y="69"/>
                  </a:cubicBezTo>
                  <a:cubicBezTo>
                    <a:pt x="7" y="76"/>
                    <a:pt x="13" y="82"/>
                    <a:pt x="20" y="82"/>
                  </a:cubicBezTo>
                  <a:cubicBezTo>
                    <a:pt x="102" y="82"/>
                    <a:pt x="102" y="82"/>
                    <a:pt x="102" y="82"/>
                  </a:cubicBezTo>
                  <a:cubicBezTo>
                    <a:pt x="102" y="76"/>
                    <a:pt x="102" y="76"/>
                    <a:pt x="102" y="76"/>
                  </a:cubicBezTo>
                  <a:cubicBezTo>
                    <a:pt x="20" y="76"/>
                    <a:pt x="20" y="76"/>
                    <a:pt x="20" y="76"/>
                  </a:cubicBezTo>
                  <a:cubicBezTo>
                    <a:pt x="16" y="76"/>
                    <a:pt x="13" y="73"/>
                    <a:pt x="13" y="69"/>
                  </a:cubicBezTo>
                  <a:cubicBezTo>
                    <a:pt x="13" y="69"/>
                    <a:pt x="13" y="69"/>
                    <a:pt x="13" y="69"/>
                  </a:cubicBezTo>
                  <a:lnTo>
                    <a:pt x="102"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2" name="Freeform 126">
              <a:extLst>
                <a:ext uri="{FF2B5EF4-FFF2-40B4-BE49-F238E27FC236}">
                  <a16:creationId xmlns:a16="http://schemas.microsoft.com/office/drawing/2014/main" id="{4AED6EFC-B0AD-C2FD-3B57-FA1F0531E623}"/>
                </a:ext>
              </a:extLst>
            </p:cNvPr>
            <p:cNvSpPr>
              <a:spLocks noEditPoints="1"/>
            </p:cNvSpPr>
            <p:nvPr/>
          </p:nvSpPr>
          <p:spPr bwMode="auto">
            <a:xfrm>
              <a:off x="9965108" y="1600722"/>
              <a:ext cx="274026" cy="268153"/>
            </a:xfrm>
            <a:custGeom>
              <a:avLst/>
              <a:gdLst>
                <a:gd name="T0" fmla="*/ 82 w 86"/>
                <a:gd name="T1" fmla="*/ 47 h 84"/>
                <a:gd name="T2" fmla="*/ 82 w 86"/>
                <a:gd name="T3" fmla="*/ 42 h 84"/>
                <a:gd name="T4" fmla="*/ 43 w 86"/>
                <a:gd name="T5" fmla="*/ 3 h 84"/>
                <a:gd name="T6" fmla="*/ 36 w 86"/>
                <a:gd name="T7" fmla="*/ 4 h 84"/>
                <a:gd name="T8" fmla="*/ 24 w 86"/>
                <a:gd name="T9" fmla="*/ 0 h 84"/>
                <a:gd name="T10" fmla="*/ 0 w 86"/>
                <a:gd name="T11" fmla="*/ 23 h 84"/>
                <a:gd name="T12" fmla="*/ 4 w 86"/>
                <a:gd name="T13" fmla="*/ 36 h 84"/>
                <a:gd name="T14" fmla="*/ 4 w 86"/>
                <a:gd name="T15" fmla="*/ 42 h 84"/>
                <a:gd name="T16" fmla="*/ 43 w 86"/>
                <a:gd name="T17" fmla="*/ 81 h 84"/>
                <a:gd name="T18" fmla="*/ 50 w 86"/>
                <a:gd name="T19" fmla="*/ 80 h 84"/>
                <a:gd name="T20" fmla="*/ 62 w 86"/>
                <a:gd name="T21" fmla="*/ 84 h 84"/>
                <a:gd name="T22" fmla="*/ 86 w 86"/>
                <a:gd name="T23" fmla="*/ 61 h 84"/>
                <a:gd name="T24" fmla="*/ 82 w 86"/>
                <a:gd name="T25" fmla="*/ 47 h 84"/>
                <a:gd name="T26" fmla="*/ 46 w 86"/>
                <a:gd name="T27" fmla="*/ 71 h 84"/>
                <a:gd name="T28" fmla="*/ 23 w 86"/>
                <a:gd name="T29" fmla="*/ 64 h 84"/>
                <a:gd name="T30" fmla="*/ 24 w 86"/>
                <a:gd name="T31" fmla="*/ 51 h 84"/>
                <a:gd name="T32" fmla="*/ 34 w 86"/>
                <a:gd name="T33" fmla="*/ 59 h 84"/>
                <a:gd name="T34" fmla="*/ 52 w 86"/>
                <a:gd name="T35" fmla="*/ 58 h 84"/>
                <a:gd name="T36" fmla="*/ 41 w 86"/>
                <a:gd name="T37" fmla="*/ 47 h 84"/>
                <a:gd name="T38" fmla="*/ 20 w 86"/>
                <a:gd name="T39" fmla="*/ 30 h 84"/>
                <a:gd name="T40" fmla="*/ 37 w 86"/>
                <a:gd name="T41" fmla="*/ 13 h 84"/>
                <a:gd name="T42" fmla="*/ 61 w 86"/>
                <a:gd name="T43" fmla="*/ 19 h 84"/>
                <a:gd name="T44" fmla="*/ 59 w 86"/>
                <a:gd name="T45" fmla="*/ 31 h 84"/>
                <a:gd name="T46" fmla="*/ 42 w 86"/>
                <a:gd name="T47" fmla="*/ 22 h 84"/>
                <a:gd name="T48" fmla="*/ 38 w 86"/>
                <a:gd name="T49" fmla="*/ 35 h 84"/>
                <a:gd name="T50" fmla="*/ 66 w 86"/>
                <a:gd name="T51" fmla="*/ 49 h 84"/>
                <a:gd name="T52" fmla="*/ 46 w 86"/>
                <a:gd name="T53"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84">
                  <a:moveTo>
                    <a:pt x="82" y="47"/>
                  </a:moveTo>
                  <a:cubicBezTo>
                    <a:pt x="82" y="46"/>
                    <a:pt x="82" y="44"/>
                    <a:pt x="82" y="42"/>
                  </a:cubicBezTo>
                  <a:cubicBezTo>
                    <a:pt x="82" y="21"/>
                    <a:pt x="64" y="3"/>
                    <a:pt x="43" y="3"/>
                  </a:cubicBezTo>
                  <a:cubicBezTo>
                    <a:pt x="41" y="3"/>
                    <a:pt x="39" y="3"/>
                    <a:pt x="36" y="4"/>
                  </a:cubicBezTo>
                  <a:cubicBezTo>
                    <a:pt x="33" y="1"/>
                    <a:pt x="28" y="0"/>
                    <a:pt x="24" y="0"/>
                  </a:cubicBezTo>
                  <a:cubicBezTo>
                    <a:pt x="11" y="0"/>
                    <a:pt x="0" y="10"/>
                    <a:pt x="0" y="23"/>
                  </a:cubicBezTo>
                  <a:cubicBezTo>
                    <a:pt x="0" y="28"/>
                    <a:pt x="2" y="32"/>
                    <a:pt x="4" y="36"/>
                  </a:cubicBezTo>
                  <a:cubicBezTo>
                    <a:pt x="4" y="38"/>
                    <a:pt x="4" y="40"/>
                    <a:pt x="4" y="42"/>
                  </a:cubicBezTo>
                  <a:cubicBezTo>
                    <a:pt x="4" y="64"/>
                    <a:pt x="21" y="81"/>
                    <a:pt x="43" y="81"/>
                  </a:cubicBezTo>
                  <a:cubicBezTo>
                    <a:pt x="45" y="81"/>
                    <a:pt x="48" y="81"/>
                    <a:pt x="50" y="80"/>
                  </a:cubicBezTo>
                  <a:cubicBezTo>
                    <a:pt x="54" y="83"/>
                    <a:pt x="58" y="84"/>
                    <a:pt x="62" y="84"/>
                  </a:cubicBezTo>
                  <a:cubicBezTo>
                    <a:pt x="75" y="84"/>
                    <a:pt x="86" y="73"/>
                    <a:pt x="86" y="61"/>
                  </a:cubicBezTo>
                  <a:cubicBezTo>
                    <a:pt x="86" y="56"/>
                    <a:pt x="84" y="51"/>
                    <a:pt x="82" y="47"/>
                  </a:cubicBezTo>
                  <a:close/>
                  <a:moveTo>
                    <a:pt x="46" y="71"/>
                  </a:moveTo>
                  <a:cubicBezTo>
                    <a:pt x="34" y="71"/>
                    <a:pt x="28" y="69"/>
                    <a:pt x="23" y="64"/>
                  </a:cubicBezTo>
                  <a:cubicBezTo>
                    <a:pt x="17" y="58"/>
                    <a:pt x="19" y="52"/>
                    <a:pt x="24" y="51"/>
                  </a:cubicBezTo>
                  <a:cubicBezTo>
                    <a:pt x="29" y="51"/>
                    <a:pt x="32" y="57"/>
                    <a:pt x="34" y="59"/>
                  </a:cubicBezTo>
                  <a:cubicBezTo>
                    <a:pt x="37" y="60"/>
                    <a:pt x="47" y="64"/>
                    <a:pt x="52" y="58"/>
                  </a:cubicBezTo>
                  <a:cubicBezTo>
                    <a:pt x="58" y="51"/>
                    <a:pt x="48" y="48"/>
                    <a:pt x="41" y="47"/>
                  </a:cubicBezTo>
                  <a:cubicBezTo>
                    <a:pt x="32" y="46"/>
                    <a:pt x="19" y="40"/>
                    <a:pt x="20" y="30"/>
                  </a:cubicBezTo>
                  <a:cubicBezTo>
                    <a:pt x="21" y="19"/>
                    <a:pt x="29" y="14"/>
                    <a:pt x="37" y="13"/>
                  </a:cubicBezTo>
                  <a:cubicBezTo>
                    <a:pt x="48" y="12"/>
                    <a:pt x="55" y="15"/>
                    <a:pt x="61" y="19"/>
                  </a:cubicBezTo>
                  <a:cubicBezTo>
                    <a:pt x="67" y="25"/>
                    <a:pt x="63" y="31"/>
                    <a:pt x="59" y="31"/>
                  </a:cubicBezTo>
                  <a:cubicBezTo>
                    <a:pt x="55" y="32"/>
                    <a:pt x="51" y="22"/>
                    <a:pt x="42" y="22"/>
                  </a:cubicBezTo>
                  <a:cubicBezTo>
                    <a:pt x="33" y="22"/>
                    <a:pt x="27" y="32"/>
                    <a:pt x="38" y="35"/>
                  </a:cubicBezTo>
                  <a:cubicBezTo>
                    <a:pt x="49" y="37"/>
                    <a:pt x="61" y="38"/>
                    <a:pt x="66" y="49"/>
                  </a:cubicBezTo>
                  <a:cubicBezTo>
                    <a:pt x="70" y="59"/>
                    <a:pt x="59" y="70"/>
                    <a:pt x="4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3" name="Freeform 127">
              <a:extLst>
                <a:ext uri="{FF2B5EF4-FFF2-40B4-BE49-F238E27FC236}">
                  <a16:creationId xmlns:a16="http://schemas.microsoft.com/office/drawing/2014/main" id="{0DE54D22-3839-7CFA-D226-0D94785AC95E}"/>
                </a:ext>
              </a:extLst>
            </p:cNvPr>
            <p:cNvSpPr>
              <a:spLocks noEditPoints="1"/>
            </p:cNvSpPr>
            <p:nvPr/>
          </p:nvSpPr>
          <p:spPr bwMode="auto">
            <a:xfrm>
              <a:off x="10082548" y="1367799"/>
              <a:ext cx="152672" cy="199648"/>
            </a:xfrm>
            <a:custGeom>
              <a:avLst/>
              <a:gdLst>
                <a:gd name="T0" fmla="*/ 42 w 48"/>
                <a:gd name="T1" fmla="*/ 8 h 63"/>
                <a:gd name="T2" fmla="*/ 6 w 48"/>
                <a:gd name="T3" fmla="*/ 8 h 63"/>
                <a:gd name="T4" fmla="*/ 0 w 48"/>
                <a:gd name="T5" fmla="*/ 14 h 63"/>
                <a:gd name="T6" fmla="*/ 0 w 48"/>
                <a:gd name="T7" fmla="*/ 16 h 63"/>
                <a:gd name="T8" fmla="*/ 48 w 48"/>
                <a:gd name="T9" fmla="*/ 16 h 63"/>
                <a:gd name="T10" fmla="*/ 48 w 48"/>
                <a:gd name="T11" fmla="*/ 14 h 63"/>
                <a:gd name="T12" fmla="*/ 42 w 48"/>
                <a:gd name="T13" fmla="*/ 8 h 63"/>
                <a:gd name="T14" fmla="*/ 31 w 48"/>
                <a:gd name="T15" fmla="*/ 4 h 63"/>
                <a:gd name="T16" fmla="*/ 32 w 48"/>
                <a:gd name="T17" fmla="*/ 10 h 63"/>
                <a:gd name="T18" fmla="*/ 16 w 48"/>
                <a:gd name="T19" fmla="*/ 10 h 63"/>
                <a:gd name="T20" fmla="*/ 17 w 48"/>
                <a:gd name="T21" fmla="*/ 4 h 63"/>
                <a:gd name="T22" fmla="*/ 31 w 48"/>
                <a:gd name="T23" fmla="*/ 4 h 63"/>
                <a:gd name="T24" fmla="*/ 32 w 48"/>
                <a:gd name="T25" fmla="*/ 0 h 63"/>
                <a:gd name="T26" fmla="*/ 16 w 48"/>
                <a:gd name="T27" fmla="*/ 0 h 63"/>
                <a:gd name="T28" fmla="*/ 13 w 48"/>
                <a:gd name="T29" fmla="*/ 3 h 63"/>
                <a:gd name="T30" fmla="*/ 12 w 48"/>
                <a:gd name="T31" fmla="*/ 11 h 63"/>
                <a:gd name="T32" fmla="*/ 14 w 48"/>
                <a:gd name="T33" fmla="*/ 14 h 63"/>
                <a:gd name="T34" fmla="*/ 34 w 48"/>
                <a:gd name="T35" fmla="*/ 14 h 63"/>
                <a:gd name="T36" fmla="*/ 36 w 48"/>
                <a:gd name="T37" fmla="*/ 11 h 63"/>
                <a:gd name="T38" fmla="*/ 35 w 48"/>
                <a:gd name="T39" fmla="*/ 3 h 63"/>
                <a:gd name="T40" fmla="*/ 32 w 48"/>
                <a:gd name="T41" fmla="*/ 0 h 63"/>
                <a:gd name="T42" fmla="*/ 43 w 48"/>
                <a:gd name="T43" fmla="*/ 20 h 63"/>
                <a:gd name="T44" fmla="*/ 5 w 48"/>
                <a:gd name="T45" fmla="*/ 20 h 63"/>
                <a:gd name="T46" fmla="*/ 2 w 48"/>
                <a:gd name="T47" fmla="*/ 24 h 63"/>
                <a:gd name="T48" fmla="*/ 5 w 48"/>
                <a:gd name="T49" fmla="*/ 59 h 63"/>
                <a:gd name="T50" fmla="*/ 9 w 48"/>
                <a:gd name="T51" fmla="*/ 63 h 63"/>
                <a:gd name="T52" fmla="*/ 39 w 48"/>
                <a:gd name="T53" fmla="*/ 63 h 63"/>
                <a:gd name="T54" fmla="*/ 43 w 48"/>
                <a:gd name="T55" fmla="*/ 59 h 63"/>
                <a:gd name="T56" fmla="*/ 46 w 48"/>
                <a:gd name="T57" fmla="*/ 24 h 63"/>
                <a:gd name="T58" fmla="*/ 43 w 48"/>
                <a:gd name="T59" fmla="*/ 20 h 63"/>
                <a:gd name="T60" fmla="*/ 16 w 48"/>
                <a:gd name="T61" fmla="*/ 55 h 63"/>
                <a:gd name="T62" fmla="*/ 10 w 48"/>
                <a:gd name="T63" fmla="*/ 55 h 63"/>
                <a:gd name="T64" fmla="*/ 8 w 48"/>
                <a:gd name="T65" fmla="*/ 28 h 63"/>
                <a:gd name="T66" fmla="*/ 16 w 48"/>
                <a:gd name="T67" fmla="*/ 28 h 63"/>
                <a:gd name="T68" fmla="*/ 16 w 48"/>
                <a:gd name="T69" fmla="*/ 55 h 63"/>
                <a:gd name="T70" fmla="*/ 28 w 48"/>
                <a:gd name="T71" fmla="*/ 55 h 63"/>
                <a:gd name="T72" fmla="*/ 20 w 48"/>
                <a:gd name="T73" fmla="*/ 55 h 63"/>
                <a:gd name="T74" fmla="*/ 20 w 48"/>
                <a:gd name="T75" fmla="*/ 28 h 63"/>
                <a:gd name="T76" fmla="*/ 28 w 48"/>
                <a:gd name="T77" fmla="*/ 28 h 63"/>
                <a:gd name="T78" fmla="*/ 28 w 48"/>
                <a:gd name="T79" fmla="*/ 55 h 63"/>
                <a:gd name="T80" fmla="*/ 38 w 48"/>
                <a:gd name="T81" fmla="*/ 55 h 63"/>
                <a:gd name="T82" fmla="*/ 32 w 48"/>
                <a:gd name="T83" fmla="*/ 55 h 63"/>
                <a:gd name="T84" fmla="*/ 32 w 48"/>
                <a:gd name="T85" fmla="*/ 28 h 63"/>
                <a:gd name="T86" fmla="*/ 40 w 48"/>
                <a:gd name="T87" fmla="*/ 28 h 63"/>
                <a:gd name="T88" fmla="*/ 38 w 48"/>
                <a:gd name="T89" fmla="*/ 5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63">
                  <a:moveTo>
                    <a:pt x="42" y="8"/>
                  </a:moveTo>
                  <a:cubicBezTo>
                    <a:pt x="6" y="8"/>
                    <a:pt x="6" y="8"/>
                    <a:pt x="6" y="8"/>
                  </a:cubicBezTo>
                  <a:cubicBezTo>
                    <a:pt x="3" y="8"/>
                    <a:pt x="0" y="11"/>
                    <a:pt x="0" y="14"/>
                  </a:cubicBezTo>
                  <a:cubicBezTo>
                    <a:pt x="0" y="16"/>
                    <a:pt x="0" y="16"/>
                    <a:pt x="0" y="16"/>
                  </a:cubicBezTo>
                  <a:cubicBezTo>
                    <a:pt x="48" y="16"/>
                    <a:pt x="48" y="16"/>
                    <a:pt x="48" y="16"/>
                  </a:cubicBezTo>
                  <a:cubicBezTo>
                    <a:pt x="48" y="14"/>
                    <a:pt x="48" y="14"/>
                    <a:pt x="48" y="14"/>
                  </a:cubicBezTo>
                  <a:cubicBezTo>
                    <a:pt x="48" y="11"/>
                    <a:pt x="45" y="8"/>
                    <a:pt x="42" y="8"/>
                  </a:cubicBezTo>
                  <a:close/>
                  <a:moveTo>
                    <a:pt x="31" y="4"/>
                  </a:moveTo>
                  <a:cubicBezTo>
                    <a:pt x="32" y="10"/>
                    <a:pt x="32" y="10"/>
                    <a:pt x="32" y="10"/>
                  </a:cubicBezTo>
                  <a:cubicBezTo>
                    <a:pt x="16" y="10"/>
                    <a:pt x="16" y="10"/>
                    <a:pt x="16" y="10"/>
                  </a:cubicBezTo>
                  <a:cubicBezTo>
                    <a:pt x="17" y="4"/>
                    <a:pt x="17" y="4"/>
                    <a:pt x="17" y="4"/>
                  </a:cubicBezTo>
                  <a:cubicBezTo>
                    <a:pt x="31" y="4"/>
                    <a:pt x="31" y="4"/>
                    <a:pt x="31" y="4"/>
                  </a:cubicBezTo>
                  <a:moveTo>
                    <a:pt x="32" y="0"/>
                  </a:moveTo>
                  <a:cubicBezTo>
                    <a:pt x="16" y="0"/>
                    <a:pt x="16" y="0"/>
                    <a:pt x="16" y="0"/>
                  </a:cubicBezTo>
                  <a:cubicBezTo>
                    <a:pt x="15" y="0"/>
                    <a:pt x="13" y="1"/>
                    <a:pt x="13" y="3"/>
                  </a:cubicBezTo>
                  <a:cubicBezTo>
                    <a:pt x="12" y="11"/>
                    <a:pt x="12" y="11"/>
                    <a:pt x="12" y="11"/>
                  </a:cubicBezTo>
                  <a:cubicBezTo>
                    <a:pt x="11" y="13"/>
                    <a:pt x="13" y="14"/>
                    <a:pt x="14" y="14"/>
                  </a:cubicBezTo>
                  <a:cubicBezTo>
                    <a:pt x="34" y="14"/>
                    <a:pt x="34" y="14"/>
                    <a:pt x="34" y="14"/>
                  </a:cubicBezTo>
                  <a:cubicBezTo>
                    <a:pt x="36" y="14"/>
                    <a:pt x="37" y="13"/>
                    <a:pt x="36" y="11"/>
                  </a:cubicBezTo>
                  <a:cubicBezTo>
                    <a:pt x="35" y="3"/>
                    <a:pt x="35" y="3"/>
                    <a:pt x="35" y="3"/>
                  </a:cubicBezTo>
                  <a:cubicBezTo>
                    <a:pt x="35" y="1"/>
                    <a:pt x="34" y="0"/>
                    <a:pt x="32" y="0"/>
                  </a:cubicBezTo>
                  <a:close/>
                  <a:moveTo>
                    <a:pt x="43" y="20"/>
                  </a:moveTo>
                  <a:cubicBezTo>
                    <a:pt x="5" y="20"/>
                    <a:pt x="5" y="20"/>
                    <a:pt x="5" y="20"/>
                  </a:cubicBezTo>
                  <a:cubicBezTo>
                    <a:pt x="3" y="20"/>
                    <a:pt x="2" y="22"/>
                    <a:pt x="2" y="24"/>
                  </a:cubicBezTo>
                  <a:cubicBezTo>
                    <a:pt x="5" y="59"/>
                    <a:pt x="5" y="59"/>
                    <a:pt x="5" y="59"/>
                  </a:cubicBezTo>
                  <a:cubicBezTo>
                    <a:pt x="5" y="61"/>
                    <a:pt x="7" y="63"/>
                    <a:pt x="9" y="63"/>
                  </a:cubicBezTo>
                  <a:cubicBezTo>
                    <a:pt x="39" y="63"/>
                    <a:pt x="39" y="63"/>
                    <a:pt x="39" y="63"/>
                  </a:cubicBezTo>
                  <a:cubicBezTo>
                    <a:pt x="41" y="63"/>
                    <a:pt x="43" y="61"/>
                    <a:pt x="43" y="59"/>
                  </a:cubicBezTo>
                  <a:cubicBezTo>
                    <a:pt x="46" y="24"/>
                    <a:pt x="46" y="24"/>
                    <a:pt x="46" y="24"/>
                  </a:cubicBezTo>
                  <a:cubicBezTo>
                    <a:pt x="47" y="22"/>
                    <a:pt x="45" y="20"/>
                    <a:pt x="43" y="20"/>
                  </a:cubicBezTo>
                  <a:close/>
                  <a:moveTo>
                    <a:pt x="16" y="55"/>
                  </a:moveTo>
                  <a:cubicBezTo>
                    <a:pt x="10" y="55"/>
                    <a:pt x="10" y="55"/>
                    <a:pt x="10" y="55"/>
                  </a:cubicBezTo>
                  <a:cubicBezTo>
                    <a:pt x="8" y="28"/>
                    <a:pt x="8" y="28"/>
                    <a:pt x="8" y="28"/>
                  </a:cubicBezTo>
                  <a:cubicBezTo>
                    <a:pt x="16" y="28"/>
                    <a:pt x="16" y="28"/>
                    <a:pt x="16" y="28"/>
                  </a:cubicBezTo>
                  <a:lnTo>
                    <a:pt x="16" y="55"/>
                  </a:lnTo>
                  <a:close/>
                  <a:moveTo>
                    <a:pt x="28" y="55"/>
                  </a:moveTo>
                  <a:cubicBezTo>
                    <a:pt x="20" y="55"/>
                    <a:pt x="20" y="55"/>
                    <a:pt x="20" y="55"/>
                  </a:cubicBezTo>
                  <a:cubicBezTo>
                    <a:pt x="20" y="28"/>
                    <a:pt x="20" y="28"/>
                    <a:pt x="20" y="28"/>
                  </a:cubicBezTo>
                  <a:cubicBezTo>
                    <a:pt x="28" y="28"/>
                    <a:pt x="28" y="28"/>
                    <a:pt x="28" y="28"/>
                  </a:cubicBezTo>
                  <a:lnTo>
                    <a:pt x="28" y="55"/>
                  </a:lnTo>
                  <a:close/>
                  <a:moveTo>
                    <a:pt x="38" y="55"/>
                  </a:moveTo>
                  <a:cubicBezTo>
                    <a:pt x="32" y="55"/>
                    <a:pt x="32" y="55"/>
                    <a:pt x="32" y="55"/>
                  </a:cubicBezTo>
                  <a:cubicBezTo>
                    <a:pt x="32" y="28"/>
                    <a:pt x="32" y="28"/>
                    <a:pt x="32" y="28"/>
                  </a:cubicBezTo>
                  <a:cubicBezTo>
                    <a:pt x="40" y="28"/>
                    <a:pt x="40" y="28"/>
                    <a:pt x="40" y="28"/>
                  </a:cubicBezTo>
                  <a:lnTo>
                    <a:pt x="38"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4" name="Freeform 128">
              <a:extLst>
                <a:ext uri="{FF2B5EF4-FFF2-40B4-BE49-F238E27FC236}">
                  <a16:creationId xmlns:a16="http://schemas.microsoft.com/office/drawing/2014/main" id="{7D250CD8-DAB7-7150-F545-D36E92862E0B}"/>
                </a:ext>
              </a:extLst>
            </p:cNvPr>
            <p:cNvSpPr>
              <a:spLocks noEditPoints="1"/>
            </p:cNvSpPr>
            <p:nvPr/>
          </p:nvSpPr>
          <p:spPr bwMode="auto">
            <a:xfrm>
              <a:off x="9634320" y="3002169"/>
              <a:ext cx="416912" cy="418868"/>
            </a:xfrm>
            <a:custGeom>
              <a:avLst/>
              <a:gdLst>
                <a:gd name="T0" fmla="*/ 65 w 130"/>
                <a:gd name="T1" fmla="*/ 0 h 131"/>
                <a:gd name="T2" fmla="*/ 0 w 130"/>
                <a:gd name="T3" fmla="*/ 65 h 131"/>
                <a:gd name="T4" fmla="*/ 65 w 130"/>
                <a:gd name="T5" fmla="*/ 131 h 131"/>
                <a:gd name="T6" fmla="*/ 130 w 130"/>
                <a:gd name="T7" fmla="*/ 65 h 131"/>
                <a:gd name="T8" fmla="*/ 65 w 130"/>
                <a:gd name="T9" fmla="*/ 0 h 131"/>
                <a:gd name="T10" fmla="*/ 65 w 130"/>
                <a:gd name="T11" fmla="*/ 114 h 131"/>
                <a:gd name="T12" fmla="*/ 16 w 130"/>
                <a:gd name="T13" fmla="*/ 65 h 131"/>
                <a:gd name="T14" fmla="*/ 65 w 130"/>
                <a:gd name="T15" fmla="*/ 17 h 131"/>
                <a:gd name="T16" fmla="*/ 114 w 130"/>
                <a:gd name="T17" fmla="*/ 65 h 131"/>
                <a:gd name="T18" fmla="*/ 65 w 130"/>
                <a:gd name="T19" fmla="*/ 114 h 131"/>
                <a:gd name="T20" fmla="*/ 40 w 130"/>
                <a:gd name="T21" fmla="*/ 65 h 131"/>
                <a:gd name="T22" fmla="*/ 65 w 130"/>
                <a:gd name="T23" fmla="*/ 90 h 131"/>
                <a:gd name="T24" fmla="*/ 89 w 130"/>
                <a:gd name="T25" fmla="*/ 65 h 131"/>
                <a:gd name="T26" fmla="*/ 65 w 130"/>
                <a:gd name="T27" fmla="*/ 41 h 131"/>
                <a:gd name="T28" fmla="*/ 40 w 130"/>
                <a:gd name="T29" fmla="*/ 6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31">
                  <a:moveTo>
                    <a:pt x="65" y="0"/>
                  </a:moveTo>
                  <a:cubicBezTo>
                    <a:pt x="29" y="0"/>
                    <a:pt x="0" y="29"/>
                    <a:pt x="0" y="65"/>
                  </a:cubicBezTo>
                  <a:cubicBezTo>
                    <a:pt x="0" y="101"/>
                    <a:pt x="29" y="131"/>
                    <a:pt x="65" y="131"/>
                  </a:cubicBezTo>
                  <a:cubicBezTo>
                    <a:pt x="101" y="131"/>
                    <a:pt x="130" y="101"/>
                    <a:pt x="130" y="65"/>
                  </a:cubicBezTo>
                  <a:cubicBezTo>
                    <a:pt x="130" y="29"/>
                    <a:pt x="101" y="0"/>
                    <a:pt x="65" y="0"/>
                  </a:cubicBezTo>
                  <a:close/>
                  <a:moveTo>
                    <a:pt x="65" y="114"/>
                  </a:moveTo>
                  <a:cubicBezTo>
                    <a:pt x="38" y="114"/>
                    <a:pt x="16" y="92"/>
                    <a:pt x="16" y="65"/>
                  </a:cubicBezTo>
                  <a:cubicBezTo>
                    <a:pt x="16" y="38"/>
                    <a:pt x="38" y="17"/>
                    <a:pt x="65" y="17"/>
                  </a:cubicBezTo>
                  <a:cubicBezTo>
                    <a:pt x="92" y="17"/>
                    <a:pt x="114" y="38"/>
                    <a:pt x="114" y="65"/>
                  </a:cubicBezTo>
                  <a:cubicBezTo>
                    <a:pt x="114" y="92"/>
                    <a:pt x="92" y="114"/>
                    <a:pt x="65" y="114"/>
                  </a:cubicBezTo>
                  <a:close/>
                  <a:moveTo>
                    <a:pt x="40" y="65"/>
                  </a:moveTo>
                  <a:cubicBezTo>
                    <a:pt x="40" y="79"/>
                    <a:pt x="51" y="90"/>
                    <a:pt x="65" y="90"/>
                  </a:cubicBezTo>
                  <a:cubicBezTo>
                    <a:pt x="78" y="90"/>
                    <a:pt x="89" y="79"/>
                    <a:pt x="89" y="65"/>
                  </a:cubicBezTo>
                  <a:cubicBezTo>
                    <a:pt x="89" y="52"/>
                    <a:pt x="78" y="41"/>
                    <a:pt x="65" y="41"/>
                  </a:cubicBezTo>
                  <a:cubicBezTo>
                    <a:pt x="51" y="41"/>
                    <a:pt x="40" y="52"/>
                    <a:pt x="40"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5" name="Freeform 129">
              <a:extLst>
                <a:ext uri="{FF2B5EF4-FFF2-40B4-BE49-F238E27FC236}">
                  <a16:creationId xmlns:a16="http://schemas.microsoft.com/office/drawing/2014/main" id="{7FF4BA39-96BF-F004-DF92-BA0E75094E3F}"/>
                </a:ext>
              </a:extLst>
            </p:cNvPr>
            <p:cNvSpPr>
              <a:spLocks noEditPoints="1"/>
            </p:cNvSpPr>
            <p:nvPr/>
          </p:nvSpPr>
          <p:spPr bwMode="auto">
            <a:xfrm>
              <a:off x="9330934" y="1252317"/>
              <a:ext cx="690938" cy="299471"/>
            </a:xfrm>
            <a:custGeom>
              <a:avLst/>
              <a:gdLst>
                <a:gd name="T0" fmla="*/ 188 w 216"/>
                <a:gd name="T1" fmla="*/ 41 h 94"/>
                <a:gd name="T2" fmla="*/ 178 w 216"/>
                <a:gd name="T3" fmla="*/ 43 h 94"/>
                <a:gd name="T4" fmla="*/ 129 w 216"/>
                <a:gd name="T5" fmla="*/ 0 h 94"/>
                <a:gd name="T6" fmla="*/ 111 w 216"/>
                <a:gd name="T7" fmla="*/ 3 h 94"/>
                <a:gd name="T8" fmla="*/ 108 w 216"/>
                <a:gd name="T9" fmla="*/ 6 h 94"/>
                <a:gd name="T10" fmla="*/ 108 w 216"/>
                <a:gd name="T11" fmla="*/ 91 h 94"/>
                <a:gd name="T12" fmla="*/ 111 w 216"/>
                <a:gd name="T13" fmla="*/ 94 h 94"/>
                <a:gd name="T14" fmla="*/ 188 w 216"/>
                <a:gd name="T15" fmla="*/ 94 h 94"/>
                <a:gd name="T16" fmla="*/ 216 w 216"/>
                <a:gd name="T17" fmla="*/ 68 h 94"/>
                <a:gd name="T18" fmla="*/ 188 w 216"/>
                <a:gd name="T19" fmla="*/ 41 h 94"/>
                <a:gd name="T20" fmla="*/ 85 w 216"/>
                <a:gd name="T21" fmla="*/ 94 h 94"/>
                <a:gd name="T22" fmla="*/ 91 w 216"/>
                <a:gd name="T23" fmla="*/ 94 h 94"/>
                <a:gd name="T24" fmla="*/ 95 w 216"/>
                <a:gd name="T25" fmla="*/ 47 h 94"/>
                <a:gd name="T26" fmla="*/ 91 w 216"/>
                <a:gd name="T27" fmla="*/ 0 h 94"/>
                <a:gd name="T28" fmla="*/ 85 w 216"/>
                <a:gd name="T29" fmla="*/ 0 h 94"/>
                <a:gd name="T30" fmla="*/ 81 w 216"/>
                <a:gd name="T31" fmla="*/ 47 h 94"/>
                <a:gd name="T32" fmla="*/ 85 w 216"/>
                <a:gd name="T33" fmla="*/ 94 h 94"/>
                <a:gd name="T34" fmla="*/ 64 w 216"/>
                <a:gd name="T35" fmla="*/ 94 h 94"/>
                <a:gd name="T36" fmla="*/ 58 w 216"/>
                <a:gd name="T37" fmla="*/ 94 h 94"/>
                <a:gd name="T38" fmla="*/ 54 w 216"/>
                <a:gd name="T39" fmla="*/ 60 h 94"/>
                <a:gd name="T40" fmla="*/ 58 w 216"/>
                <a:gd name="T41" fmla="*/ 27 h 94"/>
                <a:gd name="T42" fmla="*/ 64 w 216"/>
                <a:gd name="T43" fmla="*/ 27 h 94"/>
                <a:gd name="T44" fmla="*/ 68 w 216"/>
                <a:gd name="T45" fmla="*/ 61 h 94"/>
                <a:gd name="T46" fmla="*/ 64 w 216"/>
                <a:gd name="T47" fmla="*/ 94 h 94"/>
                <a:gd name="T48" fmla="*/ 31 w 216"/>
                <a:gd name="T49" fmla="*/ 94 h 94"/>
                <a:gd name="T50" fmla="*/ 37 w 216"/>
                <a:gd name="T51" fmla="*/ 94 h 94"/>
                <a:gd name="T52" fmla="*/ 41 w 216"/>
                <a:gd name="T53" fmla="*/ 67 h 94"/>
                <a:gd name="T54" fmla="*/ 37 w 216"/>
                <a:gd name="T55" fmla="*/ 40 h 94"/>
                <a:gd name="T56" fmla="*/ 31 w 216"/>
                <a:gd name="T57" fmla="*/ 40 h 94"/>
                <a:gd name="T58" fmla="*/ 27 w 216"/>
                <a:gd name="T59" fmla="*/ 67 h 94"/>
                <a:gd name="T60" fmla="*/ 31 w 216"/>
                <a:gd name="T61" fmla="*/ 94 h 94"/>
                <a:gd name="T62" fmla="*/ 4 w 216"/>
                <a:gd name="T63" fmla="*/ 81 h 94"/>
                <a:gd name="T64" fmla="*/ 10 w 216"/>
                <a:gd name="T65" fmla="*/ 81 h 94"/>
                <a:gd name="T66" fmla="*/ 14 w 216"/>
                <a:gd name="T67" fmla="*/ 67 h 94"/>
                <a:gd name="T68" fmla="*/ 10 w 216"/>
                <a:gd name="T69" fmla="*/ 54 h 94"/>
                <a:gd name="T70" fmla="*/ 4 w 216"/>
                <a:gd name="T71" fmla="*/ 54 h 94"/>
                <a:gd name="T72" fmla="*/ 0 w 216"/>
                <a:gd name="T73" fmla="*/ 67 h 94"/>
                <a:gd name="T74" fmla="*/ 4 w 216"/>
                <a:gd name="T75" fmla="*/ 8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94">
                  <a:moveTo>
                    <a:pt x="188" y="41"/>
                  </a:moveTo>
                  <a:cubicBezTo>
                    <a:pt x="184" y="41"/>
                    <a:pt x="181" y="42"/>
                    <a:pt x="178" y="43"/>
                  </a:cubicBezTo>
                  <a:cubicBezTo>
                    <a:pt x="175" y="19"/>
                    <a:pt x="154" y="0"/>
                    <a:pt x="129" y="0"/>
                  </a:cubicBezTo>
                  <a:cubicBezTo>
                    <a:pt x="122" y="0"/>
                    <a:pt x="116" y="1"/>
                    <a:pt x="111" y="3"/>
                  </a:cubicBezTo>
                  <a:cubicBezTo>
                    <a:pt x="109" y="4"/>
                    <a:pt x="108" y="5"/>
                    <a:pt x="108" y="6"/>
                  </a:cubicBezTo>
                  <a:cubicBezTo>
                    <a:pt x="108" y="91"/>
                    <a:pt x="108" y="91"/>
                    <a:pt x="108" y="91"/>
                  </a:cubicBezTo>
                  <a:cubicBezTo>
                    <a:pt x="108" y="93"/>
                    <a:pt x="110" y="94"/>
                    <a:pt x="111" y="94"/>
                  </a:cubicBezTo>
                  <a:cubicBezTo>
                    <a:pt x="111" y="94"/>
                    <a:pt x="188" y="94"/>
                    <a:pt x="188" y="94"/>
                  </a:cubicBezTo>
                  <a:cubicBezTo>
                    <a:pt x="204" y="94"/>
                    <a:pt x="216" y="82"/>
                    <a:pt x="216" y="68"/>
                  </a:cubicBezTo>
                  <a:cubicBezTo>
                    <a:pt x="216" y="53"/>
                    <a:pt x="204" y="41"/>
                    <a:pt x="188" y="41"/>
                  </a:cubicBezTo>
                  <a:close/>
                  <a:moveTo>
                    <a:pt x="85" y="94"/>
                  </a:moveTo>
                  <a:cubicBezTo>
                    <a:pt x="91" y="94"/>
                    <a:pt x="91" y="94"/>
                    <a:pt x="91" y="94"/>
                  </a:cubicBezTo>
                  <a:cubicBezTo>
                    <a:pt x="95" y="47"/>
                    <a:pt x="95" y="47"/>
                    <a:pt x="95" y="47"/>
                  </a:cubicBezTo>
                  <a:cubicBezTo>
                    <a:pt x="91" y="0"/>
                    <a:pt x="91" y="0"/>
                    <a:pt x="91" y="0"/>
                  </a:cubicBezTo>
                  <a:cubicBezTo>
                    <a:pt x="85" y="0"/>
                    <a:pt x="85" y="0"/>
                    <a:pt x="85" y="0"/>
                  </a:cubicBezTo>
                  <a:cubicBezTo>
                    <a:pt x="81" y="47"/>
                    <a:pt x="81" y="47"/>
                    <a:pt x="81" y="47"/>
                  </a:cubicBezTo>
                  <a:lnTo>
                    <a:pt x="85" y="94"/>
                  </a:lnTo>
                  <a:close/>
                  <a:moveTo>
                    <a:pt x="64" y="94"/>
                  </a:moveTo>
                  <a:cubicBezTo>
                    <a:pt x="58" y="94"/>
                    <a:pt x="58" y="94"/>
                    <a:pt x="58" y="94"/>
                  </a:cubicBezTo>
                  <a:cubicBezTo>
                    <a:pt x="54" y="60"/>
                    <a:pt x="54" y="60"/>
                    <a:pt x="54" y="60"/>
                  </a:cubicBezTo>
                  <a:cubicBezTo>
                    <a:pt x="58" y="27"/>
                    <a:pt x="58" y="27"/>
                    <a:pt x="58" y="27"/>
                  </a:cubicBezTo>
                  <a:cubicBezTo>
                    <a:pt x="64" y="27"/>
                    <a:pt x="64" y="27"/>
                    <a:pt x="64" y="27"/>
                  </a:cubicBezTo>
                  <a:cubicBezTo>
                    <a:pt x="68" y="61"/>
                    <a:pt x="68" y="61"/>
                    <a:pt x="68" y="61"/>
                  </a:cubicBezTo>
                  <a:lnTo>
                    <a:pt x="64" y="94"/>
                  </a:lnTo>
                  <a:close/>
                  <a:moveTo>
                    <a:pt x="31" y="94"/>
                  </a:moveTo>
                  <a:cubicBezTo>
                    <a:pt x="37" y="94"/>
                    <a:pt x="37" y="94"/>
                    <a:pt x="37" y="94"/>
                  </a:cubicBezTo>
                  <a:cubicBezTo>
                    <a:pt x="41" y="67"/>
                    <a:pt x="41" y="67"/>
                    <a:pt x="41" y="67"/>
                  </a:cubicBezTo>
                  <a:cubicBezTo>
                    <a:pt x="37" y="40"/>
                    <a:pt x="37" y="40"/>
                    <a:pt x="37" y="40"/>
                  </a:cubicBezTo>
                  <a:cubicBezTo>
                    <a:pt x="31" y="40"/>
                    <a:pt x="31" y="40"/>
                    <a:pt x="31" y="40"/>
                  </a:cubicBezTo>
                  <a:cubicBezTo>
                    <a:pt x="27" y="67"/>
                    <a:pt x="27" y="67"/>
                    <a:pt x="27" y="67"/>
                  </a:cubicBezTo>
                  <a:lnTo>
                    <a:pt x="31" y="94"/>
                  </a:lnTo>
                  <a:close/>
                  <a:moveTo>
                    <a:pt x="4" y="81"/>
                  </a:moveTo>
                  <a:cubicBezTo>
                    <a:pt x="10" y="81"/>
                    <a:pt x="10" y="81"/>
                    <a:pt x="10" y="81"/>
                  </a:cubicBezTo>
                  <a:cubicBezTo>
                    <a:pt x="14" y="67"/>
                    <a:pt x="14" y="67"/>
                    <a:pt x="14" y="67"/>
                  </a:cubicBezTo>
                  <a:cubicBezTo>
                    <a:pt x="10" y="54"/>
                    <a:pt x="10" y="54"/>
                    <a:pt x="10" y="54"/>
                  </a:cubicBezTo>
                  <a:cubicBezTo>
                    <a:pt x="4" y="54"/>
                    <a:pt x="4" y="54"/>
                    <a:pt x="4" y="54"/>
                  </a:cubicBezTo>
                  <a:cubicBezTo>
                    <a:pt x="0" y="67"/>
                    <a:pt x="0" y="67"/>
                    <a:pt x="0" y="67"/>
                  </a:cubicBezTo>
                  <a:lnTo>
                    <a:pt x="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6" name="Freeform 130">
              <a:extLst>
                <a:ext uri="{FF2B5EF4-FFF2-40B4-BE49-F238E27FC236}">
                  <a16:creationId xmlns:a16="http://schemas.microsoft.com/office/drawing/2014/main" id="{B4D1B8E2-3EAB-DD8F-026E-49D5972E03BD}"/>
                </a:ext>
              </a:extLst>
            </p:cNvPr>
            <p:cNvSpPr>
              <a:spLocks noEditPoints="1"/>
            </p:cNvSpPr>
            <p:nvPr/>
          </p:nvSpPr>
          <p:spPr bwMode="auto">
            <a:xfrm>
              <a:off x="9462075" y="1610508"/>
              <a:ext cx="383636" cy="342532"/>
            </a:xfrm>
            <a:custGeom>
              <a:avLst/>
              <a:gdLst>
                <a:gd name="T0" fmla="*/ 50 w 120"/>
                <a:gd name="T1" fmla="*/ 0 h 107"/>
                <a:gd name="T2" fmla="*/ 50 w 120"/>
                <a:gd name="T3" fmla="*/ 0 h 107"/>
                <a:gd name="T4" fmla="*/ 100 w 120"/>
                <a:gd name="T5" fmla="*/ 41 h 107"/>
                <a:gd name="T6" fmla="*/ 50 w 120"/>
                <a:gd name="T7" fmla="*/ 81 h 107"/>
                <a:gd name="T8" fmla="*/ 42 w 120"/>
                <a:gd name="T9" fmla="*/ 81 h 107"/>
                <a:gd name="T10" fmla="*/ 7 w 120"/>
                <a:gd name="T11" fmla="*/ 93 h 107"/>
                <a:gd name="T12" fmla="*/ 7 w 120"/>
                <a:gd name="T13" fmla="*/ 91 h 107"/>
                <a:gd name="T14" fmla="*/ 19 w 120"/>
                <a:gd name="T15" fmla="*/ 75 h 107"/>
                <a:gd name="T16" fmla="*/ 19 w 120"/>
                <a:gd name="T17" fmla="*/ 72 h 107"/>
                <a:gd name="T18" fmla="*/ 0 w 120"/>
                <a:gd name="T19" fmla="*/ 41 h 107"/>
                <a:gd name="T20" fmla="*/ 50 w 120"/>
                <a:gd name="T21" fmla="*/ 0 h 107"/>
                <a:gd name="T22" fmla="*/ 104 w 120"/>
                <a:gd name="T23" fmla="*/ 91 h 107"/>
                <a:gd name="T24" fmla="*/ 113 w 120"/>
                <a:gd name="T25" fmla="*/ 104 h 107"/>
                <a:gd name="T26" fmla="*/ 113 w 120"/>
                <a:gd name="T27" fmla="*/ 107 h 107"/>
                <a:gd name="T28" fmla="*/ 83 w 120"/>
                <a:gd name="T29" fmla="*/ 96 h 107"/>
                <a:gd name="T30" fmla="*/ 77 w 120"/>
                <a:gd name="T31" fmla="*/ 96 h 107"/>
                <a:gd name="T32" fmla="*/ 50 w 120"/>
                <a:gd name="T33" fmla="*/ 89 h 107"/>
                <a:gd name="T34" fmla="*/ 90 w 120"/>
                <a:gd name="T35" fmla="*/ 75 h 107"/>
                <a:gd name="T36" fmla="*/ 103 w 120"/>
                <a:gd name="T37" fmla="*/ 60 h 107"/>
                <a:gd name="T38" fmla="*/ 108 w 120"/>
                <a:gd name="T39" fmla="*/ 41 h 107"/>
                <a:gd name="T40" fmla="*/ 108 w 120"/>
                <a:gd name="T41" fmla="*/ 37 h 107"/>
                <a:gd name="T42" fmla="*/ 120 w 120"/>
                <a:gd name="T43" fmla="*/ 62 h 107"/>
                <a:gd name="T44" fmla="*/ 104 w 120"/>
                <a:gd name="T45" fmla="*/ 88 h 107"/>
                <a:gd name="T46" fmla="*/ 104 w 120"/>
                <a:gd name="T47" fmla="*/ 9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107">
                  <a:moveTo>
                    <a:pt x="50" y="0"/>
                  </a:moveTo>
                  <a:cubicBezTo>
                    <a:pt x="50" y="0"/>
                    <a:pt x="50" y="0"/>
                    <a:pt x="50" y="0"/>
                  </a:cubicBezTo>
                  <a:cubicBezTo>
                    <a:pt x="78" y="0"/>
                    <a:pt x="100" y="18"/>
                    <a:pt x="100" y="41"/>
                  </a:cubicBezTo>
                  <a:cubicBezTo>
                    <a:pt x="100" y="63"/>
                    <a:pt x="78" y="81"/>
                    <a:pt x="50" y="81"/>
                  </a:cubicBezTo>
                  <a:cubicBezTo>
                    <a:pt x="47" y="81"/>
                    <a:pt x="45" y="81"/>
                    <a:pt x="42" y="81"/>
                  </a:cubicBezTo>
                  <a:cubicBezTo>
                    <a:pt x="32" y="91"/>
                    <a:pt x="19" y="93"/>
                    <a:pt x="7" y="93"/>
                  </a:cubicBezTo>
                  <a:cubicBezTo>
                    <a:pt x="7" y="91"/>
                    <a:pt x="7" y="91"/>
                    <a:pt x="7" y="91"/>
                  </a:cubicBezTo>
                  <a:cubicBezTo>
                    <a:pt x="14" y="87"/>
                    <a:pt x="19" y="82"/>
                    <a:pt x="19" y="75"/>
                  </a:cubicBezTo>
                  <a:cubicBezTo>
                    <a:pt x="19" y="74"/>
                    <a:pt x="19" y="73"/>
                    <a:pt x="19" y="72"/>
                  </a:cubicBezTo>
                  <a:cubicBezTo>
                    <a:pt x="8" y="65"/>
                    <a:pt x="0" y="53"/>
                    <a:pt x="0" y="41"/>
                  </a:cubicBezTo>
                  <a:cubicBezTo>
                    <a:pt x="0" y="18"/>
                    <a:pt x="23" y="0"/>
                    <a:pt x="50" y="0"/>
                  </a:cubicBezTo>
                  <a:close/>
                  <a:moveTo>
                    <a:pt x="104" y="91"/>
                  </a:moveTo>
                  <a:cubicBezTo>
                    <a:pt x="104" y="97"/>
                    <a:pt x="107" y="102"/>
                    <a:pt x="113" y="104"/>
                  </a:cubicBezTo>
                  <a:cubicBezTo>
                    <a:pt x="113" y="107"/>
                    <a:pt x="113" y="107"/>
                    <a:pt x="113" y="107"/>
                  </a:cubicBezTo>
                  <a:cubicBezTo>
                    <a:pt x="102" y="106"/>
                    <a:pt x="93" y="105"/>
                    <a:pt x="83" y="96"/>
                  </a:cubicBezTo>
                  <a:cubicBezTo>
                    <a:pt x="81" y="96"/>
                    <a:pt x="79" y="96"/>
                    <a:pt x="77" y="96"/>
                  </a:cubicBezTo>
                  <a:cubicBezTo>
                    <a:pt x="67" y="96"/>
                    <a:pt x="58" y="93"/>
                    <a:pt x="50" y="89"/>
                  </a:cubicBezTo>
                  <a:cubicBezTo>
                    <a:pt x="65" y="89"/>
                    <a:pt x="79" y="84"/>
                    <a:pt x="90" y="75"/>
                  </a:cubicBezTo>
                  <a:cubicBezTo>
                    <a:pt x="96" y="71"/>
                    <a:pt x="100" y="66"/>
                    <a:pt x="103" y="60"/>
                  </a:cubicBezTo>
                  <a:cubicBezTo>
                    <a:pt x="106" y="54"/>
                    <a:pt x="108" y="47"/>
                    <a:pt x="108" y="41"/>
                  </a:cubicBezTo>
                  <a:cubicBezTo>
                    <a:pt x="108" y="40"/>
                    <a:pt x="108" y="39"/>
                    <a:pt x="108" y="37"/>
                  </a:cubicBezTo>
                  <a:cubicBezTo>
                    <a:pt x="115" y="44"/>
                    <a:pt x="120" y="52"/>
                    <a:pt x="120" y="62"/>
                  </a:cubicBezTo>
                  <a:cubicBezTo>
                    <a:pt x="120" y="72"/>
                    <a:pt x="114" y="82"/>
                    <a:pt x="104" y="88"/>
                  </a:cubicBezTo>
                  <a:cubicBezTo>
                    <a:pt x="104" y="89"/>
                    <a:pt x="104" y="90"/>
                    <a:pt x="10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dirty="0">
                <a:latin typeface="+mn-lt"/>
              </a:endParaRPr>
            </a:p>
          </p:txBody>
        </p:sp>
        <p:sp>
          <p:nvSpPr>
            <p:cNvPr id="117" name="Freeform 131">
              <a:extLst>
                <a:ext uri="{FF2B5EF4-FFF2-40B4-BE49-F238E27FC236}">
                  <a16:creationId xmlns:a16="http://schemas.microsoft.com/office/drawing/2014/main" id="{1D63C283-72BB-F7E7-88A2-2D69DDBA8B4D}"/>
                </a:ext>
              </a:extLst>
            </p:cNvPr>
            <p:cNvSpPr>
              <a:spLocks noEditPoints="1"/>
            </p:cNvSpPr>
            <p:nvPr/>
          </p:nvSpPr>
          <p:spPr bwMode="auto">
            <a:xfrm>
              <a:off x="9501222" y="1990229"/>
              <a:ext cx="338618" cy="336661"/>
            </a:xfrm>
            <a:custGeom>
              <a:avLst/>
              <a:gdLst>
                <a:gd name="T0" fmla="*/ 20 w 106"/>
                <a:gd name="T1" fmla="*/ 53 h 105"/>
                <a:gd name="T2" fmla="*/ 20 w 106"/>
                <a:gd name="T3" fmla="*/ 49 h 105"/>
                <a:gd name="T4" fmla="*/ 1 w 106"/>
                <a:gd name="T5" fmla="*/ 43 h 105"/>
                <a:gd name="T6" fmla="*/ 0 w 106"/>
                <a:gd name="T7" fmla="*/ 53 h 105"/>
                <a:gd name="T8" fmla="*/ 17 w 106"/>
                <a:gd name="T9" fmla="*/ 91 h 105"/>
                <a:gd name="T10" fmla="*/ 29 w 106"/>
                <a:gd name="T11" fmla="*/ 75 h 105"/>
                <a:gd name="T12" fmla="*/ 20 w 106"/>
                <a:gd name="T13" fmla="*/ 53 h 105"/>
                <a:gd name="T14" fmla="*/ 86 w 106"/>
                <a:gd name="T15" fmla="*/ 53 h 105"/>
                <a:gd name="T16" fmla="*/ 77 w 106"/>
                <a:gd name="T17" fmla="*/ 75 h 105"/>
                <a:gd name="T18" fmla="*/ 89 w 106"/>
                <a:gd name="T19" fmla="*/ 91 h 105"/>
                <a:gd name="T20" fmla="*/ 106 w 106"/>
                <a:gd name="T21" fmla="*/ 53 h 105"/>
                <a:gd name="T22" fmla="*/ 105 w 106"/>
                <a:gd name="T23" fmla="*/ 43 h 105"/>
                <a:gd name="T24" fmla="*/ 86 w 106"/>
                <a:gd name="T25" fmla="*/ 49 h 105"/>
                <a:gd name="T26" fmla="*/ 86 w 106"/>
                <a:gd name="T27" fmla="*/ 53 h 105"/>
                <a:gd name="T28" fmla="*/ 59 w 106"/>
                <a:gd name="T29" fmla="*/ 20 h 105"/>
                <a:gd name="T30" fmla="*/ 82 w 106"/>
                <a:gd name="T31" fmla="*/ 36 h 105"/>
                <a:gd name="T32" fmla="*/ 101 w 106"/>
                <a:gd name="T33" fmla="*/ 30 h 105"/>
                <a:gd name="T34" fmla="*/ 59 w 106"/>
                <a:gd name="T35" fmla="*/ 0 h 105"/>
                <a:gd name="T36" fmla="*/ 59 w 106"/>
                <a:gd name="T37" fmla="*/ 20 h 105"/>
                <a:gd name="T38" fmla="*/ 24 w 106"/>
                <a:gd name="T39" fmla="*/ 36 h 105"/>
                <a:gd name="T40" fmla="*/ 46 w 106"/>
                <a:gd name="T41" fmla="*/ 20 h 105"/>
                <a:gd name="T42" fmla="*/ 46 w 106"/>
                <a:gd name="T43" fmla="*/ 0 h 105"/>
                <a:gd name="T44" fmla="*/ 5 w 106"/>
                <a:gd name="T45" fmla="*/ 30 h 105"/>
                <a:gd name="T46" fmla="*/ 24 w 106"/>
                <a:gd name="T47" fmla="*/ 36 h 105"/>
                <a:gd name="T48" fmla="*/ 67 w 106"/>
                <a:gd name="T49" fmla="*/ 83 h 105"/>
                <a:gd name="T50" fmla="*/ 53 w 106"/>
                <a:gd name="T51" fmla="*/ 85 h 105"/>
                <a:gd name="T52" fmla="*/ 39 w 106"/>
                <a:gd name="T53" fmla="*/ 83 h 105"/>
                <a:gd name="T54" fmla="*/ 28 w 106"/>
                <a:gd name="T55" fmla="*/ 99 h 105"/>
                <a:gd name="T56" fmla="*/ 53 w 106"/>
                <a:gd name="T57" fmla="*/ 105 h 105"/>
                <a:gd name="T58" fmla="*/ 78 w 106"/>
                <a:gd name="T59" fmla="*/ 99 h 105"/>
                <a:gd name="T60" fmla="*/ 67 w 106"/>
                <a:gd name="T61"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5">
                  <a:moveTo>
                    <a:pt x="20" y="53"/>
                  </a:moveTo>
                  <a:cubicBezTo>
                    <a:pt x="20" y="51"/>
                    <a:pt x="20" y="50"/>
                    <a:pt x="20" y="49"/>
                  </a:cubicBezTo>
                  <a:cubicBezTo>
                    <a:pt x="1" y="43"/>
                    <a:pt x="1" y="43"/>
                    <a:pt x="1" y="43"/>
                  </a:cubicBezTo>
                  <a:cubicBezTo>
                    <a:pt x="1" y="46"/>
                    <a:pt x="0" y="49"/>
                    <a:pt x="0" y="53"/>
                  </a:cubicBezTo>
                  <a:cubicBezTo>
                    <a:pt x="0" y="68"/>
                    <a:pt x="7" y="81"/>
                    <a:pt x="17" y="91"/>
                  </a:cubicBezTo>
                  <a:cubicBezTo>
                    <a:pt x="29" y="75"/>
                    <a:pt x="29" y="75"/>
                    <a:pt x="29" y="75"/>
                  </a:cubicBezTo>
                  <a:cubicBezTo>
                    <a:pt x="23" y="69"/>
                    <a:pt x="20" y="61"/>
                    <a:pt x="20" y="53"/>
                  </a:cubicBezTo>
                  <a:close/>
                  <a:moveTo>
                    <a:pt x="86" y="53"/>
                  </a:moveTo>
                  <a:cubicBezTo>
                    <a:pt x="86" y="61"/>
                    <a:pt x="83" y="69"/>
                    <a:pt x="77" y="75"/>
                  </a:cubicBezTo>
                  <a:cubicBezTo>
                    <a:pt x="89" y="91"/>
                    <a:pt x="89" y="91"/>
                    <a:pt x="89" y="91"/>
                  </a:cubicBezTo>
                  <a:cubicBezTo>
                    <a:pt x="99" y="81"/>
                    <a:pt x="106" y="68"/>
                    <a:pt x="106" y="53"/>
                  </a:cubicBezTo>
                  <a:cubicBezTo>
                    <a:pt x="106" y="49"/>
                    <a:pt x="105" y="46"/>
                    <a:pt x="105" y="43"/>
                  </a:cubicBezTo>
                  <a:cubicBezTo>
                    <a:pt x="86" y="49"/>
                    <a:pt x="86" y="49"/>
                    <a:pt x="86" y="49"/>
                  </a:cubicBezTo>
                  <a:cubicBezTo>
                    <a:pt x="86" y="50"/>
                    <a:pt x="86" y="51"/>
                    <a:pt x="86" y="53"/>
                  </a:cubicBezTo>
                  <a:close/>
                  <a:moveTo>
                    <a:pt x="59" y="20"/>
                  </a:moveTo>
                  <a:cubicBezTo>
                    <a:pt x="69" y="22"/>
                    <a:pt x="77" y="28"/>
                    <a:pt x="82" y="36"/>
                  </a:cubicBezTo>
                  <a:cubicBezTo>
                    <a:pt x="101" y="30"/>
                    <a:pt x="101" y="30"/>
                    <a:pt x="101" y="30"/>
                  </a:cubicBezTo>
                  <a:cubicBezTo>
                    <a:pt x="93" y="14"/>
                    <a:pt x="78" y="3"/>
                    <a:pt x="59" y="0"/>
                  </a:cubicBezTo>
                  <a:lnTo>
                    <a:pt x="59" y="20"/>
                  </a:lnTo>
                  <a:close/>
                  <a:moveTo>
                    <a:pt x="24" y="36"/>
                  </a:moveTo>
                  <a:cubicBezTo>
                    <a:pt x="29" y="28"/>
                    <a:pt x="37" y="22"/>
                    <a:pt x="46" y="20"/>
                  </a:cubicBezTo>
                  <a:cubicBezTo>
                    <a:pt x="46" y="0"/>
                    <a:pt x="46" y="0"/>
                    <a:pt x="46" y="0"/>
                  </a:cubicBezTo>
                  <a:cubicBezTo>
                    <a:pt x="28" y="3"/>
                    <a:pt x="13" y="14"/>
                    <a:pt x="5" y="30"/>
                  </a:cubicBezTo>
                  <a:lnTo>
                    <a:pt x="24" y="36"/>
                  </a:lnTo>
                  <a:close/>
                  <a:moveTo>
                    <a:pt x="67" y="83"/>
                  </a:moveTo>
                  <a:cubicBezTo>
                    <a:pt x="62" y="84"/>
                    <a:pt x="58" y="85"/>
                    <a:pt x="53" y="85"/>
                  </a:cubicBezTo>
                  <a:cubicBezTo>
                    <a:pt x="48" y="85"/>
                    <a:pt x="43" y="84"/>
                    <a:pt x="39" y="83"/>
                  </a:cubicBezTo>
                  <a:cubicBezTo>
                    <a:pt x="28" y="99"/>
                    <a:pt x="28" y="99"/>
                    <a:pt x="28" y="99"/>
                  </a:cubicBezTo>
                  <a:cubicBezTo>
                    <a:pt x="35" y="103"/>
                    <a:pt x="44" y="105"/>
                    <a:pt x="53" y="105"/>
                  </a:cubicBezTo>
                  <a:cubicBezTo>
                    <a:pt x="62" y="105"/>
                    <a:pt x="71" y="103"/>
                    <a:pt x="78" y="99"/>
                  </a:cubicBezTo>
                  <a:lnTo>
                    <a:pt x="67"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8" name="Freeform 132">
              <a:extLst>
                <a:ext uri="{FF2B5EF4-FFF2-40B4-BE49-F238E27FC236}">
                  <a16:creationId xmlns:a16="http://schemas.microsoft.com/office/drawing/2014/main" id="{C9BA9638-1593-509E-3F4E-44E1C5BE1588}"/>
                </a:ext>
              </a:extLst>
            </p:cNvPr>
            <p:cNvSpPr>
              <a:spLocks noEditPoints="1"/>
            </p:cNvSpPr>
            <p:nvPr/>
          </p:nvSpPr>
          <p:spPr bwMode="auto">
            <a:xfrm>
              <a:off x="9522752" y="2397354"/>
              <a:ext cx="317087" cy="334703"/>
            </a:xfrm>
            <a:custGeom>
              <a:avLst/>
              <a:gdLst>
                <a:gd name="T0" fmla="*/ 75 w 162"/>
                <a:gd name="T1" fmla="*/ 65 h 171"/>
                <a:gd name="T2" fmla="*/ 54 w 162"/>
                <a:gd name="T3" fmla="*/ 86 h 171"/>
                <a:gd name="T4" fmla="*/ 87 w 162"/>
                <a:gd name="T5" fmla="*/ 65 h 171"/>
                <a:gd name="T6" fmla="*/ 108 w 162"/>
                <a:gd name="T7" fmla="*/ 86 h 171"/>
                <a:gd name="T8" fmla="*/ 87 w 162"/>
                <a:gd name="T9" fmla="*/ 65 h 171"/>
                <a:gd name="T10" fmla="*/ 139 w 162"/>
                <a:gd name="T11" fmla="*/ 65 h 171"/>
                <a:gd name="T12" fmla="*/ 118 w 162"/>
                <a:gd name="T13" fmla="*/ 86 h 171"/>
                <a:gd name="T14" fmla="*/ 21 w 162"/>
                <a:gd name="T15" fmla="*/ 129 h 171"/>
                <a:gd name="T16" fmla="*/ 43 w 162"/>
                <a:gd name="T17" fmla="*/ 150 h 171"/>
                <a:gd name="T18" fmla="*/ 21 w 162"/>
                <a:gd name="T19" fmla="*/ 129 h 171"/>
                <a:gd name="T20" fmla="*/ 75 w 162"/>
                <a:gd name="T21" fmla="*/ 129 h 171"/>
                <a:gd name="T22" fmla="*/ 54 w 162"/>
                <a:gd name="T23" fmla="*/ 150 h 171"/>
                <a:gd name="T24" fmla="*/ 87 w 162"/>
                <a:gd name="T25" fmla="*/ 129 h 171"/>
                <a:gd name="T26" fmla="*/ 108 w 162"/>
                <a:gd name="T27" fmla="*/ 150 h 171"/>
                <a:gd name="T28" fmla="*/ 87 w 162"/>
                <a:gd name="T29" fmla="*/ 129 h 171"/>
                <a:gd name="T30" fmla="*/ 75 w 162"/>
                <a:gd name="T31" fmla="*/ 96 h 171"/>
                <a:gd name="T32" fmla="*/ 54 w 162"/>
                <a:gd name="T33" fmla="*/ 117 h 171"/>
                <a:gd name="T34" fmla="*/ 87 w 162"/>
                <a:gd name="T35" fmla="*/ 96 h 171"/>
                <a:gd name="T36" fmla="*/ 108 w 162"/>
                <a:gd name="T37" fmla="*/ 117 h 171"/>
                <a:gd name="T38" fmla="*/ 87 w 162"/>
                <a:gd name="T39" fmla="*/ 96 h 171"/>
                <a:gd name="T40" fmla="*/ 139 w 162"/>
                <a:gd name="T41" fmla="*/ 96 h 171"/>
                <a:gd name="T42" fmla="*/ 118 w 162"/>
                <a:gd name="T43" fmla="*/ 117 h 171"/>
                <a:gd name="T44" fmla="*/ 21 w 162"/>
                <a:gd name="T45" fmla="*/ 96 h 171"/>
                <a:gd name="T46" fmla="*/ 43 w 162"/>
                <a:gd name="T47" fmla="*/ 117 h 171"/>
                <a:gd name="T48" fmla="*/ 21 w 162"/>
                <a:gd name="T49" fmla="*/ 96 h 171"/>
                <a:gd name="T50" fmla="*/ 139 w 162"/>
                <a:gd name="T51" fmla="*/ 11 h 171"/>
                <a:gd name="T52" fmla="*/ 118 w 162"/>
                <a:gd name="T53" fmla="*/ 0 h 171"/>
                <a:gd name="T54" fmla="*/ 43 w 162"/>
                <a:gd name="T55" fmla="*/ 11 h 171"/>
                <a:gd name="T56" fmla="*/ 21 w 162"/>
                <a:gd name="T57" fmla="*/ 0 h 171"/>
                <a:gd name="T58" fmla="*/ 0 w 162"/>
                <a:gd name="T59" fmla="*/ 171 h 171"/>
                <a:gd name="T60" fmla="*/ 162 w 162"/>
                <a:gd name="T61" fmla="*/ 0 h 171"/>
                <a:gd name="T62" fmla="*/ 150 w 162"/>
                <a:gd name="T63" fmla="*/ 161 h 171"/>
                <a:gd name="T64" fmla="*/ 11 w 162"/>
                <a:gd name="T65" fmla="*/ 44 h 171"/>
                <a:gd name="T66" fmla="*/ 150 w 162"/>
                <a:gd name="T67" fmla="*/ 16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171">
                  <a:moveTo>
                    <a:pt x="54" y="65"/>
                  </a:moveTo>
                  <a:lnTo>
                    <a:pt x="75" y="65"/>
                  </a:lnTo>
                  <a:lnTo>
                    <a:pt x="75" y="86"/>
                  </a:lnTo>
                  <a:lnTo>
                    <a:pt x="54" y="86"/>
                  </a:lnTo>
                  <a:lnTo>
                    <a:pt x="54" y="65"/>
                  </a:lnTo>
                  <a:close/>
                  <a:moveTo>
                    <a:pt x="87" y="65"/>
                  </a:moveTo>
                  <a:lnTo>
                    <a:pt x="108" y="65"/>
                  </a:lnTo>
                  <a:lnTo>
                    <a:pt x="108" y="86"/>
                  </a:lnTo>
                  <a:lnTo>
                    <a:pt x="87" y="86"/>
                  </a:lnTo>
                  <a:lnTo>
                    <a:pt x="87" y="65"/>
                  </a:lnTo>
                  <a:close/>
                  <a:moveTo>
                    <a:pt x="118" y="65"/>
                  </a:moveTo>
                  <a:lnTo>
                    <a:pt x="139" y="65"/>
                  </a:lnTo>
                  <a:lnTo>
                    <a:pt x="139" y="86"/>
                  </a:lnTo>
                  <a:lnTo>
                    <a:pt x="118" y="86"/>
                  </a:lnTo>
                  <a:lnTo>
                    <a:pt x="118" y="65"/>
                  </a:lnTo>
                  <a:close/>
                  <a:moveTo>
                    <a:pt x="21" y="129"/>
                  </a:moveTo>
                  <a:lnTo>
                    <a:pt x="43" y="129"/>
                  </a:lnTo>
                  <a:lnTo>
                    <a:pt x="43" y="150"/>
                  </a:lnTo>
                  <a:lnTo>
                    <a:pt x="21" y="150"/>
                  </a:lnTo>
                  <a:lnTo>
                    <a:pt x="21" y="129"/>
                  </a:lnTo>
                  <a:close/>
                  <a:moveTo>
                    <a:pt x="54" y="129"/>
                  </a:moveTo>
                  <a:lnTo>
                    <a:pt x="75" y="129"/>
                  </a:lnTo>
                  <a:lnTo>
                    <a:pt x="75" y="150"/>
                  </a:lnTo>
                  <a:lnTo>
                    <a:pt x="54" y="150"/>
                  </a:lnTo>
                  <a:lnTo>
                    <a:pt x="54" y="129"/>
                  </a:lnTo>
                  <a:close/>
                  <a:moveTo>
                    <a:pt x="87" y="129"/>
                  </a:moveTo>
                  <a:lnTo>
                    <a:pt x="108" y="129"/>
                  </a:lnTo>
                  <a:lnTo>
                    <a:pt x="108" y="150"/>
                  </a:lnTo>
                  <a:lnTo>
                    <a:pt x="87" y="150"/>
                  </a:lnTo>
                  <a:lnTo>
                    <a:pt x="87" y="129"/>
                  </a:lnTo>
                  <a:close/>
                  <a:moveTo>
                    <a:pt x="54" y="96"/>
                  </a:moveTo>
                  <a:lnTo>
                    <a:pt x="75" y="96"/>
                  </a:lnTo>
                  <a:lnTo>
                    <a:pt x="75" y="117"/>
                  </a:lnTo>
                  <a:lnTo>
                    <a:pt x="54" y="117"/>
                  </a:lnTo>
                  <a:lnTo>
                    <a:pt x="54" y="96"/>
                  </a:lnTo>
                  <a:close/>
                  <a:moveTo>
                    <a:pt x="87" y="96"/>
                  </a:moveTo>
                  <a:lnTo>
                    <a:pt x="108" y="96"/>
                  </a:lnTo>
                  <a:lnTo>
                    <a:pt x="108" y="117"/>
                  </a:lnTo>
                  <a:lnTo>
                    <a:pt x="87" y="117"/>
                  </a:lnTo>
                  <a:lnTo>
                    <a:pt x="87" y="96"/>
                  </a:lnTo>
                  <a:close/>
                  <a:moveTo>
                    <a:pt x="118" y="96"/>
                  </a:moveTo>
                  <a:lnTo>
                    <a:pt x="139" y="96"/>
                  </a:lnTo>
                  <a:lnTo>
                    <a:pt x="139" y="117"/>
                  </a:lnTo>
                  <a:lnTo>
                    <a:pt x="118" y="117"/>
                  </a:lnTo>
                  <a:lnTo>
                    <a:pt x="118" y="96"/>
                  </a:lnTo>
                  <a:close/>
                  <a:moveTo>
                    <a:pt x="21" y="96"/>
                  </a:moveTo>
                  <a:lnTo>
                    <a:pt x="43" y="96"/>
                  </a:lnTo>
                  <a:lnTo>
                    <a:pt x="43" y="117"/>
                  </a:lnTo>
                  <a:lnTo>
                    <a:pt x="21" y="117"/>
                  </a:lnTo>
                  <a:lnTo>
                    <a:pt x="21" y="96"/>
                  </a:lnTo>
                  <a:close/>
                  <a:moveTo>
                    <a:pt x="139" y="0"/>
                  </a:moveTo>
                  <a:lnTo>
                    <a:pt x="139" y="11"/>
                  </a:lnTo>
                  <a:lnTo>
                    <a:pt x="118" y="11"/>
                  </a:lnTo>
                  <a:lnTo>
                    <a:pt x="118" y="0"/>
                  </a:lnTo>
                  <a:lnTo>
                    <a:pt x="43" y="0"/>
                  </a:lnTo>
                  <a:lnTo>
                    <a:pt x="43" y="11"/>
                  </a:lnTo>
                  <a:lnTo>
                    <a:pt x="21" y="11"/>
                  </a:lnTo>
                  <a:lnTo>
                    <a:pt x="21" y="0"/>
                  </a:lnTo>
                  <a:lnTo>
                    <a:pt x="0" y="0"/>
                  </a:lnTo>
                  <a:lnTo>
                    <a:pt x="0" y="171"/>
                  </a:lnTo>
                  <a:lnTo>
                    <a:pt x="162" y="171"/>
                  </a:lnTo>
                  <a:lnTo>
                    <a:pt x="162" y="0"/>
                  </a:lnTo>
                  <a:lnTo>
                    <a:pt x="139" y="0"/>
                  </a:lnTo>
                  <a:close/>
                  <a:moveTo>
                    <a:pt x="150" y="161"/>
                  </a:moveTo>
                  <a:lnTo>
                    <a:pt x="11" y="161"/>
                  </a:lnTo>
                  <a:lnTo>
                    <a:pt x="11" y="44"/>
                  </a:lnTo>
                  <a:lnTo>
                    <a:pt x="150" y="44"/>
                  </a:lnTo>
                  <a:lnTo>
                    <a:pt x="15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19" name="Freeform 133">
              <a:extLst>
                <a:ext uri="{FF2B5EF4-FFF2-40B4-BE49-F238E27FC236}">
                  <a16:creationId xmlns:a16="http://schemas.microsoft.com/office/drawing/2014/main" id="{F7AB95C6-4123-0E49-FB44-E4A5C58494D6}"/>
                </a:ext>
              </a:extLst>
            </p:cNvPr>
            <p:cNvSpPr>
              <a:spLocks noEditPoints="1"/>
            </p:cNvSpPr>
            <p:nvPr/>
          </p:nvSpPr>
          <p:spPr bwMode="auto">
            <a:xfrm>
              <a:off x="10025786" y="3945601"/>
              <a:ext cx="268155" cy="268153"/>
            </a:xfrm>
            <a:custGeom>
              <a:avLst/>
              <a:gdLst>
                <a:gd name="T0" fmla="*/ 42 w 84"/>
                <a:gd name="T1" fmla="*/ 0 h 84"/>
                <a:gd name="T2" fmla="*/ 0 w 84"/>
                <a:gd name="T3" fmla="*/ 42 h 84"/>
                <a:gd name="T4" fmla="*/ 42 w 84"/>
                <a:gd name="T5" fmla="*/ 84 h 84"/>
                <a:gd name="T6" fmla="*/ 84 w 84"/>
                <a:gd name="T7" fmla="*/ 42 h 84"/>
                <a:gd name="T8" fmla="*/ 42 w 84"/>
                <a:gd name="T9" fmla="*/ 0 h 84"/>
                <a:gd name="T10" fmla="*/ 42 w 84"/>
                <a:gd name="T11" fmla="*/ 76 h 84"/>
                <a:gd name="T12" fmla="*/ 8 w 84"/>
                <a:gd name="T13" fmla="*/ 42 h 84"/>
                <a:gd name="T14" fmla="*/ 42 w 84"/>
                <a:gd name="T15" fmla="*/ 8 h 84"/>
                <a:gd name="T16" fmla="*/ 76 w 84"/>
                <a:gd name="T17" fmla="*/ 42 h 84"/>
                <a:gd name="T18" fmla="*/ 42 w 84"/>
                <a:gd name="T19" fmla="*/ 76 h 84"/>
                <a:gd name="T20" fmla="*/ 26 w 84"/>
                <a:gd name="T21" fmla="*/ 26 h 84"/>
                <a:gd name="T22" fmla="*/ 58 w 84"/>
                <a:gd name="T23" fmla="*/ 26 h 84"/>
                <a:gd name="T24" fmla="*/ 58 w 84"/>
                <a:gd name="T25" fmla="*/ 58 h 84"/>
                <a:gd name="T26" fmla="*/ 26 w 84"/>
                <a:gd name="T27" fmla="*/ 58 h 84"/>
                <a:gd name="T28" fmla="*/ 26 w 84"/>
                <a:gd name="T29" fmla="*/ 2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84">
                  <a:moveTo>
                    <a:pt x="42" y="0"/>
                  </a:moveTo>
                  <a:cubicBezTo>
                    <a:pt x="19" y="0"/>
                    <a:pt x="0" y="19"/>
                    <a:pt x="0" y="42"/>
                  </a:cubicBezTo>
                  <a:cubicBezTo>
                    <a:pt x="0" y="65"/>
                    <a:pt x="19" y="84"/>
                    <a:pt x="42" y="84"/>
                  </a:cubicBezTo>
                  <a:cubicBezTo>
                    <a:pt x="65" y="84"/>
                    <a:pt x="84" y="65"/>
                    <a:pt x="84" y="42"/>
                  </a:cubicBezTo>
                  <a:cubicBezTo>
                    <a:pt x="84" y="19"/>
                    <a:pt x="65" y="0"/>
                    <a:pt x="42" y="0"/>
                  </a:cubicBezTo>
                  <a:close/>
                  <a:moveTo>
                    <a:pt x="42" y="76"/>
                  </a:moveTo>
                  <a:cubicBezTo>
                    <a:pt x="23" y="76"/>
                    <a:pt x="8" y="61"/>
                    <a:pt x="8" y="42"/>
                  </a:cubicBezTo>
                  <a:cubicBezTo>
                    <a:pt x="8" y="23"/>
                    <a:pt x="23" y="8"/>
                    <a:pt x="42" y="8"/>
                  </a:cubicBezTo>
                  <a:cubicBezTo>
                    <a:pt x="61" y="8"/>
                    <a:pt x="76" y="23"/>
                    <a:pt x="76" y="42"/>
                  </a:cubicBezTo>
                  <a:cubicBezTo>
                    <a:pt x="76" y="61"/>
                    <a:pt x="61" y="76"/>
                    <a:pt x="42" y="76"/>
                  </a:cubicBezTo>
                  <a:close/>
                  <a:moveTo>
                    <a:pt x="26" y="26"/>
                  </a:moveTo>
                  <a:cubicBezTo>
                    <a:pt x="58" y="26"/>
                    <a:pt x="58" y="26"/>
                    <a:pt x="58" y="26"/>
                  </a:cubicBezTo>
                  <a:cubicBezTo>
                    <a:pt x="58" y="58"/>
                    <a:pt x="58" y="58"/>
                    <a:pt x="58" y="58"/>
                  </a:cubicBezTo>
                  <a:cubicBezTo>
                    <a:pt x="26" y="58"/>
                    <a:pt x="26" y="58"/>
                    <a:pt x="26" y="58"/>
                  </a:cubicBezTo>
                  <a:lnTo>
                    <a:pt x="26"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0" name="Freeform 134">
              <a:extLst>
                <a:ext uri="{FF2B5EF4-FFF2-40B4-BE49-F238E27FC236}">
                  <a16:creationId xmlns:a16="http://schemas.microsoft.com/office/drawing/2014/main" id="{37836C2F-539F-3260-99CA-501FBBBC37D5}"/>
                </a:ext>
              </a:extLst>
            </p:cNvPr>
            <p:cNvSpPr>
              <a:spLocks noEditPoints="1"/>
            </p:cNvSpPr>
            <p:nvPr/>
          </p:nvSpPr>
          <p:spPr bwMode="auto">
            <a:xfrm>
              <a:off x="9634320" y="3906455"/>
              <a:ext cx="467802" cy="467801"/>
            </a:xfrm>
            <a:custGeom>
              <a:avLst/>
              <a:gdLst>
                <a:gd name="T0" fmla="*/ 140 w 146"/>
                <a:gd name="T1" fmla="*/ 123 h 146"/>
                <a:gd name="T2" fmla="*/ 106 w 146"/>
                <a:gd name="T3" fmla="*/ 94 h 146"/>
                <a:gd name="T4" fmla="*/ 96 w 146"/>
                <a:gd name="T5" fmla="*/ 89 h 146"/>
                <a:gd name="T6" fmla="*/ 109 w 146"/>
                <a:gd name="T7" fmla="*/ 54 h 146"/>
                <a:gd name="T8" fmla="*/ 54 w 146"/>
                <a:gd name="T9" fmla="*/ 0 h 146"/>
                <a:gd name="T10" fmla="*/ 0 w 146"/>
                <a:gd name="T11" fmla="*/ 54 h 146"/>
                <a:gd name="T12" fmla="*/ 54 w 146"/>
                <a:gd name="T13" fmla="*/ 108 h 146"/>
                <a:gd name="T14" fmla="*/ 90 w 146"/>
                <a:gd name="T15" fmla="*/ 95 h 146"/>
                <a:gd name="T16" fmla="*/ 94 w 146"/>
                <a:gd name="T17" fmla="*/ 106 h 146"/>
                <a:gd name="T18" fmla="*/ 123 w 146"/>
                <a:gd name="T19" fmla="*/ 140 h 146"/>
                <a:gd name="T20" fmla="*/ 141 w 146"/>
                <a:gd name="T21" fmla="*/ 141 h 146"/>
                <a:gd name="T22" fmla="*/ 140 w 146"/>
                <a:gd name="T23" fmla="*/ 123 h 146"/>
                <a:gd name="T24" fmla="*/ 54 w 146"/>
                <a:gd name="T25" fmla="*/ 90 h 146"/>
                <a:gd name="T26" fmla="*/ 18 w 146"/>
                <a:gd name="T27" fmla="*/ 54 h 146"/>
                <a:gd name="T28" fmla="*/ 54 w 146"/>
                <a:gd name="T29" fmla="*/ 18 h 146"/>
                <a:gd name="T30" fmla="*/ 91 w 146"/>
                <a:gd name="T31" fmla="*/ 54 h 146"/>
                <a:gd name="T32" fmla="*/ 54 w 146"/>
                <a:gd name="T33" fmla="*/ 90 h 146"/>
                <a:gd name="T34" fmla="*/ 63 w 146"/>
                <a:gd name="T35" fmla="*/ 27 h 146"/>
                <a:gd name="T36" fmla="*/ 45 w 146"/>
                <a:gd name="T37" fmla="*/ 27 h 146"/>
                <a:gd name="T38" fmla="*/ 45 w 146"/>
                <a:gd name="T39" fmla="*/ 45 h 146"/>
                <a:gd name="T40" fmla="*/ 27 w 146"/>
                <a:gd name="T41" fmla="*/ 45 h 146"/>
                <a:gd name="T42" fmla="*/ 27 w 146"/>
                <a:gd name="T43" fmla="*/ 63 h 146"/>
                <a:gd name="T44" fmla="*/ 45 w 146"/>
                <a:gd name="T45" fmla="*/ 63 h 146"/>
                <a:gd name="T46" fmla="*/ 45 w 146"/>
                <a:gd name="T47" fmla="*/ 81 h 146"/>
                <a:gd name="T48" fmla="*/ 63 w 146"/>
                <a:gd name="T49" fmla="*/ 81 h 146"/>
                <a:gd name="T50" fmla="*/ 63 w 146"/>
                <a:gd name="T51" fmla="*/ 63 h 146"/>
                <a:gd name="T52" fmla="*/ 81 w 146"/>
                <a:gd name="T53" fmla="*/ 63 h 146"/>
                <a:gd name="T54" fmla="*/ 81 w 146"/>
                <a:gd name="T55" fmla="*/ 45 h 146"/>
                <a:gd name="T56" fmla="*/ 63 w 146"/>
                <a:gd name="T57" fmla="*/ 45 h 146"/>
                <a:gd name="T58" fmla="*/ 63 w 146"/>
                <a:gd name="T59" fmla="*/ 2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0" y="123"/>
                  </a:moveTo>
                  <a:cubicBezTo>
                    <a:pt x="106" y="94"/>
                    <a:pt x="106" y="94"/>
                    <a:pt x="106" y="94"/>
                  </a:cubicBezTo>
                  <a:cubicBezTo>
                    <a:pt x="103" y="91"/>
                    <a:pt x="99" y="89"/>
                    <a:pt x="96" y="89"/>
                  </a:cubicBezTo>
                  <a:cubicBezTo>
                    <a:pt x="104" y="80"/>
                    <a:pt x="109" y="67"/>
                    <a:pt x="109" y="54"/>
                  </a:cubicBezTo>
                  <a:cubicBezTo>
                    <a:pt x="109" y="24"/>
                    <a:pt x="84" y="0"/>
                    <a:pt x="54" y="0"/>
                  </a:cubicBezTo>
                  <a:cubicBezTo>
                    <a:pt x="24" y="0"/>
                    <a:pt x="0" y="24"/>
                    <a:pt x="0" y="54"/>
                  </a:cubicBezTo>
                  <a:cubicBezTo>
                    <a:pt x="0" y="84"/>
                    <a:pt x="24" y="108"/>
                    <a:pt x="54" y="108"/>
                  </a:cubicBezTo>
                  <a:cubicBezTo>
                    <a:pt x="68" y="108"/>
                    <a:pt x="80" y="103"/>
                    <a:pt x="90" y="95"/>
                  </a:cubicBezTo>
                  <a:cubicBezTo>
                    <a:pt x="89" y="98"/>
                    <a:pt x="91" y="102"/>
                    <a:pt x="94" y="106"/>
                  </a:cubicBezTo>
                  <a:cubicBezTo>
                    <a:pt x="123" y="140"/>
                    <a:pt x="123" y="140"/>
                    <a:pt x="123" y="140"/>
                  </a:cubicBezTo>
                  <a:cubicBezTo>
                    <a:pt x="128" y="146"/>
                    <a:pt x="136" y="146"/>
                    <a:pt x="141" y="141"/>
                  </a:cubicBezTo>
                  <a:cubicBezTo>
                    <a:pt x="146" y="136"/>
                    <a:pt x="146" y="128"/>
                    <a:pt x="140" y="123"/>
                  </a:cubicBezTo>
                  <a:close/>
                  <a:moveTo>
                    <a:pt x="54" y="90"/>
                  </a:moveTo>
                  <a:cubicBezTo>
                    <a:pt x="34" y="90"/>
                    <a:pt x="18" y="74"/>
                    <a:pt x="18" y="54"/>
                  </a:cubicBezTo>
                  <a:cubicBezTo>
                    <a:pt x="18" y="34"/>
                    <a:pt x="34" y="18"/>
                    <a:pt x="54" y="18"/>
                  </a:cubicBezTo>
                  <a:cubicBezTo>
                    <a:pt x="74" y="18"/>
                    <a:pt x="91" y="34"/>
                    <a:pt x="91" y="54"/>
                  </a:cubicBezTo>
                  <a:cubicBezTo>
                    <a:pt x="91" y="74"/>
                    <a:pt x="74" y="90"/>
                    <a:pt x="54" y="90"/>
                  </a:cubicBezTo>
                  <a:close/>
                  <a:moveTo>
                    <a:pt x="63" y="27"/>
                  </a:moveTo>
                  <a:cubicBezTo>
                    <a:pt x="45" y="27"/>
                    <a:pt x="45" y="27"/>
                    <a:pt x="45" y="27"/>
                  </a:cubicBezTo>
                  <a:cubicBezTo>
                    <a:pt x="45" y="45"/>
                    <a:pt x="45" y="45"/>
                    <a:pt x="45" y="45"/>
                  </a:cubicBezTo>
                  <a:cubicBezTo>
                    <a:pt x="27" y="45"/>
                    <a:pt x="27" y="45"/>
                    <a:pt x="27" y="45"/>
                  </a:cubicBezTo>
                  <a:cubicBezTo>
                    <a:pt x="27" y="63"/>
                    <a:pt x="27" y="63"/>
                    <a:pt x="27" y="63"/>
                  </a:cubicBezTo>
                  <a:cubicBezTo>
                    <a:pt x="45" y="63"/>
                    <a:pt x="45" y="63"/>
                    <a:pt x="45" y="63"/>
                  </a:cubicBezTo>
                  <a:cubicBezTo>
                    <a:pt x="45" y="81"/>
                    <a:pt x="45" y="81"/>
                    <a:pt x="45" y="81"/>
                  </a:cubicBezTo>
                  <a:cubicBezTo>
                    <a:pt x="63" y="81"/>
                    <a:pt x="63" y="81"/>
                    <a:pt x="63" y="81"/>
                  </a:cubicBezTo>
                  <a:cubicBezTo>
                    <a:pt x="63" y="63"/>
                    <a:pt x="63" y="63"/>
                    <a:pt x="63" y="63"/>
                  </a:cubicBezTo>
                  <a:cubicBezTo>
                    <a:pt x="81" y="63"/>
                    <a:pt x="81" y="63"/>
                    <a:pt x="81" y="63"/>
                  </a:cubicBezTo>
                  <a:cubicBezTo>
                    <a:pt x="81" y="45"/>
                    <a:pt x="81" y="45"/>
                    <a:pt x="81" y="45"/>
                  </a:cubicBezTo>
                  <a:cubicBezTo>
                    <a:pt x="63" y="45"/>
                    <a:pt x="63" y="45"/>
                    <a:pt x="63" y="45"/>
                  </a:cubicBezTo>
                  <a:lnTo>
                    <a:pt x="63"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1" name="Freeform 135">
              <a:extLst>
                <a:ext uri="{FF2B5EF4-FFF2-40B4-BE49-F238E27FC236}">
                  <a16:creationId xmlns:a16="http://schemas.microsoft.com/office/drawing/2014/main" id="{1194089A-E855-129B-EAE5-FE22101EBA94}"/>
                </a:ext>
              </a:extLst>
            </p:cNvPr>
            <p:cNvSpPr>
              <a:spLocks noEditPoints="1"/>
            </p:cNvSpPr>
            <p:nvPr/>
          </p:nvSpPr>
          <p:spPr bwMode="auto">
            <a:xfrm>
              <a:off x="10248921" y="4744191"/>
              <a:ext cx="272069" cy="275983"/>
            </a:xfrm>
            <a:custGeom>
              <a:avLst/>
              <a:gdLst>
                <a:gd name="T0" fmla="*/ 16 w 85"/>
                <a:gd name="T1" fmla="*/ 49 h 86"/>
                <a:gd name="T2" fmla="*/ 16 w 85"/>
                <a:gd name="T3" fmla="*/ 86 h 86"/>
                <a:gd name="T4" fmla="*/ 18 w 85"/>
                <a:gd name="T5" fmla="*/ 86 h 86"/>
                <a:gd name="T6" fmla="*/ 21 w 85"/>
                <a:gd name="T7" fmla="*/ 86 h 86"/>
                <a:gd name="T8" fmla="*/ 21 w 85"/>
                <a:gd name="T9" fmla="*/ 49 h 86"/>
                <a:gd name="T10" fmla="*/ 18 w 85"/>
                <a:gd name="T11" fmla="*/ 49 h 86"/>
                <a:gd name="T12" fmla="*/ 16 w 85"/>
                <a:gd name="T13" fmla="*/ 49 h 86"/>
                <a:gd name="T14" fmla="*/ 64 w 85"/>
                <a:gd name="T15" fmla="*/ 49 h 86"/>
                <a:gd name="T16" fmla="*/ 64 w 85"/>
                <a:gd name="T17" fmla="*/ 86 h 86"/>
                <a:gd name="T18" fmla="*/ 67 w 85"/>
                <a:gd name="T19" fmla="*/ 86 h 86"/>
                <a:gd name="T20" fmla="*/ 69 w 85"/>
                <a:gd name="T21" fmla="*/ 86 h 86"/>
                <a:gd name="T22" fmla="*/ 69 w 85"/>
                <a:gd name="T23" fmla="*/ 49 h 86"/>
                <a:gd name="T24" fmla="*/ 67 w 85"/>
                <a:gd name="T25" fmla="*/ 49 h 86"/>
                <a:gd name="T26" fmla="*/ 64 w 85"/>
                <a:gd name="T27" fmla="*/ 49 h 86"/>
                <a:gd name="T28" fmla="*/ 85 w 85"/>
                <a:gd name="T29" fmla="*/ 43 h 86"/>
                <a:gd name="T30" fmla="*/ 42 w 85"/>
                <a:gd name="T31" fmla="*/ 0 h 86"/>
                <a:gd name="T32" fmla="*/ 0 w 85"/>
                <a:gd name="T33" fmla="*/ 43 h 86"/>
                <a:gd name="T34" fmla="*/ 2 w 85"/>
                <a:gd name="T35" fmla="*/ 58 h 86"/>
                <a:gd name="T36" fmla="*/ 0 w 85"/>
                <a:gd name="T37" fmla="*/ 67 h 86"/>
                <a:gd name="T38" fmla="*/ 10 w 85"/>
                <a:gd name="T39" fmla="*/ 84 h 86"/>
                <a:gd name="T40" fmla="*/ 10 w 85"/>
                <a:gd name="T41" fmla="*/ 51 h 86"/>
                <a:gd name="T42" fmla="*/ 6 w 85"/>
                <a:gd name="T43" fmla="*/ 54 h 86"/>
                <a:gd name="T44" fmla="*/ 5 w 85"/>
                <a:gd name="T45" fmla="*/ 46 h 86"/>
                <a:gd name="T46" fmla="*/ 42 w 85"/>
                <a:gd name="T47" fmla="*/ 8 h 86"/>
                <a:gd name="T48" fmla="*/ 80 w 85"/>
                <a:gd name="T49" fmla="*/ 46 h 86"/>
                <a:gd name="T50" fmla="*/ 79 w 85"/>
                <a:gd name="T51" fmla="*/ 54 h 86"/>
                <a:gd name="T52" fmla="*/ 75 w 85"/>
                <a:gd name="T53" fmla="*/ 51 h 86"/>
                <a:gd name="T54" fmla="*/ 75 w 85"/>
                <a:gd name="T55" fmla="*/ 84 h 86"/>
                <a:gd name="T56" fmla="*/ 85 w 85"/>
                <a:gd name="T57" fmla="*/ 67 h 86"/>
                <a:gd name="T58" fmla="*/ 83 w 85"/>
                <a:gd name="T59" fmla="*/ 58 h 86"/>
                <a:gd name="T60" fmla="*/ 85 w 85"/>
                <a:gd name="T61" fmla="*/ 4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5" h="86">
                  <a:moveTo>
                    <a:pt x="16" y="49"/>
                  </a:moveTo>
                  <a:cubicBezTo>
                    <a:pt x="16" y="86"/>
                    <a:pt x="16" y="86"/>
                    <a:pt x="16" y="86"/>
                  </a:cubicBezTo>
                  <a:cubicBezTo>
                    <a:pt x="17" y="86"/>
                    <a:pt x="17" y="86"/>
                    <a:pt x="18" y="86"/>
                  </a:cubicBezTo>
                  <a:cubicBezTo>
                    <a:pt x="21" y="86"/>
                    <a:pt x="21" y="86"/>
                    <a:pt x="21" y="86"/>
                  </a:cubicBezTo>
                  <a:cubicBezTo>
                    <a:pt x="21" y="49"/>
                    <a:pt x="21" y="49"/>
                    <a:pt x="21" y="49"/>
                  </a:cubicBezTo>
                  <a:cubicBezTo>
                    <a:pt x="18" y="49"/>
                    <a:pt x="18" y="49"/>
                    <a:pt x="18" y="49"/>
                  </a:cubicBezTo>
                  <a:cubicBezTo>
                    <a:pt x="17" y="49"/>
                    <a:pt x="17" y="49"/>
                    <a:pt x="16" y="49"/>
                  </a:cubicBezTo>
                  <a:close/>
                  <a:moveTo>
                    <a:pt x="64" y="49"/>
                  </a:moveTo>
                  <a:cubicBezTo>
                    <a:pt x="64" y="86"/>
                    <a:pt x="64" y="86"/>
                    <a:pt x="64" y="86"/>
                  </a:cubicBezTo>
                  <a:cubicBezTo>
                    <a:pt x="67" y="86"/>
                    <a:pt x="67" y="86"/>
                    <a:pt x="67" y="86"/>
                  </a:cubicBezTo>
                  <a:cubicBezTo>
                    <a:pt x="68" y="86"/>
                    <a:pt x="68" y="86"/>
                    <a:pt x="69" y="86"/>
                  </a:cubicBezTo>
                  <a:cubicBezTo>
                    <a:pt x="69" y="49"/>
                    <a:pt x="69" y="49"/>
                    <a:pt x="69" y="49"/>
                  </a:cubicBezTo>
                  <a:cubicBezTo>
                    <a:pt x="68" y="49"/>
                    <a:pt x="68" y="49"/>
                    <a:pt x="67" y="49"/>
                  </a:cubicBezTo>
                  <a:lnTo>
                    <a:pt x="64" y="49"/>
                  </a:lnTo>
                  <a:close/>
                  <a:moveTo>
                    <a:pt x="85" y="43"/>
                  </a:moveTo>
                  <a:cubicBezTo>
                    <a:pt x="85" y="20"/>
                    <a:pt x="66" y="0"/>
                    <a:pt x="42" y="0"/>
                  </a:cubicBezTo>
                  <a:cubicBezTo>
                    <a:pt x="19" y="0"/>
                    <a:pt x="0" y="20"/>
                    <a:pt x="0" y="43"/>
                  </a:cubicBezTo>
                  <a:cubicBezTo>
                    <a:pt x="0" y="48"/>
                    <a:pt x="0" y="53"/>
                    <a:pt x="2" y="58"/>
                  </a:cubicBezTo>
                  <a:cubicBezTo>
                    <a:pt x="0" y="61"/>
                    <a:pt x="0" y="64"/>
                    <a:pt x="0" y="67"/>
                  </a:cubicBezTo>
                  <a:cubicBezTo>
                    <a:pt x="0" y="75"/>
                    <a:pt x="4" y="81"/>
                    <a:pt x="10" y="84"/>
                  </a:cubicBezTo>
                  <a:cubicBezTo>
                    <a:pt x="10" y="51"/>
                    <a:pt x="10" y="51"/>
                    <a:pt x="10" y="51"/>
                  </a:cubicBezTo>
                  <a:cubicBezTo>
                    <a:pt x="9" y="51"/>
                    <a:pt x="7" y="52"/>
                    <a:pt x="6" y="54"/>
                  </a:cubicBezTo>
                  <a:cubicBezTo>
                    <a:pt x="5" y="51"/>
                    <a:pt x="5" y="49"/>
                    <a:pt x="5" y="46"/>
                  </a:cubicBezTo>
                  <a:cubicBezTo>
                    <a:pt x="5" y="25"/>
                    <a:pt x="22" y="8"/>
                    <a:pt x="42" y="8"/>
                  </a:cubicBezTo>
                  <a:cubicBezTo>
                    <a:pt x="63" y="8"/>
                    <a:pt x="80" y="25"/>
                    <a:pt x="80" y="46"/>
                  </a:cubicBezTo>
                  <a:cubicBezTo>
                    <a:pt x="80" y="49"/>
                    <a:pt x="80" y="51"/>
                    <a:pt x="79" y="54"/>
                  </a:cubicBezTo>
                  <a:cubicBezTo>
                    <a:pt x="78" y="52"/>
                    <a:pt x="76" y="51"/>
                    <a:pt x="75" y="51"/>
                  </a:cubicBezTo>
                  <a:cubicBezTo>
                    <a:pt x="75" y="84"/>
                    <a:pt x="75" y="84"/>
                    <a:pt x="75" y="84"/>
                  </a:cubicBezTo>
                  <a:cubicBezTo>
                    <a:pt x="81" y="81"/>
                    <a:pt x="85" y="75"/>
                    <a:pt x="85" y="67"/>
                  </a:cubicBezTo>
                  <a:cubicBezTo>
                    <a:pt x="85" y="64"/>
                    <a:pt x="84" y="61"/>
                    <a:pt x="83" y="58"/>
                  </a:cubicBezTo>
                  <a:cubicBezTo>
                    <a:pt x="85" y="53"/>
                    <a:pt x="85" y="48"/>
                    <a:pt x="8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2" name="Freeform 136">
              <a:extLst>
                <a:ext uri="{FF2B5EF4-FFF2-40B4-BE49-F238E27FC236}">
                  <a16:creationId xmlns:a16="http://schemas.microsoft.com/office/drawing/2014/main" id="{9A635DFE-9E02-14F4-4655-463AB4C52AC1}"/>
                </a:ext>
              </a:extLst>
            </p:cNvPr>
            <p:cNvSpPr>
              <a:spLocks noEditPoints="1"/>
            </p:cNvSpPr>
            <p:nvPr/>
          </p:nvSpPr>
          <p:spPr bwMode="auto">
            <a:xfrm>
              <a:off x="9835925" y="4409487"/>
              <a:ext cx="332746" cy="330788"/>
            </a:xfrm>
            <a:custGeom>
              <a:avLst/>
              <a:gdLst>
                <a:gd name="T0" fmla="*/ 52 w 104"/>
                <a:gd name="T1" fmla="*/ 0 h 104"/>
                <a:gd name="T2" fmla="*/ 0 w 104"/>
                <a:gd name="T3" fmla="*/ 52 h 104"/>
                <a:gd name="T4" fmla="*/ 52 w 104"/>
                <a:gd name="T5" fmla="*/ 104 h 104"/>
                <a:gd name="T6" fmla="*/ 104 w 104"/>
                <a:gd name="T7" fmla="*/ 52 h 104"/>
                <a:gd name="T8" fmla="*/ 52 w 104"/>
                <a:gd name="T9" fmla="*/ 0 h 104"/>
                <a:gd name="T10" fmla="*/ 32 w 104"/>
                <a:gd name="T11" fmla="*/ 52 h 104"/>
                <a:gd name="T12" fmla="*/ 52 w 104"/>
                <a:gd name="T13" fmla="*/ 32 h 104"/>
                <a:gd name="T14" fmla="*/ 72 w 104"/>
                <a:gd name="T15" fmla="*/ 52 h 104"/>
                <a:gd name="T16" fmla="*/ 52 w 104"/>
                <a:gd name="T17" fmla="*/ 71 h 104"/>
                <a:gd name="T18" fmla="*/ 32 w 104"/>
                <a:gd name="T19" fmla="*/ 52 h 104"/>
                <a:gd name="T20" fmla="*/ 94 w 104"/>
                <a:gd name="T21" fmla="*/ 69 h 104"/>
                <a:gd name="T22" fmla="*/ 94 w 104"/>
                <a:gd name="T23" fmla="*/ 69 h 104"/>
                <a:gd name="T24" fmla="*/ 76 w 104"/>
                <a:gd name="T25" fmla="*/ 62 h 104"/>
                <a:gd name="T26" fmla="*/ 78 w 104"/>
                <a:gd name="T27" fmla="*/ 52 h 104"/>
                <a:gd name="T28" fmla="*/ 76 w 104"/>
                <a:gd name="T29" fmla="*/ 42 h 104"/>
                <a:gd name="T30" fmla="*/ 89 w 104"/>
                <a:gd name="T31" fmla="*/ 37 h 104"/>
                <a:gd name="T32" fmla="*/ 94 w 104"/>
                <a:gd name="T33" fmla="*/ 34 h 104"/>
                <a:gd name="T34" fmla="*/ 98 w 104"/>
                <a:gd name="T35" fmla="*/ 52 h 104"/>
                <a:gd name="T36" fmla="*/ 94 w 104"/>
                <a:gd name="T37" fmla="*/ 69 h 104"/>
                <a:gd name="T38" fmla="*/ 69 w 104"/>
                <a:gd name="T39" fmla="*/ 10 h 104"/>
                <a:gd name="T40" fmla="*/ 69 w 104"/>
                <a:gd name="T41" fmla="*/ 10 h 104"/>
                <a:gd name="T42" fmla="*/ 69 w 104"/>
                <a:gd name="T43" fmla="*/ 10 h 104"/>
                <a:gd name="T44" fmla="*/ 62 w 104"/>
                <a:gd name="T45" fmla="*/ 28 h 104"/>
                <a:gd name="T46" fmla="*/ 52 w 104"/>
                <a:gd name="T47" fmla="*/ 26 h 104"/>
                <a:gd name="T48" fmla="*/ 42 w 104"/>
                <a:gd name="T49" fmla="*/ 28 h 104"/>
                <a:gd name="T50" fmla="*/ 38 w 104"/>
                <a:gd name="T51" fmla="*/ 19 h 104"/>
                <a:gd name="T52" fmla="*/ 35 w 104"/>
                <a:gd name="T53" fmla="*/ 10 h 104"/>
                <a:gd name="T54" fmla="*/ 52 w 104"/>
                <a:gd name="T55" fmla="*/ 6 h 104"/>
                <a:gd name="T56" fmla="*/ 69 w 104"/>
                <a:gd name="T57" fmla="*/ 10 h 104"/>
                <a:gd name="T58" fmla="*/ 10 w 104"/>
                <a:gd name="T59" fmla="*/ 34 h 104"/>
                <a:gd name="T60" fmla="*/ 19 w 104"/>
                <a:gd name="T61" fmla="*/ 38 h 104"/>
                <a:gd name="T62" fmla="*/ 28 w 104"/>
                <a:gd name="T63" fmla="*/ 42 h 104"/>
                <a:gd name="T64" fmla="*/ 26 w 104"/>
                <a:gd name="T65" fmla="*/ 52 h 104"/>
                <a:gd name="T66" fmla="*/ 28 w 104"/>
                <a:gd name="T67" fmla="*/ 62 h 104"/>
                <a:gd name="T68" fmla="*/ 10 w 104"/>
                <a:gd name="T69" fmla="*/ 69 h 104"/>
                <a:gd name="T70" fmla="*/ 6 w 104"/>
                <a:gd name="T71" fmla="*/ 52 h 104"/>
                <a:gd name="T72" fmla="*/ 10 w 104"/>
                <a:gd name="T73" fmla="*/ 34 h 104"/>
                <a:gd name="T74" fmla="*/ 35 w 104"/>
                <a:gd name="T75" fmla="*/ 94 h 104"/>
                <a:gd name="T76" fmla="*/ 37 w 104"/>
                <a:gd name="T77" fmla="*/ 88 h 104"/>
                <a:gd name="T78" fmla="*/ 42 w 104"/>
                <a:gd name="T79" fmla="*/ 76 h 104"/>
                <a:gd name="T80" fmla="*/ 52 w 104"/>
                <a:gd name="T81" fmla="*/ 78 h 104"/>
                <a:gd name="T82" fmla="*/ 62 w 104"/>
                <a:gd name="T83" fmla="*/ 76 h 104"/>
                <a:gd name="T84" fmla="*/ 69 w 104"/>
                <a:gd name="T85" fmla="*/ 94 h 104"/>
                <a:gd name="T86" fmla="*/ 69 w 104"/>
                <a:gd name="T87" fmla="*/ 94 h 104"/>
                <a:gd name="T88" fmla="*/ 69 w 104"/>
                <a:gd name="T89" fmla="*/ 94 h 104"/>
                <a:gd name="T90" fmla="*/ 52 w 104"/>
                <a:gd name="T91" fmla="*/ 97 h 104"/>
                <a:gd name="T92" fmla="*/ 35 w 104"/>
                <a:gd name="T93" fmla="*/ 9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104">
                  <a:moveTo>
                    <a:pt x="52" y="0"/>
                  </a:moveTo>
                  <a:cubicBezTo>
                    <a:pt x="23" y="0"/>
                    <a:pt x="0" y="23"/>
                    <a:pt x="0" y="52"/>
                  </a:cubicBezTo>
                  <a:cubicBezTo>
                    <a:pt x="0" y="81"/>
                    <a:pt x="23" y="104"/>
                    <a:pt x="52" y="104"/>
                  </a:cubicBezTo>
                  <a:cubicBezTo>
                    <a:pt x="81" y="104"/>
                    <a:pt x="104" y="81"/>
                    <a:pt x="104" y="52"/>
                  </a:cubicBezTo>
                  <a:cubicBezTo>
                    <a:pt x="104" y="23"/>
                    <a:pt x="81" y="0"/>
                    <a:pt x="52" y="0"/>
                  </a:cubicBezTo>
                  <a:close/>
                  <a:moveTo>
                    <a:pt x="32" y="52"/>
                  </a:moveTo>
                  <a:cubicBezTo>
                    <a:pt x="32" y="41"/>
                    <a:pt x="41" y="32"/>
                    <a:pt x="52" y="32"/>
                  </a:cubicBezTo>
                  <a:cubicBezTo>
                    <a:pt x="63" y="32"/>
                    <a:pt x="72" y="41"/>
                    <a:pt x="72" y="52"/>
                  </a:cubicBezTo>
                  <a:cubicBezTo>
                    <a:pt x="72" y="63"/>
                    <a:pt x="63" y="71"/>
                    <a:pt x="52" y="71"/>
                  </a:cubicBezTo>
                  <a:cubicBezTo>
                    <a:pt x="41" y="71"/>
                    <a:pt x="32" y="63"/>
                    <a:pt x="32" y="52"/>
                  </a:cubicBezTo>
                  <a:close/>
                  <a:moveTo>
                    <a:pt x="94" y="69"/>
                  </a:moveTo>
                  <a:cubicBezTo>
                    <a:pt x="94" y="69"/>
                    <a:pt x="94" y="69"/>
                    <a:pt x="94" y="69"/>
                  </a:cubicBezTo>
                  <a:cubicBezTo>
                    <a:pt x="76" y="62"/>
                    <a:pt x="76" y="62"/>
                    <a:pt x="76" y="62"/>
                  </a:cubicBezTo>
                  <a:cubicBezTo>
                    <a:pt x="77" y="59"/>
                    <a:pt x="78" y="55"/>
                    <a:pt x="78" y="52"/>
                  </a:cubicBezTo>
                  <a:cubicBezTo>
                    <a:pt x="78" y="48"/>
                    <a:pt x="77" y="45"/>
                    <a:pt x="76" y="42"/>
                  </a:cubicBezTo>
                  <a:cubicBezTo>
                    <a:pt x="89" y="37"/>
                    <a:pt x="89" y="37"/>
                    <a:pt x="89" y="37"/>
                  </a:cubicBezTo>
                  <a:cubicBezTo>
                    <a:pt x="94" y="34"/>
                    <a:pt x="94" y="34"/>
                    <a:pt x="94" y="34"/>
                  </a:cubicBezTo>
                  <a:cubicBezTo>
                    <a:pt x="96" y="40"/>
                    <a:pt x="98" y="46"/>
                    <a:pt x="98" y="52"/>
                  </a:cubicBezTo>
                  <a:cubicBezTo>
                    <a:pt x="98" y="58"/>
                    <a:pt x="96" y="64"/>
                    <a:pt x="94" y="69"/>
                  </a:cubicBezTo>
                  <a:close/>
                  <a:moveTo>
                    <a:pt x="69" y="10"/>
                  </a:moveTo>
                  <a:cubicBezTo>
                    <a:pt x="69" y="10"/>
                    <a:pt x="69" y="10"/>
                    <a:pt x="69" y="10"/>
                  </a:cubicBezTo>
                  <a:cubicBezTo>
                    <a:pt x="69" y="10"/>
                    <a:pt x="69" y="10"/>
                    <a:pt x="69" y="10"/>
                  </a:cubicBezTo>
                  <a:cubicBezTo>
                    <a:pt x="62" y="28"/>
                    <a:pt x="62" y="28"/>
                    <a:pt x="62" y="28"/>
                  </a:cubicBezTo>
                  <a:cubicBezTo>
                    <a:pt x="59" y="26"/>
                    <a:pt x="56" y="26"/>
                    <a:pt x="52" y="26"/>
                  </a:cubicBezTo>
                  <a:cubicBezTo>
                    <a:pt x="48" y="26"/>
                    <a:pt x="45" y="26"/>
                    <a:pt x="42" y="28"/>
                  </a:cubicBezTo>
                  <a:cubicBezTo>
                    <a:pt x="38" y="19"/>
                    <a:pt x="38" y="19"/>
                    <a:pt x="38" y="19"/>
                  </a:cubicBezTo>
                  <a:cubicBezTo>
                    <a:pt x="35" y="10"/>
                    <a:pt x="35" y="10"/>
                    <a:pt x="35" y="10"/>
                  </a:cubicBezTo>
                  <a:cubicBezTo>
                    <a:pt x="40" y="7"/>
                    <a:pt x="46" y="6"/>
                    <a:pt x="52" y="6"/>
                  </a:cubicBezTo>
                  <a:cubicBezTo>
                    <a:pt x="58" y="6"/>
                    <a:pt x="64" y="7"/>
                    <a:pt x="69" y="10"/>
                  </a:cubicBezTo>
                  <a:close/>
                  <a:moveTo>
                    <a:pt x="10" y="34"/>
                  </a:moveTo>
                  <a:cubicBezTo>
                    <a:pt x="19" y="38"/>
                    <a:pt x="19" y="38"/>
                    <a:pt x="19" y="38"/>
                  </a:cubicBezTo>
                  <a:cubicBezTo>
                    <a:pt x="28" y="42"/>
                    <a:pt x="28" y="42"/>
                    <a:pt x="28" y="42"/>
                  </a:cubicBezTo>
                  <a:cubicBezTo>
                    <a:pt x="27" y="45"/>
                    <a:pt x="26" y="48"/>
                    <a:pt x="26" y="52"/>
                  </a:cubicBezTo>
                  <a:cubicBezTo>
                    <a:pt x="26" y="55"/>
                    <a:pt x="27" y="59"/>
                    <a:pt x="28" y="62"/>
                  </a:cubicBezTo>
                  <a:cubicBezTo>
                    <a:pt x="10" y="69"/>
                    <a:pt x="10" y="69"/>
                    <a:pt x="10" y="69"/>
                  </a:cubicBezTo>
                  <a:cubicBezTo>
                    <a:pt x="8" y="64"/>
                    <a:pt x="6" y="58"/>
                    <a:pt x="6" y="52"/>
                  </a:cubicBezTo>
                  <a:cubicBezTo>
                    <a:pt x="6" y="46"/>
                    <a:pt x="8" y="40"/>
                    <a:pt x="10" y="34"/>
                  </a:cubicBezTo>
                  <a:close/>
                  <a:moveTo>
                    <a:pt x="35" y="94"/>
                  </a:moveTo>
                  <a:cubicBezTo>
                    <a:pt x="37" y="88"/>
                    <a:pt x="37" y="88"/>
                    <a:pt x="37" y="88"/>
                  </a:cubicBezTo>
                  <a:cubicBezTo>
                    <a:pt x="42" y="76"/>
                    <a:pt x="42" y="76"/>
                    <a:pt x="42" y="76"/>
                  </a:cubicBezTo>
                  <a:cubicBezTo>
                    <a:pt x="45" y="77"/>
                    <a:pt x="48" y="78"/>
                    <a:pt x="52" y="78"/>
                  </a:cubicBezTo>
                  <a:cubicBezTo>
                    <a:pt x="56" y="78"/>
                    <a:pt x="59" y="77"/>
                    <a:pt x="62" y="76"/>
                  </a:cubicBezTo>
                  <a:cubicBezTo>
                    <a:pt x="69" y="94"/>
                    <a:pt x="69" y="94"/>
                    <a:pt x="69" y="94"/>
                  </a:cubicBezTo>
                  <a:cubicBezTo>
                    <a:pt x="69" y="94"/>
                    <a:pt x="69" y="94"/>
                    <a:pt x="69" y="94"/>
                  </a:cubicBezTo>
                  <a:cubicBezTo>
                    <a:pt x="69" y="94"/>
                    <a:pt x="69" y="94"/>
                    <a:pt x="69" y="94"/>
                  </a:cubicBezTo>
                  <a:cubicBezTo>
                    <a:pt x="64" y="96"/>
                    <a:pt x="58" y="97"/>
                    <a:pt x="52" y="97"/>
                  </a:cubicBezTo>
                  <a:cubicBezTo>
                    <a:pt x="46" y="97"/>
                    <a:pt x="40" y="96"/>
                    <a:pt x="35" y="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3" name="Freeform 137">
              <a:extLst>
                <a:ext uri="{FF2B5EF4-FFF2-40B4-BE49-F238E27FC236}">
                  <a16:creationId xmlns:a16="http://schemas.microsoft.com/office/drawing/2014/main" id="{079CE9F9-39C5-9500-1317-4B54BA2B1A5A}"/>
                </a:ext>
              </a:extLst>
            </p:cNvPr>
            <p:cNvSpPr>
              <a:spLocks/>
            </p:cNvSpPr>
            <p:nvPr/>
          </p:nvSpPr>
          <p:spPr bwMode="auto">
            <a:xfrm>
              <a:off x="9935749" y="4810740"/>
              <a:ext cx="383636" cy="387551"/>
            </a:xfrm>
            <a:custGeom>
              <a:avLst/>
              <a:gdLst>
                <a:gd name="T0" fmla="*/ 0 w 120"/>
                <a:gd name="T1" fmla="*/ 70 h 121"/>
                <a:gd name="T2" fmla="*/ 10 w 120"/>
                <a:gd name="T3" fmla="*/ 80 h 121"/>
                <a:gd name="T4" fmla="*/ 20 w 120"/>
                <a:gd name="T5" fmla="*/ 70 h 121"/>
                <a:gd name="T6" fmla="*/ 20 w 120"/>
                <a:gd name="T7" fmla="*/ 34 h 121"/>
                <a:gd name="T8" fmla="*/ 103 w 120"/>
                <a:gd name="T9" fmla="*/ 117 h 121"/>
                <a:gd name="T10" fmla="*/ 117 w 120"/>
                <a:gd name="T11" fmla="*/ 117 h 121"/>
                <a:gd name="T12" fmla="*/ 120 w 120"/>
                <a:gd name="T13" fmla="*/ 110 h 121"/>
                <a:gd name="T14" fmla="*/ 117 w 120"/>
                <a:gd name="T15" fmla="*/ 103 h 121"/>
                <a:gd name="T16" fmla="*/ 34 w 120"/>
                <a:gd name="T17" fmla="*/ 20 h 121"/>
                <a:gd name="T18" fmla="*/ 70 w 120"/>
                <a:gd name="T19" fmla="*/ 20 h 121"/>
                <a:gd name="T20" fmla="*/ 80 w 120"/>
                <a:gd name="T21" fmla="*/ 10 h 121"/>
                <a:gd name="T22" fmla="*/ 70 w 120"/>
                <a:gd name="T23" fmla="*/ 0 h 121"/>
                <a:gd name="T24" fmla="*/ 0 w 120"/>
                <a:gd name="T25" fmla="*/ 0 h 121"/>
                <a:gd name="T26" fmla="*/ 0 w 120"/>
                <a:gd name="T27"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21">
                  <a:moveTo>
                    <a:pt x="0" y="70"/>
                  </a:moveTo>
                  <a:cubicBezTo>
                    <a:pt x="0" y="76"/>
                    <a:pt x="4" y="80"/>
                    <a:pt x="10" y="80"/>
                  </a:cubicBezTo>
                  <a:cubicBezTo>
                    <a:pt x="15" y="80"/>
                    <a:pt x="20" y="76"/>
                    <a:pt x="20" y="70"/>
                  </a:cubicBezTo>
                  <a:cubicBezTo>
                    <a:pt x="20" y="34"/>
                    <a:pt x="20" y="34"/>
                    <a:pt x="20" y="34"/>
                  </a:cubicBezTo>
                  <a:cubicBezTo>
                    <a:pt x="103" y="117"/>
                    <a:pt x="103" y="117"/>
                    <a:pt x="103" y="117"/>
                  </a:cubicBezTo>
                  <a:cubicBezTo>
                    <a:pt x="107" y="121"/>
                    <a:pt x="113" y="121"/>
                    <a:pt x="117" y="117"/>
                  </a:cubicBezTo>
                  <a:cubicBezTo>
                    <a:pt x="119" y="115"/>
                    <a:pt x="120" y="113"/>
                    <a:pt x="120" y="110"/>
                  </a:cubicBezTo>
                  <a:cubicBezTo>
                    <a:pt x="120" y="108"/>
                    <a:pt x="119" y="105"/>
                    <a:pt x="117" y="103"/>
                  </a:cubicBezTo>
                  <a:cubicBezTo>
                    <a:pt x="34" y="20"/>
                    <a:pt x="34" y="20"/>
                    <a:pt x="34" y="20"/>
                  </a:cubicBezTo>
                  <a:cubicBezTo>
                    <a:pt x="70" y="20"/>
                    <a:pt x="70" y="20"/>
                    <a:pt x="70" y="20"/>
                  </a:cubicBezTo>
                  <a:cubicBezTo>
                    <a:pt x="75" y="20"/>
                    <a:pt x="80" y="15"/>
                    <a:pt x="80" y="10"/>
                  </a:cubicBezTo>
                  <a:cubicBezTo>
                    <a:pt x="80" y="4"/>
                    <a:pt x="75" y="0"/>
                    <a:pt x="70" y="0"/>
                  </a:cubicBezTo>
                  <a:cubicBezTo>
                    <a:pt x="0" y="0"/>
                    <a:pt x="0" y="0"/>
                    <a:pt x="0" y="0"/>
                  </a:cubicBezTo>
                  <a:lnTo>
                    <a:pt x="0"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4" name="Freeform 138">
              <a:extLst>
                <a:ext uri="{FF2B5EF4-FFF2-40B4-BE49-F238E27FC236}">
                  <a16:creationId xmlns:a16="http://schemas.microsoft.com/office/drawing/2014/main" id="{BCCAA024-ACE9-FA8A-9F3E-2DAF827E76FD}"/>
                </a:ext>
              </a:extLst>
            </p:cNvPr>
            <p:cNvSpPr>
              <a:spLocks noEditPoints="1"/>
            </p:cNvSpPr>
            <p:nvPr/>
          </p:nvSpPr>
          <p:spPr bwMode="auto">
            <a:xfrm>
              <a:off x="9426843" y="3544348"/>
              <a:ext cx="399295" cy="330788"/>
            </a:xfrm>
            <a:custGeom>
              <a:avLst/>
              <a:gdLst>
                <a:gd name="T0" fmla="*/ 125 w 125"/>
                <a:gd name="T1" fmla="*/ 55 h 103"/>
                <a:gd name="T2" fmla="*/ 110 w 125"/>
                <a:gd name="T3" fmla="*/ 24 h 103"/>
                <a:gd name="T4" fmla="*/ 86 w 125"/>
                <a:gd name="T5" fmla="*/ 24 h 103"/>
                <a:gd name="T6" fmla="*/ 86 w 125"/>
                <a:gd name="T7" fmla="*/ 8 h 103"/>
                <a:gd name="T8" fmla="*/ 78 w 125"/>
                <a:gd name="T9" fmla="*/ 0 h 103"/>
                <a:gd name="T10" fmla="*/ 8 w 125"/>
                <a:gd name="T11" fmla="*/ 0 h 103"/>
                <a:gd name="T12" fmla="*/ 0 w 125"/>
                <a:gd name="T13" fmla="*/ 8 h 103"/>
                <a:gd name="T14" fmla="*/ 0 w 125"/>
                <a:gd name="T15" fmla="*/ 71 h 103"/>
                <a:gd name="T16" fmla="*/ 8 w 125"/>
                <a:gd name="T17" fmla="*/ 79 h 103"/>
                <a:gd name="T18" fmla="*/ 18 w 125"/>
                <a:gd name="T19" fmla="*/ 79 h 103"/>
                <a:gd name="T20" fmla="*/ 16 w 125"/>
                <a:gd name="T21" fmla="*/ 87 h 103"/>
                <a:gd name="T22" fmla="*/ 31 w 125"/>
                <a:gd name="T23" fmla="*/ 103 h 103"/>
                <a:gd name="T24" fmla="*/ 47 w 125"/>
                <a:gd name="T25" fmla="*/ 87 h 103"/>
                <a:gd name="T26" fmla="*/ 45 w 125"/>
                <a:gd name="T27" fmla="*/ 79 h 103"/>
                <a:gd name="T28" fmla="*/ 88 w 125"/>
                <a:gd name="T29" fmla="*/ 79 h 103"/>
                <a:gd name="T30" fmla="*/ 86 w 125"/>
                <a:gd name="T31" fmla="*/ 87 h 103"/>
                <a:gd name="T32" fmla="*/ 102 w 125"/>
                <a:gd name="T33" fmla="*/ 103 h 103"/>
                <a:gd name="T34" fmla="*/ 118 w 125"/>
                <a:gd name="T35" fmla="*/ 87 h 103"/>
                <a:gd name="T36" fmla="*/ 115 w 125"/>
                <a:gd name="T37" fmla="*/ 79 h 103"/>
                <a:gd name="T38" fmla="*/ 125 w 125"/>
                <a:gd name="T39" fmla="*/ 79 h 103"/>
                <a:gd name="T40" fmla="*/ 125 w 125"/>
                <a:gd name="T41" fmla="*/ 55 h 103"/>
                <a:gd name="T42" fmla="*/ 86 w 125"/>
                <a:gd name="T43" fmla="*/ 55 h 103"/>
                <a:gd name="T44" fmla="*/ 86 w 125"/>
                <a:gd name="T45" fmla="*/ 36 h 103"/>
                <a:gd name="T46" fmla="*/ 102 w 125"/>
                <a:gd name="T47" fmla="*/ 36 h 103"/>
                <a:gd name="T48" fmla="*/ 112 w 125"/>
                <a:gd name="T49" fmla="*/ 55 h 103"/>
                <a:gd name="T50" fmla="*/ 86 w 125"/>
                <a:gd name="T51" fmla="*/ 5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03">
                  <a:moveTo>
                    <a:pt x="125" y="55"/>
                  </a:moveTo>
                  <a:cubicBezTo>
                    <a:pt x="110" y="24"/>
                    <a:pt x="110" y="24"/>
                    <a:pt x="110" y="24"/>
                  </a:cubicBezTo>
                  <a:cubicBezTo>
                    <a:pt x="86" y="24"/>
                    <a:pt x="86" y="24"/>
                    <a:pt x="86" y="24"/>
                  </a:cubicBezTo>
                  <a:cubicBezTo>
                    <a:pt x="86" y="8"/>
                    <a:pt x="86" y="8"/>
                    <a:pt x="86" y="8"/>
                  </a:cubicBezTo>
                  <a:cubicBezTo>
                    <a:pt x="86" y="4"/>
                    <a:pt x="83" y="0"/>
                    <a:pt x="78" y="0"/>
                  </a:cubicBezTo>
                  <a:cubicBezTo>
                    <a:pt x="8" y="0"/>
                    <a:pt x="8" y="0"/>
                    <a:pt x="8" y="0"/>
                  </a:cubicBezTo>
                  <a:cubicBezTo>
                    <a:pt x="3" y="0"/>
                    <a:pt x="0" y="4"/>
                    <a:pt x="0" y="8"/>
                  </a:cubicBezTo>
                  <a:cubicBezTo>
                    <a:pt x="0" y="71"/>
                    <a:pt x="0" y="71"/>
                    <a:pt x="0" y="71"/>
                  </a:cubicBezTo>
                  <a:cubicBezTo>
                    <a:pt x="8" y="79"/>
                    <a:pt x="8" y="79"/>
                    <a:pt x="8" y="79"/>
                  </a:cubicBezTo>
                  <a:cubicBezTo>
                    <a:pt x="18" y="79"/>
                    <a:pt x="18" y="79"/>
                    <a:pt x="18" y="79"/>
                  </a:cubicBezTo>
                  <a:cubicBezTo>
                    <a:pt x="16" y="81"/>
                    <a:pt x="16" y="84"/>
                    <a:pt x="16" y="87"/>
                  </a:cubicBezTo>
                  <a:cubicBezTo>
                    <a:pt x="16" y="96"/>
                    <a:pt x="23" y="103"/>
                    <a:pt x="31" y="103"/>
                  </a:cubicBezTo>
                  <a:cubicBezTo>
                    <a:pt x="40" y="103"/>
                    <a:pt x="47" y="96"/>
                    <a:pt x="47" y="87"/>
                  </a:cubicBezTo>
                  <a:cubicBezTo>
                    <a:pt x="47" y="84"/>
                    <a:pt x="46" y="81"/>
                    <a:pt x="45" y="79"/>
                  </a:cubicBezTo>
                  <a:cubicBezTo>
                    <a:pt x="88" y="79"/>
                    <a:pt x="88" y="79"/>
                    <a:pt x="88" y="79"/>
                  </a:cubicBezTo>
                  <a:cubicBezTo>
                    <a:pt x="87" y="81"/>
                    <a:pt x="86" y="84"/>
                    <a:pt x="86" y="87"/>
                  </a:cubicBezTo>
                  <a:cubicBezTo>
                    <a:pt x="86" y="96"/>
                    <a:pt x="93" y="103"/>
                    <a:pt x="102" y="103"/>
                  </a:cubicBezTo>
                  <a:cubicBezTo>
                    <a:pt x="111" y="103"/>
                    <a:pt x="118" y="96"/>
                    <a:pt x="118" y="87"/>
                  </a:cubicBezTo>
                  <a:cubicBezTo>
                    <a:pt x="118" y="84"/>
                    <a:pt x="117" y="81"/>
                    <a:pt x="115" y="79"/>
                  </a:cubicBezTo>
                  <a:cubicBezTo>
                    <a:pt x="125" y="79"/>
                    <a:pt x="125" y="79"/>
                    <a:pt x="125" y="79"/>
                  </a:cubicBezTo>
                  <a:lnTo>
                    <a:pt x="125" y="55"/>
                  </a:lnTo>
                  <a:close/>
                  <a:moveTo>
                    <a:pt x="86" y="55"/>
                  </a:moveTo>
                  <a:cubicBezTo>
                    <a:pt x="86" y="36"/>
                    <a:pt x="86" y="36"/>
                    <a:pt x="86" y="36"/>
                  </a:cubicBezTo>
                  <a:cubicBezTo>
                    <a:pt x="102" y="36"/>
                    <a:pt x="102" y="36"/>
                    <a:pt x="102" y="36"/>
                  </a:cubicBezTo>
                  <a:cubicBezTo>
                    <a:pt x="112" y="55"/>
                    <a:pt x="112" y="55"/>
                    <a:pt x="112" y="55"/>
                  </a:cubicBezTo>
                  <a:lnTo>
                    <a:pt x="86"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5" name="Freeform 139">
              <a:extLst>
                <a:ext uri="{FF2B5EF4-FFF2-40B4-BE49-F238E27FC236}">
                  <a16:creationId xmlns:a16="http://schemas.microsoft.com/office/drawing/2014/main" id="{EE44A3A0-79A3-4BFD-69EF-D3DA9D394DE1}"/>
                </a:ext>
              </a:extLst>
            </p:cNvPr>
            <p:cNvSpPr>
              <a:spLocks noEditPoints="1"/>
            </p:cNvSpPr>
            <p:nvPr/>
          </p:nvSpPr>
          <p:spPr bwMode="auto">
            <a:xfrm>
              <a:off x="9250684" y="3160712"/>
              <a:ext cx="336661" cy="336661"/>
            </a:xfrm>
            <a:custGeom>
              <a:avLst/>
              <a:gdLst>
                <a:gd name="T0" fmla="*/ 101 w 105"/>
                <a:gd name="T1" fmla="*/ 29 h 105"/>
                <a:gd name="T2" fmla="*/ 72 w 105"/>
                <a:gd name="T3" fmla="*/ 26 h 105"/>
                <a:gd name="T4" fmla="*/ 89 w 105"/>
                <a:gd name="T5" fmla="*/ 10 h 105"/>
                <a:gd name="T6" fmla="*/ 82 w 105"/>
                <a:gd name="T7" fmla="*/ 3 h 105"/>
                <a:gd name="T8" fmla="*/ 59 w 105"/>
                <a:gd name="T9" fmla="*/ 26 h 105"/>
                <a:gd name="T10" fmla="*/ 53 w 105"/>
                <a:gd name="T11" fmla="*/ 26 h 105"/>
                <a:gd name="T12" fmla="*/ 53 w 105"/>
                <a:gd name="T13" fmla="*/ 26 h 105"/>
                <a:gd name="T14" fmla="*/ 26 w 105"/>
                <a:gd name="T15" fmla="*/ 0 h 105"/>
                <a:gd name="T16" fmla="*/ 20 w 105"/>
                <a:gd name="T17" fmla="*/ 6 h 105"/>
                <a:gd name="T18" fmla="*/ 40 w 105"/>
                <a:gd name="T19" fmla="*/ 26 h 105"/>
                <a:gd name="T20" fmla="*/ 4 w 105"/>
                <a:gd name="T21" fmla="*/ 29 h 105"/>
                <a:gd name="T22" fmla="*/ 0 w 105"/>
                <a:gd name="T23" fmla="*/ 65 h 105"/>
                <a:gd name="T24" fmla="*/ 4 w 105"/>
                <a:gd name="T25" fmla="*/ 102 h 105"/>
                <a:gd name="T26" fmla="*/ 53 w 105"/>
                <a:gd name="T27" fmla="*/ 105 h 105"/>
                <a:gd name="T28" fmla="*/ 101 w 105"/>
                <a:gd name="T29" fmla="*/ 102 h 105"/>
                <a:gd name="T30" fmla="*/ 105 w 105"/>
                <a:gd name="T31" fmla="*/ 65 h 105"/>
                <a:gd name="T32" fmla="*/ 101 w 105"/>
                <a:gd name="T33" fmla="*/ 29 h 105"/>
                <a:gd name="T34" fmla="*/ 89 w 105"/>
                <a:gd name="T35" fmla="*/ 90 h 105"/>
                <a:gd name="T36" fmla="*/ 53 w 105"/>
                <a:gd name="T37" fmla="*/ 92 h 105"/>
                <a:gd name="T38" fmla="*/ 16 w 105"/>
                <a:gd name="T39" fmla="*/ 90 h 105"/>
                <a:gd name="T40" fmla="*/ 13 w 105"/>
                <a:gd name="T41" fmla="*/ 65 h 105"/>
                <a:gd name="T42" fmla="*/ 16 w 105"/>
                <a:gd name="T43" fmla="*/ 41 h 105"/>
                <a:gd name="T44" fmla="*/ 53 w 105"/>
                <a:gd name="T45" fmla="*/ 39 h 105"/>
                <a:gd name="T46" fmla="*/ 89 w 105"/>
                <a:gd name="T47" fmla="*/ 41 h 105"/>
                <a:gd name="T48" fmla="*/ 92 w 105"/>
                <a:gd name="T49" fmla="*/ 65 h 105"/>
                <a:gd name="T50" fmla="*/ 89 w 105"/>
                <a:gd name="T51" fmla="*/ 9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1" y="29"/>
                  </a:moveTo>
                  <a:cubicBezTo>
                    <a:pt x="92" y="28"/>
                    <a:pt x="82" y="27"/>
                    <a:pt x="72" y="26"/>
                  </a:cubicBezTo>
                  <a:cubicBezTo>
                    <a:pt x="89" y="10"/>
                    <a:pt x="89" y="10"/>
                    <a:pt x="89" y="10"/>
                  </a:cubicBezTo>
                  <a:cubicBezTo>
                    <a:pt x="82" y="3"/>
                    <a:pt x="82" y="3"/>
                    <a:pt x="82" y="3"/>
                  </a:cubicBezTo>
                  <a:cubicBezTo>
                    <a:pt x="59" y="26"/>
                    <a:pt x="59" y="26"/>
                    <a:pt x="59" y="26"/>
                  </a:cubicBezTo>
                  <a:cubicBezTo>
                    <a:pt x="57" y="26"/>
                    <a:pt x="55" y="26"/>
                    <a:pt x="53" y="26"/>
                  </a:cubicBezTo>
                  <a:cubicBezTo>
                    <a:pt x="53" y="26"/>
                    <a:pt x="53" y="26"/>
                    <a:pt x="53" y="26"/>
                  </a:cubicBezTo>
                  <a:cubicBezTo>
                    <a:pt x="26" y="0"/>
                    <a:pt x="26" y="0"/>
                    <a:pt x="26" y="0"/>
                  </a:cubicBezTo>
                  <a:cubicBezTo>
                    <a:pt x="20" y="6"/>
                    <a:pt x="20" y="6"/>
                    <a:pt x="20" y="6"/>
                  </a:cubicBezTo>
                  <a:cubicBezTo>
                    <a:pt x="40" y="26"/>
                    <a:pt x="40" y="26"/>
                    <a:pt x="40" y="26"/>
                  </a:cubicBezTo>
                  <a:cubicBezTo>
                    <a:pt x="27" y="27"/>
                    <a:pt x="15" y="28"/>
                    <a:pt x="4" y="29"/>
                  </a:cubicBezTo>
                  <a:cubicBezTo>
                    <a:pt x="2" y="40"/>
                    <a:pt x="0" y="53"/>
                    <a:pt x="0" y="65"/>
                  </a:cubicBezTo>
                  <a:cubicBezTo>
                    <a:pt x="0" y="78"/>
                    <a:pt x="2" y="91"/>
                    <a:pt x="4" y="102"/>
                  </a:cubicBezTo>
                  <a:cubicBezTo>
                    <a:pt x="19" y="104"/>
                    <a:pt x="35" y="105"/>
                    <a:pt x="53" y="105"/>
                  </a:cubicBezTo>
                  <a:cubicBezTo>
                    <a:pt x="70" y="105"/>
                    <a:pt x="86" y="104"/>
                    <a:pt x="101" y="102"/>
                  </a:cubicBezTo>
                  <a:cubicBezTo>
                    <a:pt x="104" y="91"/>
                    <a:pt x="105" y="78"/>
                    <a:pt x="105" y="65"/>
                  </a:cubicBezTo>
                  <a:cubicBezTo>
                    <a:pt x="105" y="53"/>
                    <a:pt x="104" y="40"/>
                    <a:pt x="101" y="29"/>
                  </a:cubicBezTo>
                  <a:close/>
                  <a:moveTo>
                    <a:pt x="89" y="90"/>
                  </a:moveTo>
                  <a:cubicBezTo>
                    <a:pt x="78" y="91"/>
                    <a:pt x="65" y="92"/>
                    <a:pt x="53" y="92"/>
                  </a:cubicBezTo>
                  <a:cubicBezTo>
                    <a:pt x="40" y="92"/>
                    <a:pt x="27" y="91"/>
                    <a:pt x="16" y="90"/>
                  </a:cubicBezTo>
                  <a:cubicBezTo>
                    <a:pt x="14" y="82"/>
                    <a:pt x="13" y="74"/>
                    <a:pt x="13" y="65"/>
                  </a:cubicBezTo>
                  <a:cubicBezTo>
                    <a:pt x="13" y="57"/>
                    <a:pt x="14" y="49"/>
                    <a:pt x="16" y="41"/>
                  </a:cubicBezTo>
                  <a:cubicBezTo>
                    <a:pt x="27" y="40"/>
                    <a:pt x="40" y="39"/>
                    <a:pt x="53" y="39"/>
                  </a:cubicBezTo>
                  <a:cubicBezTo>
                    <a:pt x="65" y="39"/>
                    <a:pt x="78" y="40"/>
                    <a:pt x="89" y="41"/>
                  </a:cubicBezTo>
                  <a:cubicBezTo>
                    <a:pt x="91" y="49"/>
                    <a:pt x="92" y="57"/>
                    <a:pt x="92" y="65"/>
                  </a:cubicBezTo>
                  <a:cubicBezTo>
                    <a:pt x="92" y="74"/>
                    <a:pt x="91" y="82"/>
                    <a:pt x="89"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6" name="Freeform 140">
              <a:extLst>
                <a:ext uri="{FF2B5EF4-FFF2-40B4-BE49-F238E27FC236}">
                  <a16:creationId xmlns:a16="http://schemas.microsoft.com/office/drawing/2014/main" id="{A6892349-F368-AF22-1ECA-8C335C7E6142}"/>
                </a:ext>
              </a:extLst>
            </p:cNvPr>
            <p:cNvSpPr>
              <a:spLocks/>
            </p:cNvSpPr>
            <p:nvPr/>
          </p:nvSpPr>
          <p:spPr bwMode="auto">
            <a:xfrm>
              <a:off x="9274172" y="2775119"/>
              <a:ext cx="428656" cy="348404"/>
            </a:xfrm>
            <a:custGeom>
              <a:avLst/>
              <a:gdLst>
                <a:gd name="T0" fmla="*/ 134 w 134"/>
                <a:gd name="T1" fmla="*/ 13 h 109"/>
                <a:gd name="T2" fmla="*/ 118 w 134"/>
                <a:gd name="T3" fmla="*/ 17 h 109"/>
                <a:gd name="T4" fmla="*/ 130 w 134"/>
                <a:gd name="T5" fmla="*/ 2 h 109"/>
                <a:gd name="T6" fmla="*/ 113 w 134"/>
                <a:gd name="T7" fmla="*/ 9 h 109"/>
                <a:gd name="T8" fmla="*/ 93 w 134"/>
                <a:gd name="T9" fmla="*/ 0 h 109"/>
                <a:gd name="T10" fmla="*/ 65 w 134"/>
                <a:gd name="T11" fmla="*/ 28 h 109"/>
                <a:gd name="T12" fmla="*/ 66 w 134"/>
                <a:gd name="T13" fmla="*/ 34 h 109"/>
                <a:gd name="T14" fmla="*/ 10 w 134"/>
                <a:gd name="T15" fmla="*/ 5 h 109"/>
                <a:gd name="T16" fmla="*/ 6 w 134"/>
                <a:gd name="T17" fmla="*/ 19 h 109"/>
                <a:gd name="T18" fmla="*/ 18 w 134"/>
                <a:gd name="T19" fmla="*/ 42 h 109"/>
                <a:gd name="T20" fmla="*/ 6 w 134"/>
                <a:gd name="T21" fmla="*/ 38 h 109"/>
                <a:gd name="T22" fmla="*/ 6 w 134"/>
                <a:gd name="T23" fmla="*/ 39 h 109"/>
                <a:gd name="T24" fmla="*/ 28 w 134"/>
                <a:gd name="T25" fmla="*/ 66 h 109"/>
                <a:gd name="T26" fmla="*/ 20 w 134"/>
                <a:gd name="T27" fmla="*/ 67 h 109"/>
                <a:gd name="T28" fmla="*/ 15 w 134"/>
                <a:gd name="T29" fmla="*/ 66 h 109"/>
                <a:gd name="T30" fmla="*/ 41 w 134"/>
                <a:gd name="T31" fmla="*/ 85 h 109"/>
                <a:gd name="T32" fmla="*/ 7 w 134"/>
                <a:gd name="T33" fmla="*/ 97 h 109"/>
                <a:gd name="T34" fmla="*/ 0 w 134"/>
                <a:gd name="T35" fmla="*/ 96 h 109"/>
                <a:gd name="T36" fmla="*/ 42 w 134"/>
                <a:gd name="T37" fmla="*/ 109 h 109"/>
                <a:gd name="T38" fmla="*/ 120 w 134"/>
                <a:gd name="T39" fmla="*/ 31 h 109"/>
                <a:gd name="T40" fmla="*/ 120 w 134"/>
                <a:gd name="T41" fmla="*/ 27 h 109"/>
                <a:gd name="T42" fmla="*/ 134 w 134"/>
                <a:gd name="T43" fmla="*/ 1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09">
                  <a:moveTo>
                    <a:pt x="134" y="13"/>
                  </a:moveTo>
                  <a:cubicBezTo>
                    <a:pt x="129" y="15"/>
                    <a:pt x="124" y="17"/>
                    <a:pt x="118" y="17"/>
                  </a:cubicBezTo>
                  <a:cubicBezTo>
                    <a:pt x="124" y="14"/>
                    <a:pt x="128" y="9"/>
                    <a:pt x="130" y="2"/>
                  </a:cubicBezTo>
                  <a:cubicBezTo>
                    <a:pt x="125" y="5"/>
                    <a:pt x="119" y="8"/>
                    <a:pt x="113" y="9"/>
                  </a:cubicBezTo>
                  <a:cubicBezTo>
                    <a:pt x="108" y="3"/>
                    <a:pt x="101" y="0"/>
                    <a:pt x="93" y="0"/>
                  </a:cubicBezTo>
                  <a:cubicBezTo>
                    <a:pt x="78" y="0"/>
                    <a:pt x="65" y="12"/>
                    <a:pt x="65" y="28"/>
                  </a:cubicBezTo>
                  <a:cubicBezTo>
                    <a:pt x="65" y="30"/>
                    <a:pt x="66" y="32"/>
                    <a:pt x="66" y="34"/>
                  </a:cubicBezTo>
                  <a:cubicBezTo>
                    <a:pt x="43" y="33"/>
                    <a:pt x="23" y="22"/>
                    <a:pt x="10" y="5"/>
                  </a:cubicBezTo>
                  <a:cubicBezTo>
                    <a:pt x="7" y="9"/>
                    <a:pt x="6" y="14"/>
                    <a:pt x="6" y="19"/>
                  </a:cubicBezTo>
                  <a:cubicBezTo>
                    <a:pt x="6" y="28"/>
                    <a:pt x="11" y="37"/>
                    <a:pt x="18" y="42"/>
                  </a:cubicBezTo>
                  <a:cubicBezTo>
                    <a:pt x="14" y="42"/>
                    <a:pt x="9" y="40"/>
                    <a:pt x="6" y="38"/>
                  </a:cubicBezTo>
                  <a:cubicBezTo>
                    <a:pt x="6" y="38"/>
                    <a:pt x="6" y="39"/>
                    <a:pt x="6" y="39"/>
                  </a:cubicBezTo>
                  <a:cubicBezTo>
                    <a:pt x="6" y="52"/>
                    <a:pt x="15" y="63"/>
                    <a:pt x="28" y="66"/>
                  </a:cubicBezTo>
                  <a:cubicBezTo>
                    <a:pt x="25" y="66"/>
                    <a:pt x="23" y="67"/>
                    <a:pt x="20" y="67"/>
                  </a:cubicBezTo>
                  <a:cubicBezTo>
                    <a:pt x="19" y="67"/>
                    <a:pt x="17" y="66"/>
                    <a:pt x="15" y="66"/>
                  </a:cubicBezTo>
                  <a:cubicBezTo>
                    <a:pt x="19" y="77"/>
                    <a:pt x="29" y="85"/>
                    <a:pt x="41" y="85"/>
                  </a:cubicBezTo>
                  <a:cubicBezTo>
                    <a:pt x="31" y="92"/>
                    <a:pt x="20" y="97"/>
                    <a:pt x="7" y="97"/>
                  </a:cubicBezTo>
                  <a:cubicBezTo>
                    <a:pt x="5" y="97"/>
                    <a:pt x="2" y="97"/>
                    <a:pt x="0" y="96"/>
                  </a:cubicBezTo>
                  <a:cubicBezTo>
                    <a:pt x="12" y="104"/>
                    <a:pt x="27" y="109"/>
                    <a:pt x="42" y="109"/>
                  </a:cubicBezTo>
                  <a:cubicBezTo>
                    <a:pt x="93" y="109"/>
                    <a:pt x="120" y="67"/>
                    <a:pt x="120" y="31"/>
                  </a:cubicBezTo>
                  <a:cubicBezTo>
                    <a:pt x="120" y="30"/>
                    <a:pt x="120" y="28"/>
                    <a:pt x="120" y="27"/>
                  </a:cubicBezTo>
                  <a:cubicBezTo>
                    <a:pt x="126" y="23"/>
                    <a:pt x="130" y="18"/>
                    <a:pt x="13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7" name="Freeform 141">
              <a:extLst>
                <a:ext uri="{FF2B5EF4-FFF2-40B4-BE49-F238E27FC236}">
                  <a16:creationId xmlns:a16="http://schemas.microsoft.com/office/drawing/2014/main" id="{730CD289-EACE-DE96-4F07-5D5DC1E299D0}"/>
                </a:ext>
              </a:extLst>
            </p:cNvPr>
            <p:cNvSpPr>
              <a:spLocks noEditPoints="1"/>
            </p:cNvSpPr>
            <p:nvPr/>
          </p:nvSpPr>
          <p:spPr bwMode="auto">
            <a:xfrm>
              <a:off x="9465990" y="4558244"/>
              <a:ext cx="414954" cy="391466"/>
            </a:xfrm>
            <a:custGeom>
              <a:avLst/>
              <a:gdLst>
                <a:gd name="T0" fmla="*/ 93 w 212"/>
                <a:gd name="T1" fmla="*/ 107 h 200"/>
                <a:gd name="T2" fmla="*/ 119 w 212"/>
                <a:gd name="T3" fmla="*/ 107 h 200"/>
                <a:gd name="T4" fmla="*/ 119 w 212"/>
                <a:gd name="T5" fmla="*/ 54 h 200"/>
                <a:gd name="T6" fmla="*/ 158 w 212"/>
                <a:gd name="T7" fmla="*/ 54 h 200"/>
                <a:gd name="T8" fmla="*/ 106 w 212"/>
                <a:gd name="T9" fmla="*/ 0 h 200"/>
                <a:gd name="T10" fmla="*/ 52 w 212"/>
                <a:gd name="T11" fmla="*/ 54 h 200"/>
                <a:gd name="T12" fmla="*/ 93 w 212"/>
                <a:gd name="T13" fmla="*/ 54 h 200"/>
                <a:gd name="T14" fmla="*/ 93 w 212"/>
                <a:gd name="T15" fmla="*/ 107 h 200"/>
                <a:gd name="T16" fmla="*/ 132 w 212"/>
                <a:gd name="T17" fmla="*/ 77 h 200"/>
                <a:gd name="T18" fmla="*/ 132 w 212"/>
                <a:gd name="T19" fmla="*/ 97 h 200"/>
                <a:gd name="T20" fmla="*/ 192 w 212"/>
                <a:gd name="T21" fmla="*/ 120 h 200"/>
                <a:gd name="T22" fmla="*/ 106 w 212"/>
                <a:gd name="T23" fmla="*/ 152 h 200"/>
                <a:gd name="T24" fmla="*/ 18 w 212"/>
                <a:gd name="T25" fmla="*/ 120 h 200"/>
                <a:gd name="T26" fmla="*/ 78 w 212"/>
                <a:gd name="T27" fmla="*/ 97 h 200"/>
                <a:gd name="T28" fmla="*/ 78 w 212"/>
                <a:gd name="T29" fmla="*/ 77 h 200"/>
                <a:gd name="T30" fmla="*/ 0 w 212"/>
                <a:gd name="T31" fmla="*/ 107 h 200"/>
                <a:gd name="T32" fmla="*/ 0 w 212"/>
                <a:gd name="T33" fmla="*/ 160 h 200"/>
                <a:gd name="T34" fmla="*/ 106 w 212"/>
                <a:gd name="T35" fmla="*/ 200 h 200"/>
                <a:gd name="T36" fmla="*/ 212 w 212"/>
                <a:gd name="T37" fmla="*/ 160 h 200"/>
                <a:gd name="T38" fmla="*/ 212 w 212"/>
                <a:gd name="T39" fmla="*/ 107 h 200"/>
                <a:gd name="T40" fmla="*/ 132 w 212"/>
                <a:gd name="T41" fmla="*/ 7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2" h="200">
                  <a:moveTo>
                    <a:pt x="93" y="107"/>
                  </a:moveTo>
                  <a:lnTo>
                    <a:pt x="119" y="107"/>
                  </a:lnTo>
                  <a:lnTo>
                    <a:pt x="119" y="54"/>
                  </a:lnTo>
                  <a:lnTo>
                    <a:pt x="158" y="54"/>
                  </a:lnTo>
                  <a:lnTo>
                    <a:pt x="106" y="0"/>
                  </a:lnTo>
                  <a:lnTo>
                    <a:pt x="52" y="54"/>
                  </a:lnTo>
                  <a:lnTo>
                    <a:pt x="93" y="54"/>
                  </a:lnTo>
                  <a:lnTo>
                    <a:pt x="93" y="107"/>
                  </a:lnTo>
                  <a:close/>
                  <a:moveTo>
                    <a:pt x="132" y="77"/>
                  </a:moveTo>
                  <a:lnTo>
                    <a:pt x="132" y="97"/>
                  </a:lnTo>
                  <a:lnTo>
                    <a:pt x="192" y="120"/>
                  </a:lnTo>
                  <a:lnTo>
                    <a:pt x="106" y="152"/>
                  </a:lnTo>
                  <a:lnTo>
                    <a:pt x="18" y="120"/>
                  </a:lnTo>
                  <a:lnTo>
                    <a:pt x="78" y="97"/>
                  </a:lnTo>
                  <a:lnTo>
                    <a:pt x="78" y="77"/>
                  </a:lnTo>
                  <a:lnTo>
                    <a:pt x="0" y="107"/>
                  </a:lnTo>
                  <a:lnTo>
                    <a:pt x="0" y="160"/>
                  </a:lnTo>
                  <a:lnTo>
                    <a:pt x="106" y="200"/>
                  </a:lnTo>
                  <a:lnTo>
                    <a:pt x="212" y="160"/>
                  </a:lnTo>
                  <a:lnTo>
                    <a:pt x="212" y="107"/>
                  </a:lnTo>
                  <a:lnTo>
                    <a:pt x="132"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8" name="Freeform 142">
              <a:extLst>
                <a:ext uri="{FF2B5EF4-FFF2-40B4-BE49-F238E27FC236}">
                  <a16:creationId xmlns:a16="http://schemas.microsoft.com/office/drawing/2014/main" id="{C9DC2E27-F756-01DE-411E-86FD3BE4723A}"/>
                </a:ext>
              </a:extLst>
            </p:cNvPr>
            <p:cNvSpPr>
              <a:spLocks noEditPoints="1"/>
            </p:cNvSpPr>
            <p:nvPr/>
          </p:nvSpPr>
          <p:spPr bwMode="auto">
            <a:xfrm>
              <a:off x="9446417" y="4981027"/>
              <a:ext cx="317087" cy="240751"/>
            </a:xfrm>
            <a:custGeom>
              <a:avLst/>
              <a:gdLst>
                <a:gd name="T0" fmla="*/ 37 w 99"/>
                <a:gd name="T1" fmla="*/ 16 h 75"/>
                <a:gd name="T2" fmla="*/ 53 w 99"/>
                <a:gd name="T3" fmla="*/ 31 h 75"/>
                <a:gd name="T4" fmla="*/ 68 w 99"/>
                <a:gd name="T5" fmla="*/ 16 h 75"/>
                <a:gd name="T6" fmla="*/ 53 w 99"/>
                <a:gd name="T7" fmla="*/ 0 h 75"/>
                <a:gd name="T8" fmla="*/ 37 w 99"/>
                <a:gd name="T9" fmla="*/ 16 h 75"/>
                <a:gd name="T10" fmla="*/ 0 w 99"/>
                <a:gd name="T11" fmla="*/ 16 h 75"/>
                <a:gd name="T12" fmla="*/ 16 w 99"/>
                <a:gd name="T13" fmla="*/ 31 h 75"/>
                <a:gd name="T14" fmla="*/ 31 w 99"/>
                <a:gd name="T15" fmla="*/ 16 h 75"/>
                <a:gd name="T16" fmla="*/ 16 w 99"/>
                <a:gd name="T17" fmla="*/ 0 h 75"/>
                <a:gd name="T18" fmla="*/ 0 w 99"/>
                <a:gd name="T19" fmla="*/ 16 h 75"/>
                <a:gd name="T20" fmla="*/ 74 w 99"/>
                <a:gd name="T21" fmla="*/ 47 h 75"/>
                <a:gd name="T22" fmla="*/ 74 w 99"/>
                <a:gd name="T23" fmla="*/ 37 h 75"/>
                <a:gd name="T24" fmla="*/ 68 w 99"/>
                <a:gd name="T25" fmla="*/ 31 h 75"/>
                <a:gd name="T26" fmla="*/ 53 w 99"/>
                <a:gd name="T27" fmla="*/ 31 h 75"/>
                <a:gd name="T28" fmla="*/ 16 w 99"/>
                <a:gd name="T29" fmla="*/ 31 h 75"/>
                <a:gd name="T30" fmla="*/ 6 w 99"/>
                <a:gd name="T31" fmla="*/ 31 h 75"/>
                <a:gd name="T32" fmla="*/ 0 w 99"/>
                <a:gd name="T33" fmla="*/ 37 h 75"/>
                <a:gd name="T34" fmla="*/ 0 w 99"/>
                <a:gd name="T35" fmla="*/ 68 h 75"/>
                <a:gd name="T36" fmla="*/ 6 w 99"/>
                <a:gd name="T37" fmla="*/ 75 h 75"/>
                <a:gd name="T38" fmla="*/ 68 w 99"/>
                <a:gd name="T39" fmla="*/ 75 h 75"/>
                <a:gd name="T40" fmla="*/ 74 w 99"/>
                <a:gd name="T41" fmla="*/ 68 h 75"/>
                <a:gd name="T42" fmla="*/ 74 w 99"/>
                <a:gd name="T43" fmla="*/ 59 h 75"/>
                <a:gd name="T44" fmla="*/ 99 w 99"/>
                <a:gd name="T45" fmla="*/ 75 h 75"/>
                <a:gd name="T46" fmla="*/ 99 w 99"/>
                <a:gd name="T47" fmla="*/ 31 h 75"/>
                <a:gd name="T48" fmla="*/ 74 w 99"/>
                <a:gd name="T49" fmla="*/ 47 h 75"/>
                <a:gd name="T50" fmla="*/ 62 w 99"/>
                <a:gd name="T51" fmla="*/ 62 h 75"/>
                <a:gd name="T52" fmla="*/ 13 w 99"/>
                <a:gd name="T53" fmla="*/ 62 h 75"/>
                <a:gd name="T54" fmla="*/ 13 w 99"/>
                <a:gd name="T55" fmla="*/ 44 h 75"/>
                <a:gd name="T56" fmla="*/ 62 w 99"/>
                <a:gd name="T57" fmla="*/ 44 h 75"/>
                <a:gd name="T58" fmla="*/ 62 w 99"/>
                <a:gd name="T59" fmla="*/ 6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9" h="75">
                  <a:moveTo>
                    <a:pt x="37" y="16"/>
                  </a:moveTo>
                  <a:cubicBezTo>
                    <a:pt x="37" y="24"/>
                    <a:pt x="44" y="31"/>
                    <a:pt x="53" y="31"/>
                  </a:cubicBezTo>
                  <a:cubicBezTo>
                    <a:pt x="61" y="31"/>
                    <a:pt x="68" y="24"/>
                    <a:pt x="68" y="16"/>
                  </a:cubicBezTo>
                  <a:cubicBezTo>
                    <a:pt x="68" y="7"/>
                    <a:pt x="61" y="0"/>
                    <a:pt x="53" y="0"/>
                  </a:cubicBezTo>
                  <a:cubicBezTo>
                    <a:pt x="44" y="0"/>
                    <a:pt x="37" y="7"/>
                    <a:pt x="37" y="16"/>
                  </a:cubicBezTo>
                  <a:close/>
                  <a:moveTo>
                    <a:pt x="0" y="16"/>
                  </a:moveTo>
                  <a:cubicBezTo>
                    <a:pt x="0" y="24"/>
                    <a:pt x="7" y="31"/>
                    <a:pt x="16" y="31"/>
                  </a:cubicBezTo>
                  <a:cubicBezTo>
                    <a:pt x="24" y="31"/>
                    <a:pt x="31" y="24"/>
                    <a:pt x="31" y="16"/>
                  </a:cubicBezTo>
                  <a:cubicBezTo>
                    <a:pt x="31" y="7"/>
                    <a:pt x="24" y="0"/>
                    <a:pt x="16" y="0"/>
                  </a:cubicBezTo>
                  <a:cubicBezTo>
                    <a:pt x="7" y="0"/>
                    <a:pt x="0" y="7"/>
                    <a:pt x="0" y="16"/>
                  </a:cubicBezTo>
                  <a:close/>
                  <a:moveTo>
                    <a:pt x="74" y="47"/>
                  </a:moveTo>
                  <a:cubicBezTo>
                    <a:pt x="74" y="37"/>
                    <a:pt x="74" y="37"/>
                    <a:pt x="74" y="37"/>
                  </a:cubicBezTo>
                  <a:cubicBezTo>
                    <a:pt x="74" y="34"/>
                    <a:pt x="72" y="31"/>
                    <a:pt x="68" y="31"/>
                  </a:cubicBezTo>
                  <a:cubicBezTo>
                    <a:pt x="53" y="31"/>
                    <a:pt x="53" y="31"/>
                    <a:pt x="53" y="31"/>
                  </a:cubicBezTo>
                  <a:cubicBezTo>
                    <a:pt x="16" y="31"/>
                    <a:pt x="16" y="31"/>
                    <a:pt x="16" y="31"/>
                  </a:cubicBezTo>
                  <a:cubicBezTo>
                    <a:pt x="6" y="31"/>
                    <a:pt x="6" y="31"/>
                    <a:pt x="6" y="31"/>
                  </a:cubicBezTo>
                  <a:cubicBezTo>
                    <a:pt x="3" y="31"/>
                    <a:pt x="0" y="34"/>
                    <a:pt x="0" y="37"/>
                  </a:cubicBezTo>
                  <a:cubicBezTo>
                    <a:pt x="0" y="68"/>
                    <a:pt x="0" y="68"/>
                    <a:pt x="0" y="68"/>
                  </a:cubicBezTo>
                  <a:cubicBezTo>
                    <a:pt x="0" y="72"/>
                    <a:pt x="3" y="75"/>
                    <a:pt x="6" y="75"/>
                  </a:cubicBezTo>
                  <a:cubicBezTo>
                    <a:pt x="68" y="75"/>
                    <a:pt x="68" y="75"/>
                    <a:pt x="68" y="75"/>
                  </a:cubicBezTo>
                  <a:cubicBezTo>
                    <a:pt x="72" y="75"/>
                    <a:pt x="74" y="72"/>
                    <a:pt x="74" y="68"/>
                  </a:cubicBezTo>
                  <a:cubicBezTo>
                    <a:pt x="74" y="59"/>
                    <a:pt x="74" y="59"/>
                    <a:pt x="74" y="59"/>
                  </a:cubicBezTo>
                  <a:cubicBezTo>
                    <a:pt x="99" y="75"/>
                    <a:pt x="99" y="75"/>
                    <a:pt x="99" y="75"/>
                  </a:cubicBezTo>
                  <a:cubicBezTo>
                    <a:pt x="99" y="31"/>
                    <a:pt x="99" y="31"/>
                    <a:pt x="99" y="31"/>
                  </a:cubicBezTo>
                  <a:lnTo>
                    <a:pt x="74" y="47"/>
                  </a:lnTo>
                  <a:close/>
                  <a:moveTo>
                    <a:pt x="62" y="62"/>
                  </a:moveTo>
                  <a:cubicBezTo>
                    <a:pt x="13" y="62"/>
                    <a:pt x="13" y="62"/>
                    <a:pt x="13" y="62"/>
                  </a:cubicBezTo>
                  <a:cubicBezTo>
                    <a:pt x="13" y="44"/>
                    <a:pt x="13" y="44"/>
                    <a:pt x="13" y="44"/>
                  </a:cubicBezTo>
                  <a:cubicBezTo>
                    <a:pt x="62" y="44"/>
                    <a:pt x="62" y="44"/>
                    <a:pt x="62" y="44"/>
                  </a:cubicBezTo>
                  <a:lnTo>
                    <a:pt x="62"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29" name="Freeform 143">
              <a:extLst>
                <a:ext uri="{FF2B5EF4-FFF2-40B4-BE49-F238E27FC236}">
                  <a16:creationId xmlns:a16="http://schemas.microsoft.com/office/drawing/2014/main" id="{0DB4CBFC-555C-75E3-2533-28CC0B854043}"/>
                </a:ext>
              </a:extLst>
            </p:cNvPr>
            <p:cNvSpPr>
              <a:spLocks noEditPoints="1"/>
            </p:cNvSpPr>
            <p:nvPr/>
          </p:nvSpPr>
          <p:spPr bwMode="auto">
            <a:xfrm>
              <a:off x="9372038" y="4200054"/>
              <a:ext cx="336661" cy="340575"/>
            </a:xfrm>
            <a:custGeom>
              <a:avLst/>
              <a:gdLst>
                <a:gd name="T0" fmla="*/ 53 w 105"/>
                <a:gd name="T1" fmla="*/ 0 h 106"/>
                <a:gd name="T2" fmla="*/ 0 w 105"/>
                <a:gd name="T3" fmla="*/ 53 h 106"/>
                <a:gd name="T4" fmla="*/ 53 w 105"/>
                <a:gd name="T5" fmla="*/ 106 h 106"/>
                <a:gd name="T6" fmla="*/ 105 w 105"/>
                <a:gd name="T7" fmla="*/ 53 h 106"/>
                <a:gd name="T8" fmla="*/ 53 w 105"/>
                <a:gd name="T9" fmla="*/ 0 h 106"/>
                <a:gd name="T10" fmla="*/ 84 w 105"/>
                <a:gd name="T11" fmla="*/ 45 h 106"/>
                <a:gd name="T12" fmla="*/ 55 w 105"/>
                <a:gd name="T13" fmla="*/ 85 h 106"/>
                <a:gd name="T14" fmla="*/ 41 w 105"/>
                <a:gd name="T15" fmla="*/ 80 h 106"/>
                <a:gd name="T16" fmla="*/ 31 w 105"/>
                <a:gd name="T17" fmla="*/ 48 h 106"/>
                <a:gd name="T18" fmla="*/ 24 w 105"/>
                <a:gd name="T19" fmla="*/ 50 h 106"/>
                <a:gd name="T20" fmla="*/ 21 w 105"/>
                <a:gd name="T21" fmla="*/ 47 h 106"/>
                <a:gd name="T22" fmla="*/ 40 w 105"/>
                <a:gd name="T23" fmla="*/ 33 h 106"/>
                <a:gd name="T24" fmla="*/ 51 w 105"/>
                <a:gd name="T25" fmla="*/ 54 h 106"/>
                <a:gd name="T26" fmla="*/ 56 w 105"/>
                <a:gd name="T27" fmla="*/ 67 h 106"/>
                <a:gd name="T28" fmla="*/ 64 w 105"/>
                <a:gd name="T29" fmla="*/ 55 h 106"/>
                <a:gd name="T30" fmla="*/ 57 w 105"/>
                <a:gd name="T31" fmla="*/ 47 h 106"/>
                <a:gd name="T32" fmla="*/ 84 w 105"/>
                <a:gd name="T33"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06">
                  <a:moveTo>
                    <a:pt x="53" y="0"/>
                  </a:moveTo>
                  <a:cubicBezTo>
                    <a:pt x="23" y="0"/>
                    <a:pt x="0" y="24"/>
                    <a:pt x="0" y="53"/>
                  </a:cubicBezTo>
                  <a:cubicBezTo>
                    <a:pt x="0" y="82"/>
                    <a:pt x="23" y="106"/>
                    <a:pt x="53" y="106"/>
                  </a:cubicBezTo>
                  <a:cubicBezTo>
                    <a:pt x="82" y="106"/>
                    <a:pt x="105" y="82"/>
                    <a:pt x="105" y="53"/>
                  </a:cubicBezTo>
                  <a:cubicBezTo>
                    <a:pt x="105" y="24"/>
                    <a:pt x="82" y="0"/>
                    <a:pt x="53" y="0"/>
                  </a:cubicBezTo>
                  <a:close/>
                  <a:moveTo>
                    <a:pt x="84" y="45"/>
                  </a:moveTo>
                  <a:cubicBezTo>
                    <a:pt x="80" y="65"/>
                    <a:pt x="61" y="82"/>
                    <a:pt x="55" y="85"/>
                  </a:cubicBezTo>
                  <a:cubicBezTo>
                    <a:pt x="49" y="89"/>
                    <a:pt x="43" y="84"/>
                    <a:pt x="41" y="80"/>
                  </a:cubicBezTo>
                  <a:cubicBezTo>
                    <a:pt x="39" y="75"/>
                    <a:pt x="33" y="50"/>
                    <a:pt x="31" y="48"/>
                  </a:cubicBezTo>
                  <a:cubicBezTo>
                    <a:pt x="29" y="46"/>
                    <a:pt x="24" y="50"/>
                    <a:pt x="24" y="50"/>
                  </a:cubicBezTo>
                  <a:cubicBezTo>
                    <a:pt x="21" y="47"/>
                    <a:pt x="21" y="47"/>
                    <a:pt x="21" y="47"/>
                  </a:cubicBezTo>
                  <a:cubicBezTo>
                    <a:pt x="21" y="47"/>
                    <a:pt x="32" y="34"/>
                    <a:pt x="40" y="33"/>
                  </a:cubicBezTo>
                  <a:cubicBezTo>
                    <a:pt x="49" y="31"/>
                    <a:pt x="49" y="46"/>
                    <a:pt x="51" y="54"/>
                  </a:cubicBezTo>
                  <a:cubicBezTo>
                    <a:pt x="53" y="62"/>
                    <a:pt x="54" y="67"/>
                    <a:pt x="56" y="67"/>
                  </a:cubicBezTo>
                  <a:cubicBezTo>
                    <a:pt x="58" y="67"/>
                    <a:pt x="61" y="62"/>
                    <a:pt x="64" y="55"/>
                  </a:cubicBezTo>
                  <a:cubicBezTo>
                    <a:pt x="68" y="49"/>
                    <a:pt x="64" y="43"/>
                    <a:pt x="57" y="47"/>
                  </a:cubicBezTo>
                  <a:cubicBezTo>
                    <a:pt x="60" y="30"/>
                    <a:pt x="87" y="26"/>
                    <a:pt x="84"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0" name="Freeform 144">
              <a:extLst>
                <a:ext uri="{FF2B5EF4-FFF2-40B4-BE49-F238E27FC236}">
                  <a16:creationId xmlns:a16="http://schemas.microsoft.com/office/drawing/2014/main" id="{0B975584-1AA1-7FA4-5BAF-E9AC53D6FFAB}"/>
                </a:ext>
              </a:extLst>
            </p:cNvPr>
            <p:cNvSpPr>
              <a:spLocks noEditPoints="1"/>
            </p:cNvSpPr>
            <p:nvPr/>
          </p:nvSpPr>
          <p:spPr bwMode="auto">
            <a:xfrm>
              <a:off x="9266343" y="3900582"/>
              <a:ext cx="326874" cy="277941"/>
            </a:xfrm>
            <a:custGeom>
              <a:avLst/>
              <a:gdLst>
                <a:gd name="T0" fmla="*/ 84 w 102"/>
                <a:gd name="T1" fmla="*/ 82 h 87"/>
                <a:gd name="T2" fmla="*/ 81 w 102"/>
                <a:gd name="T3" fmla="*/ 81 h 87"/>
                <a:gd name="T4" fmla="*/ 81 w 102"/>
                <a:gd name="T5" fmla="*/ 74 h 87"/>
                <a:gd name="T6" fmla="*/ 93 w 102"/>
                <a:gd name="T7" fmla="*/ 44 h 87"/>
                <a:gd name="T8" fmla="*/ 81 w 102"/>
                <a:gd name="T9" fmla="*/ 13 h 87"/>
                <a:gd name="T10" fmla="*/ 81 w 102"/>
                <a:gd name="T11" fmla="*/ 6 h 87"/>
                <a:gd name="T12" fmla="*/ 87 w 102"/>
                <a:gd name="T13" fmla="*/ 6 h 87"/>
                <a:gd name="T14" fmla="*/ 102 w 102"/>
                <a:gd name="T15" fmla="*/ 44 h 87"/>
                <a:gd name="T16" fmla="*/ 87 w 102"/>
                <a:gd name="T17" fmla="*/ 81 h 87"/>
                <a:gd name="T18" fmla="*/ 84 w 102"/>
                <a:gd name="T19" fmla="*/ 82 h 87"/>
                <a:gd name="T20" fmla="*/ 68 w 102"/>
                <a:gd name="T21" fmla="*/ 74 h 87"/>
                <a:gd name="T22" fmla="*/ 65 w 102"/>
                <a:gd name="T23" fmla="*/ 72 h 87"/>
                <a:gd name="T24" fmla="*/ 65 w 102"/>
                <a:gd name="T25" fmla="*/ 66 h 87"/>
                <a:gd name="T26" fmla="*/ 65 w 102"/>
                <a:gd name="T27" fmla="*/ 21 h 87"/>
                <a:gd name="T28" fmla="*/ 65 w 102"/>
                <a:gd name="T29" fmla="*/ 15 h 87"/>
                <a:gd name="T30" fmla="*/ 71 w 102"/>
                <a:gd name="T31" fmla="*/ 15 h 87"/>
                <a:gd name="T32" fmla="*/ 83 w 102"/>
                <a:gd name="T33" fmla="*/ 44 h 87"/>
                <a:gd name="T34" fmla="*/ 71 w 102"/>
                <a:gd name="T35" fmla="*/ 72 h 87"/>
                <a:gd name="T36" fmla="*/ 68 w 102"/>
                <a:gd name="T37" fmla="*/ 74 h 87"/>
                <a:gd name="T38" fmla="*/ 52 w 102"/>
                <a:gd name="T39" fmla="*/ 65 h 87"/>
                <a:gd name="T40" fmla="*/ 49 w 102"/>
                <a:gd name="T41" fmla="*/ 64 h 87"/>
                <a:gd name="T42" fmla="*/ 49 w 102"/>
                <a:gd name="T43" fmla="*/ 57 h 87"/>
                <a:gd name="T44" fmla="*/ 49 w 102"/>
                <a:gd name="T45" fmla="*/ 30 h 87"/>
                <a:gd name="T46" fmla="*/ 49 w 102"/>
                <a:gd name="T47" fmla="*/ 23 h 87"/>
                <a:gd name="T48" fmla="*/ 55 w 102"/>
                <a:gd name="T49" fmla="*/ 23 h 87"/>
                <a:gd name="T50" fmla="*/ 55 w 102"/>
                <a:gd name="T51" fmla="*/ 64 h 87"/>
                <a:gd name="T52" fmla="*/ 52 w 102"/>
                <a:gd name="T53" fmla="*/ 65 h 87"/>
                <a:gd name="T54" fmla="*/ 38 w 102"/>
                <a:gd name="T55" fmla="*/ 3 h 87"/>
                <a:gd name="T56" fmla="*/ 42 w 102"/>
                <a:gd name="T57" fmla="*/ 5 h 87"/>
                <a:gd name="T58" fmla="*/ 42 w 102"/>
                <a:gd name="T59" fmla="*/ 82 h 87"/>
                <a:gd name="T60" fmla="*/ 38 w 102"/>
                <a:gd name="T61" fmla="*/ 84 h 87"/>
                <a:gd name="T62" fmla="*/ 15 w 102"/>
                <a:gd name="T63" fmla="*/ 62 h 87"/>
                <a:gd name="T64" fmla="*/ 0 w 102"/>
                <a:gd name="T65" fmla="*/ 62 h 87"/>
                <a:gd name="T66" fmla="*/ 0 w 102"/>
                <a:gd name="T67" fmla="*/ 25 h 87"/>
                <a:gd name="T68" fmla="*/ 15 w 102"/>
                <a:gd name="T69" fmla="*/ 25 h 87"/>
                <a:gd name="T70" fmla="*/ 38 w 102"/>
                <a:gd name="T71" fmla="*/ 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2" h="87">
                  <a:moveTo>
                    <a:pt x="84" y="82"/>
                  </a:moveTo>
                  <a:cubicBezTo>
                    <a:pt x="83" y="82"/>
                    <a:pt x="81" y="82"/>
                    <a:pt x="81" y="81"/>
                  </a:cubicBezTo>
                  <a:cubicBezTo>
                    <a:pt x="79" y="79"/>
                    <a:pt x="79" y="76"/>
                    <a:pt x="81" y="74"/>
                  </a:cubicBezTo>
                  <a:cubicBezTo>
                    <a:pt x="89" y="66"/>
                    <a:pt x="93" y="55"/>
                    <a:pt x="93" y="44"/>
                  </a:cubicBezTo>
                  <a:cubicBezTo>
                    <a:pt x="93" y="32"/>
                    <a:pt x="89" y="21"/>
                    <a:pt x="81" y="13"/>
                  </a:cubicBezTo>
                  <a:cubicBezTo>
                    <a:pt x="79" y="11"/>
                    <a:pt x="79" y="8"/>
                    <a:pt x="81" y="6"/>
                  </a:cubicBezTo>
                  <a:cubicBezTo>
                    <a:pt x="82" y="4"/>
                    <a:pt x="85" y="4"/>
                    <a:pt x="87" y="6"/>
                  </a:cubicBezTo>
                  <a:cubicBezTo>
                    <a:pt x="97" y="16"/>
                    <a:pt x="102" y="29"/>
                    <a:pt x="102" y="44"/>
                  </a:cubicBezTo>
                  <a:cubicBezTo>
                    <a:pt x="102" y="58"/>
                    <a:pt x="97" y="71"/>
                    <a:pt x="87" y="81"/>
                  </a:cubicBezTo>
                  <a:cubicBezTo>
                    <a:pt x="86" y="82"/>
                    <a:pt x="85" y="82"/>
                    <a:pt x="84" y="82"/>
                  </a:cubicBezTo>
                  <a:close/>
                  <a:moveTo>
                    <a:pt x="68" y="74"/>
                  </a:moveTo>
                  <a:cubicBezTo>
                    <a:pt x="67" y="74"/>
                    <a:pt x="65" y="73"/>
                    <a:pt x="65" y="72"/>
                  </a:cubicBezTo>
                  <a:cubicBezTo>
                    <a:pt x="63" y="70"/>
                    <a:pt x="63" y="68"/>
                    <a:pt x="65" y="66"/>
                  </a:cubicBezTo>
                  <a:cubicBezTo>
                    <a:pt x="77" y="54"/>
                    <a:pt x="77" y="33"/>
                    <a:pt x="65" y="21"/>
                  </a:cubicBezTo>
                  <a:cubicBezTo>
                    <a:pt x="63" y="19"/>
                    <a:pt x="63" y="17"/>
                    <a:pt x="65" y="15"/>
                  </a:cubicBezTo>
                  <a:cubicBezTo>
                    <a:pt x="66" y="13"/>
                    <a:pt x="69" y="13"/>
                    <a:pt x="71" y="15"/>
                  </a:cubicBezTo>
                  <a:cubicBezTo>
                    <a:pt x="79" y="22"/>
                    <a:pt x="83" y="33"/>
                    <a:pt x="83" y="44"/>
                  </a:cubicBezTo>
                  <a:cubicBezTo>
                    <a:pt x="83" y="54"/>
                    <a:pt x="79" y="65"/>
                    <a:pt x="71" y="72"/>
                  </a:cubicBezTo>
                  <a:cubicBezTo>
                    <a:pt x="70" y="73"/>
                    <a:pt x="69" y="74"/>
                    <a:pt x="68" y="74"/>
                  </a:cubicBezTo>
                  <a:close/>
                  <a:moveTo>
                    <a:pt x="52" y="65"/>
                  </a:moveTo>
                  <a:cubicBezTo>
                    <a:pt x="51" y="65"/>
                    <a:pt x="49" y="65"/>
                    <a:pt x="49" y="64"/>
                  </a:cubicBezTo>
                  <a:cubicBezTo>
                    <a:pt x="47" y="62"/>
                    <a:pt x="47" y="59"/>
                    <a:pt x="49" y="57"/>
                  </a:cubicBezTo>
                  <a:cubicBezTo>
                    <a:pt x="56" y="50"/>
                    <a:pt x="56" y="37"/>
                    <a:pt x="49" y="30"/>
                  </a:cubicBezTo>
                  <a:cubicBezTo>
                    <a:pt x="47" y="28"/>
                    <a:pt x="47" y="25"/>
                    <a:pt x="49" y="23"/>
                  </a:cubicBezTo>
                  <a:cubicBezTo>
                    <a:pt x="50" y="22"/>
                    <a:pt x="53" y="22"/>
                    <a:pt x="55" y="23"/>
                  </a:cubicBezTo>
                  <a:cubicBezTo>
                    <a:pt x="66" y="34"/>
                    <a:pt x="66" y="53"/>
                    <a:pt x="55" y="64"/>
                  </a:cubicBezTo>
                  <a:cubicBezTo>
                    <a:pt x="54" y="65"/>
                    <a:pt x="53" y="65"/>
                    <a:pt x="52" y="65"/>
                  </a:cubicBezTo>
                  <a:close/>
                  <a:moveTo>
                    <a:pt x="38" y="3"/>
                  </a:moveTo>
                  <a:cubicBezTo>
                    <a:pt x="40" y="0"/>
                    <a:pt x="42" y="1"/>
                    <a:pt x="42" y="5"/>
                  </a:cubicBezTo>
                  <a:cubicBezTo>
                    <a:pt x="42" y="82"/>
                    <a:pt x="42" y="82"/>
                    <a:pt x="42" y="82"/>
                  </a:cubicBezTo>
                  <a:cubicBezTo>
                    <a:pt x="42" y="86"/>
                    <a:pt x="40" y="87"/>
                    <a:pt x="38" y="84"/>
                  </a:cubicBezTo>
                  <a:cubicBezTo>
                    <a:pt x="15" y="62"/>
                    <a:pt x="15" y="62"/>
                    <a:pt x="15" y="62"/>
                  </a:cubicBezTo>
                  <a:cubicBezTo>
                    <a:pt x="0" y="62"/>
                    <a:pt x="0" y="62"/>
                    <a:pt x="0" y="62"/>
                  </a:cubicBezTo>
                  <a:cubicBezTo>
                    <a:pt x="0" y="25"/>
                    <a:pt x="0" y="25"/>
                    <a:pt x="0" y="25"/>
                  </a:cubicBezTo>
                  <a:cubicBezTo>
                    <a:pt x="15" y="25"/>
                    <a:pt x="15" y="25"/>
                    <a:pt x="15" y="25"/>
                  </a:cubicBezTo>
                  <a:lnTo>
                    <a:pt x="38"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1" name="Freeform 145">
              <a:extLst>
                <a:ext uri="{FF2B5EF4-FFF2-40B4-BE49-F238E27FC236}">
                  <a16:creationId xmlns:a16="http://schemas.microsoft.com/office/drawing/2014/main" id="{53EA2ADE-E542-D009-D9F0-1C3FCD955B24}"/>
                </a:ext>
              </a:extLst>
            </p:cNvPr>
            <p:cNvSpPr>
              <a:spLocks noEditPoints="1"/>
            </p:cNvSpPr>
            <p:nvPr/>
          </p:nvSpPr>
          <p:spPr bwMode="auto">
            <a:xfrm>
              <a:off x="8986444" y="3544348"/>
              <a:ext cx="369936" cy="326873"/>
            </a:xfrm>
            <a:custGeom>
              <a:avLst/>
              <a:gdLst>
                <a:gd name="T0" fmla="*/ 124 w 189"/>
                <a:gd name="T1" fmla="*/ 23 h 167"/>
                <a:gd name="T2" fmla="*/ 65 w 189"/>
                <a:gd name="T3" fmla="*/ 0 h 167"/>
                <a:gd name="T4" fmla="*/ 0 w 189"/>
                <a:gd name="T5" fmla="*/ 23 h 167"/>
                <a:gd name="T6" fmla="*/ 0 w 189"/>
                <a:gd name="T7" fmla="*/ 167 h 167"/>
                <a:gd name="T8" fmla="*/ 65 w 189"/>
                <a:gd name="T9" fmla="*/ 142 h 167"/>
                <a:gd name="T10" fmla="*/ 124 w 189"/>
                <a:gd name="T11" fmla="*/ 167 h 167"/>
                <a:gd name="T12" fmla="*/ 189 w 189"/>
                <a:gd name="T13" fmla="*/ 142 h 167"/>
                <a:gd name="T14" fmla="*/ 189 w 189"/>
                <a:gd name="T15" fmla="*/ 0 h 167"/>
                <a:gd name="T16" fmla="*/ 124 w 189"/>
                <a:gd name="T17" fmla="*/ 23 h 167"/>
                <a:gd name="T18" fmla="*/ 70 w 189"/>
                <a:gd name="T19" fmla="*/ 15 h 167"/>
                <a:gd name="T20" fmla="*/ 119 w 189"/>
                <a:gd name="T21" fmla="*/ 35 h 167"/>
                <a:gd name="T22" fmla="*/ 119 w 189"/>
                <a:gd name="T23" fmla="*/ 152 h 167"/>
                <a:gd name="T24" fmla="*/ 70 w 189"/>
                <a:gd name="T25" fmla="*/ 133 h 167"/>
                <a:gd name="T26" fmla="*/ 70 w 189"/>
                <a:gd name="T27" fmla="*/ 15 h 167"/>
                <a:gd name="T28" fmla="*/ 11 w 189"/>
                <a:gd name="T29" fmla="*/ 31 h 167"/>
                <a:gd name="T30" fmla="*/ 58 w 189"/>
                <a:gd name="T31" fmla="*/ 15 h 167"/>
                <a:gd name="T32" fmla="*/ 58 w 189"/>
                <a:gd name="T33" fmla="*/ 133 h 167"/>
                <a:gd name="T34" fmla="*/ 11 w 189"/>
                <a:gd name="T35" fmla="*/ 151 h 167"/>
                <a:gd name="T36" fmla="*/ 11 w 189"/>
                <a:gd name="T37" fmla="*/ 31 h 167"/>
                <a:gd name="T38" fmla="*/ 178 w 189"/>
                <a:gd name="T39" fmla="*/ 134 h 167"/>
                <a:gd name="T40" fmla="*/ 130 w 189"/>
                <a:gd name="T41" fmla="*/ 152 h 167"/>
                <a:gd name="T42" fmla="*/ 130 w 189"/>
                <a:gd name="T43" fmla="*/ 35 h 167"/>
                <a:gd name="T44" fmla="*/ 178 w 189"/>
                <a:gd name="T45" fmla="*/ 17 h 167"/>
                <a:gd name="T46" fmla="*/ 178 w 189"/>
                <a:gd name="T47" fmla="*/ 134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9" h="167">
                  <a:moveTo>
                    <a:pt x="124" y="23"/>
                  </a:moveTo>
                  <a:lnTo>
                    <a:pt x="65" y="0"/>
                  </a:lnTo>
                  <a:lnTo>
                    <a:pt x="0" y="23"/>
                  </a:lnTo>
                  <a:lnTo>
                    <a:pt x="0" y="167"/>
                  </a:lnTo>
                  <a:lnTo>
                    <a:pt x="65" y="142"/>
                  </a:lnTo>
                  <a:lnTo>
                    <a:pt x="124" y="167"/>
                  </a:lnTo>
                  <a:lnTo>
                    <a:pt x="189" y="142"/>
                  </a:lnTo>
                  <a:lnTo>
                    <a:pt x="189" y="0"/>
                  </a:lnTo>
                  <a:lnTo>
                    <a:pt x="124" y="23"/>
                  </a:lnTo>
                  <a:close/>
                  <a:moveTo>
                    <a:pt x="70" y="15"/>
                  </a:moveTo>
                  <a:lnTo>
                    <a:pt x="119" y="35"/>
                  </a:lnTo>
                  <a:lnTo>
                    <a:pt x="119" y="152"/>
                  </a:lnTo>
                  <a:lnTo>
                    <a:pt x="70" y="133"/>
                  </a:lnTo>
                  <a:lnTo>
                    <a:pt x="70" y="15"/>
                  </a:lnTo>
                  <a:close/>
                  <a:moveTo>
                    <a:pt x="11" y="31"/>
                  </a:moveTo>
                  <a:lnTo>
                    <a:pt x="58" y="15"/>
                  </a:lnTo>
                  <a:lnTo>
                    <a:pt x="58" y="133"/>
                  </a:lnTo>
                  <a:lnTo>
                    <a:pt x="11" y="151"/>
                  </a:lnTo>
                  <a:lnTo>
                    <a:pt x="11" y="31"/>
                  </a:lnTo>
                  <a:close/>
                  <a:moveTo>
                    <a:pt x="178" y="134"/>
                  </a:moveTo>
                  <a:lnTo>
                    <a:pt x="130" y="152"/>
                  </a:lnTo>
                  <a:lnTo>
                    <a:pt x="130" y="35"/>
                  </a:lnTo>
                  <a:lnTo>
                    <a:pt x="178" y="17"/>
                  </a:lnTo>
                  <a:lnTo>
                    <a:pt x="178"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2" name="Freeform 146">
              <a:extLst>
                <a:ext uri="{FF2B5EF4-FFF2-40B4-BE49-F238E27FC236}">
                  <a16:creationId xmlns:a16="http://schemas.microsoft.com/office/drawing/2014/main" id="{D4F78F62-808C-CE61-8FFA-343424BABDD0}"/>
                </a:ext>
              </a:extLst>
            </p:cNvPr>
            <p:cNvSpPr>
              <a:spLocks noEditPoints="1"/>
            </p:cNvSpPr>
            <p:nvPr/>
          </p:nvSpPr>
          <p:spPr bwMode="auto">
            <a:xfrm>
              <a:off x="9078439" y="2322975"/>
              <a:ext cx="405168" cy="409081"/>
            </a:xfrm>
            <a:custGeom>
              <a:avLst/>
              <a:gdLst>
                <a:gd name="T0" fmla="*/ 63 w 127"/>
                <a:gd name="T1" fmla="*/ 0 h 128"/>
                <a:gd name="T2" fmla="*/ 0 w 127"/>
                <a:gd name="T3" fmla="*/ 64 h 128"/>
                <a:gd name="T4" fmla="*/ 63 w 127"/>
                <a:gd name="T5" fmla="*/ 128 h 128"/>
                <a:gd name="T6" fmla="*/ 127 w 127"/>
                <a:gd name="T7" fmla="*/ 64 h 128"/>
                <a:gd name="T8" fmla="*/ 63 w 127"/>
                <a:gd name="T9" fmla="*/ 0 h 128"/>
                <a:gd name="T10" fmla="*/ 52 w 127"/>
                <a:gd name="T11" fmla="*/ 104 h 128"/>
                <a:gd name="T12" fmla="*/ 25 w 127"/>
                <a:gd name="T13" fmla="*/ 69 h 128"/>
                <a:gd name="T14" fmla="*/ 37 w 127"/>
                <a:gd name="T15" fmla="*/ 57 h 128"/>
                <a:gd name="T16" fmla="*/ 52 w 127"/>
                <a:gd name="T17" fmla="*/ 76 h 128"/>
                <a:gd name="T18" fmla="*/ 98 w 127"/>
                <a:gd name="T19" fmla="*/ 38 h 128"/>
                <a:gd name="T20" fmla="*/ 103 w 127"/>
                <a:gd name="T21" fmla="*/ 44 h 128"/>
                <a:gd name="T22" fmla="*/ 52 w 127"/>
                <a:gd name="T23" fmla="*/ 10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28">
                  <a:moveTo>
                    <a:pt x="63" y="0"/>
                  </a:moveTo>
                  <a:cubicBezTo>
                    <a:pt x="28" y="0"/>
                    <a:pt x="0" y="29"/>
                    <a:pt x="0" y="64"/>
                  </a:cubicBezTo>
                  <a:cubicBezTo>
                    <a:pt x="0" y="99"/>
                    <a:pt x="28" y="128"/>
                    <a:pt x="63" y="128"/>
                  </a:cubicBezTo>
                  <a:cubicBezTo>
                    <a:pt x="99" y="128"/>
                    <a:pt x="127" y="99"/>
                    <a:pt x="127" y="64"/>
                  </a:cubicBezTo>
                  <a:cubicBezTo>
                    <a:pt x="127" y="29"/>
                    <a:pt x="99" y="0"/>
                    <a:pt x="63" y="0"/>
                  </a:cubicBezTo>
                  <a:close/>
                  <a:moveTo>
                    <a:pt x="52" y="104"/>
                  </a:moveTo>
                  <a:cubicBezTo>
                    <a:pt x="25" y="69"/>
                    <a:pt x="25" y="69"/>
                    <a:pt x="25" y="69"/>
                  </a:cubicBezTo>
                  <a:cubicBezTo>
                    <a:pt x="37" y="57"/>
                    <a:pt x="37" y="57"/>
                    <a:pt x="37" y="57"/>
                  </a:cubicBezTo>
                  <a:cubicBezTo>
                    <a:pt x="52" y="76"/>
                    <a:pt x="52" y="76"/>
                    <a:pt x="52" y="76"/>
                  </a:cubicBezTo>
                  <a:cubicBezTo>
                    <a:pt x="98" y="38"/>
                    <a:pt x="98" y="38"/>
                    <a:pt x="98" y="38"/>
                  </a:cubicBezTo>
                  <a:cubicBezTo>
                    <a:pt x="103" y="44"/>
                    <a:pt x="103" y="44"/>
                    <a:pt x="103" y="44"/>
                  </a:cubicBezTo>
                  <a:lnTo>
                    <a:pt x="52"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3" name="Freeform 147">
              <a:extLst>
                <a:ext uri="{FF2B5EF4-FFF2-40B4-BE49-F238E27FC236}">
                  <a16:creationId xmlns:a16="http://schemas.microsoft.com/office/drawing/2014/main" id="{53BDF2FF-5223-BBD8-9B5A-D344325DD519}"/>
                </a:ext>
              </a:extLst>
            </p:cNvPr>
            <p:cNvSpPr>
              <a:spLocks noEditPoints="1"/>
            </p:cNvSpPr>
            <p:nvPr/>
          </p:nvSpPr>
          <p:spPr bwMode="auto">
            <a:xfrm>
              <a:off x="10258707" y="5188504"/>
              <a:ext cx="307301" cy="307300"/>
            </a:xfrm>
            <a:custGeom>
              <a:avLst/>
              <a:gdLst>
                <a:gd name="T0" fmla="*/ 0 w 157"/>
                <a:gd name="T1" fmla="*/ 74 h 157"/>
                <a:gd name="T2" fmla="*/ 0 w 157"/>
                <a:gd name="T3" fmla="*/ 23 h 157"/>
                <a:gd name="T4" fmla="*/ 64 w 157"/>
                <a:gd name="T5" fmla="*/ 13 h 157"/>
                <a:gd name="T6" fmla="*/ 64 w 157"/>
                <a:gd name="T7" fmla="*/ 74 h 157"/>
                <a:gd name="T8" fmla="*/ 0 w 157"/>
                <a:gd name="T9" fmla="*/ 74 h 157"/>
                <a:gd name="T10" fmla="*/ 73 w 157"/>
                <a:gd name="T11" fmla="*/ 12 h 157"/>
                <a:gd name="T12" fmla="*/ 157 w 157"/>
                <a:gd name="T13" fmla="*/ 0 h 157"/>
                <a:gd name="T14" fmla="*/ 157 w 157"/>
                <a:gd name="T15" fmla="*/ 74 h 157"/>
                <a:gd name="T16" fmla="*/ 73 w 157"/>
                <a:gd name="T17" fmla="*/ 74 h 157"/>
                <a:gd name="T18" fmla="*/ 73 w 157"/>
                <a:gd name="T19" fmla="*/ 12 h 157"/>
                <a:gd name="T20" fmla="*/ 157 w 157"/>
                <a:gd name="T21" fmla="*/ 84 h 157"/>
                <a:gd name="T22" fmla="*/ 157 w 157"/>
                <a:gd name="T23" fmla="*/ 157 h 157"/>
                <a:gd name="T24" fmla="*/ 73 w 157"/>
                <a:gd name="T25" fmla="*/ 146 h 157"/>
                <a:gd name="T26" fmla="*/ 73 w 157"/>
                <a:gd name="T27" fmla="*/ 84 h 157"/>
                <a:gd name="T28" fmla="*/ 157 w 157"/>
                <a:gd name="T29" fmla="*/ 84 h 157"/>
                <a:gd name="T30" fmla="*/ 64 w 157"/>
                <a:gd name="T31" fmla="*/ 144 h 157"/>
                <a:gd name="T32" fmla="*/ 0 w 157"/>
                <a:gd name="T33" fmla="*/ 136 h 157"/>
                <a:gd name="T34" fmla="*/ 0 w 157"/>
                <a:gd name="T35" fmla="*/ 84 h 157"/>
                <a:gd name="T36" fmla="*/ 64 w 157"/>
                <a:gd name="T37" fmla="*/ 84 h 157"/>
                <a:gd name="T38" fmla="*/ 64 w 157"/>
                <a:gd name="T39" fmla="*/ 14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57">
                  <a:moveTo>
                    <a:pt x="0" y="74"/>
                  </a:moveTo>
                  <a:lnTo>
                    <a:pt x="0" y="23"/>
                  </a:lnTo>
                  <a:lnTo>
                    <a:pt x="64" y="13"/>
                  </a:lnTo>
                  <a:lnTo>
                    <a:pt x="64" y="74"/>
                  </a:lnTo>
                  <a:lnTo>
                    <a:pt x="0" y="74"/>
                  </a:lnTo>
                  <a:close/>
                  <a:moveTo>
                    <a:pt x="73" y="12"/>
                  </a:moveTo>
                  <a:lnTo>
                    <a:pt x="157" y="0"/>
                  </a:lnTo>
                  <a:lnTo>
                    <a:pt x="157" y="74"/>
                  </a:lnTo>
                  <a:lnTo>
                    <a:pt x="73" y="74"/>
                  </a:lnTo>
                  <a:lnTo>
                    <a:pt x="73" y="12"/>
                  </a:lnTo>
                  <a:close/>
                  <a:moveTo>
                    <a:pt x="157" y="84"/>
                  </a:moveTo>
                  <a:lnTo>
                    <a:pt x="157" y="157"/>
                  </a:lnTo>
                  <a:lnTo>
                    <a:pt x="73" y="146"/>
                  </a:lnTo>
                  <a:lnTo>
                    <a:pt x="73" y="84"/>
                  </a:lnTo>
                  <a:lnTo>
                    <a:pt x="157" y="84"/>
                  </a:lnTo>
                  <a:close/>
                  <a:moveTo>
                    <a:pt x="64" y="144"/>
                  </a:moveTo>
                  <a:lnTo>
                    <a:pt x="0" y="136"/>
                  </a:lnTo>
                  <a:lnTo>
                    <a:pt x="0" y="84"/>
                  </a:lnTo>
                  <a:lnTo>
                    <a:pt x="64" y="84"/>
                  </a:lnTo>
                  <a:lnTo>
                    <a:pt x="6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4" name="Freeform 148">
              <a:extLst>
                <a:ext uri="{FF2B5EF4-FFF2-40B4-BE49-F238E27FC236}">
                  <a16:creationId xmlns:a16="http://schemas.microsoft.com/office/drawing/2014/main" id="{14590614-585B-619A-175C-722F63866009}"/>
                </a:ext>
              </a:extLst>
            </p:cNvPr>
            <p:cNvSpPr>
              <a:spLocks noEditPoints="1"/>
            </p:cNvSpPr>
            <p:nvPr/>
          </p:nvSpPr>
          <p:spPr bwMode="auto">
            <a:xfrm>
              <a:off x="9922047" y="5121955"/>
              <a:ext cx="272069" cy="272068"/>
            </a:xfrm>
            <a:custGeom>
              <a:avLst/>
              <a:gdLst>
                <a:gd name="T0" fmla="*/ 11 w 85"/>
                <a:gd name="T1" fmla="*/ 42 h 85"/>
                <a:gd name="T2" fmla="*/ 29 w 85"/>
                <a:gd name="T3" fmla="*/ 70 h 85"/>
                <a:gd name="T4" fmla="*/ 14 w 85"/>
                <a:gd name="T5" fmla="*/ 30 h 85"/>
                <a:gd name="T6" fmla="*/ 11 w 85"/>
                <a:gd name="T7" fmla="*/ 42 h 85"/>
                <a:gd name="T8" fmla="*/ 64 w 85"/>
                <a:gd name="T9" fmla="*/ 41 h 85"/>
                <a:gd name="T10" fmla="*/ 62 w 85"/>
                <a:gd name="T11" fmla="*/ 32 h 85"/>
                <a:gd name="T12" fmla="*/ 59 w 85"/>
                <a:gd name="T13" fmla="*/ 25 h 85"/>
                <a:gd name="T14" fmla="*/ 64 w 85"/>
                <a:gd name="T15" fmla="*/ 20 h 85"/>
                <a:gd name="T16" fmla="*/ 64 w 85"/>
                <a:gd name="T17" fmla="*/ 20 h 85"/>
                <a:gd name="T18" fmla="*/ 43 w 85"/>
                <a:gd name="T19" fmla="*/ 11 h 85"/>
                <a:gd name="T20" fmla="*/ 16 w 85"/>
                <a:gd name="T21" fmla="*/ 25 h 85"/>
                <a:gd name="T22" fmla="*/ 18 w 85"/>
                <a:gd name="T23" fmla="*/ 25 h 85"/>
                <a:gd name="T24" fmla="*/ 27 w 85"/>
                <a:gd name="T25" fmla="*/ 25 h 85"/>
                <a:gd name="T26" fmla="*/ 27 w 85"/>
                <a:gd name="T27" fmla="*/ 28 h 85"/>
                <a:gd name="T28" fmla="*/ 23 w 85"/>
                <a:gd name="T29" fmla="*/ 28 h 85"/>
                <a:gd name="T30" fmla="*/ 35 w 85"/>
                <a:gd name="T31" fmla="*/ 61 h 85"/>
                <a:gd name="T32" fmla="*/ 42 w 85"/>
                <a:gd name="T33" fmla="*/ 41 h 85"/>
                <a:gd name="T34" fmla="*/ 37 w 85"/>
                <a:gd name="T35" fmla="*/ 28 h 85"/>
                <a:gd name="T36" fmla="*/ 34 w 85"/>
                <a:gd name="T37" fmla="*/ 28 h 85"/>
                <a:gd name="T38" fmla="*/ 34 w 85"/>
                <a:gd name="T39" fmla="*/ 25 h 85"/>
                <a:gd name="T40" fmla="*/ 42 w 85"/>
                <a:gd name="T41" fmla="*/ 25 h 85"/>
                <a:gd name="T42" fmla="*/ 51 w 85"/>
                <a:gd name="T43" fmla="*/ 25 h 85"/>
                <a:gd name="T44" fmla="*/ 51 w 85"/>
                <a:gd name="T45" fmla="*/ 28 h 85"/>
                <a:gd name="T46" fmla="*/ 47 w 85"/>
                <a:gd name="T47" fmla="*/ 28 h 85"/>
                <a:gd name="T48" fmla="*/ 59 w 85"/>
                <a:gd name="T49" fmla="*/ 61 h 85"/>
                <a:gd name="T50" fmla="*/ 62 w 85"/>
                <a:gd name="T51" fmla="*/ 51 h 85"/>
                <a:gd name="T52" fmla="*/ 64 w 85"/>
                <a:gd name="T53" fmla="*/ 41 h 85"/>
                <a:gd name="T54" fmla="*/ 43 w 85"/>
                <a:gd name="T55" fmla="*/ 45 h 85"/>
                <a:gd name="T56" fmla="*/ 34 w 85"/>
                <a:gd name="T57" fmla="*/ 72 h 85"/>
                <a:gd name="T58" fmla="*/ 43 w 85"/>
                <a:gd name="T59" fmla="*/ 73 h 85"/>
                <a:gd name="T60" fmla="*/ 53 w 85"/>
                <a:gd name="T61" fmla="*/ 72 h 85"/>
                <a:gd name="T62" fmla="*/ 53 w 85"/>
                <a:gd name="T63" fmla="*/ 71 h 85"/>
                <a:gd name="T64" fmla="*/ 43 w 85"/>
                <a:gd name="T65" fmla="*/ 45 h 85"/>
                <a:gd name="T66" fmla="*/ 71 w 85"/>
                <a:gd name="T67" fmla="*/ 28 h 85"/>
                <a:gd name="T68" fmla="*/ 71 w 85"/>
                <a:gd name="T69" fmla="*/ 31 h 85"/>
                <a:gd name="T70" fmla="*/ 69 w 85"/>
                <a:gd name="T71" fmla="*/ 42 h 85"/>
                <a:gd name="T72" fmla="*/ 59 w 85"/>
                <a:gd name="T73" fmla="*/ 69 h 85"/>
                <a:gd name="T74" fmla="*/ 75 w 85"/>
                <a:gd name="T75" fmla="*/ 42 h 85"/>
                <a:gd name="T76" fmla="*/ 71 w 85"/>
                <a:gd name="T77" fmla="*/ 28 h 85"/>
                <a:gd name="T78" fmla="*/ 43 w 85"/>
                <a:gd name="T79" fmla="*/ 0 h 85"/>
                <a:gd name="T80" fmla="*/ 0 w 85"/>
                <a:gd name="T81" fmla="*/ 42 h 85"/>
                <a:gd name="T82" fmla="*/ 43 w 85"/>
                <a:gd name="T83" fmla="*/ 85 h 85"/>
                <a:gd name="T84" fmla="*/ 85 w 85"/>
                <a:gd name="T85" fmla="*/ 42 h 85"/>
                <a:gd name="T86" fmla="*/ 43 w 85"/>
                <a:gd name="T87" fmla="*/ 0 h 85"/>
                <a:gd name="T88" fmla="*/ 43 w 85"/>
                <a:gd name="T89" fmla="*/ 79 h 85"/>
                <a:gd name="T90" fmla="*/ 6 w 85"/>
                <a:gd name="T91" fmla="*/ 42 h 85"/>
                <a:gd name="T92" fmla="*/ 43 w 85"/>
                <a:gd name="T93" fmla="*/ 5 h 85"/>
                <a:gd name="T94" fmla="*/ 80 w 85"/>
                <a:gd name="T95" fmla="*/ 42 h 85"/>
                <a:gd name="T96" fmla="*/ 43 w 85"/>
                <a:gd name="T97" fmla="*/ 7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85">
                  <a:moveTo>
                    <a:pt x="11" y="42"/>
                  </a:moveTo>
                  <a:cubicBezTo>
                    <a:pt x="11" y="55"/>
                    <a:pt x="18" y="65"/>
                    <a:pt x="29" y="70"/>
                  </a:cubicBezTo>
                  <a:cubicBezTo>
                    <a:pt x="14" y="30"/>
                    <a:pt x="14" y="30"/>
                    <a:pt x="14" y="30"/>
                  </a:cubicBezTo>
                  <a:cubicBezTo>
                    <a:pt x="12" y="34"/>
                    <a:pt x="11" y="38"/>
                    <a:pt x="11" y="42"/>
                  </a:cubicBezTo>
                  <a:close/>
                  <a:moveTo>
                    <a:pt x="64" y="41"/>
                  </a:moveTo>
                  <a:cubicBezTo>
                    <a:pt x="64" y="37"/>
                    <a:pt x="63" y="34"/>
                    <a:pt x="62" y="32"/>
                  </a:cubicBezTo>
                  <a:cubicBezTo>
                    <a:pt x="60" y="30"/>
                    <a:pt x="59" y="28"/>
                    <a:pt x="59" y="25"/>
                  </a:cubicBezTo>
                  <a:cubicBezTo>
                    <a:pt x="59" y="22"/>
                    <a:pt x="61" y="20"/>
                    <a:pt x="64" y="20"/>
                  </a:cubicBezTo>
                  <a:cubicBezTo>
                    <a:pt x="64" y="20"/>
                    <a:pt x="64" y="20"/>
                    <a:pt x="64" y="20"/>
                  </a:cubicBezTo>
                  <a:cubicBezTo>
                    <a:pt x="59" y="15"/>
                    <a:pt x="51" y="11"/>
                    <a:pt x="43" y="11"/>
                  </a:cubicBezTo>
                  <a:cubicBezTo>
                    <a:pt x="32" y="11"/>
                    <a:pt x="22" y="17"/>
                    <a:pt x="16" y="25"/>
                  </a:cubicBezTo>
                  <a:cubicBezTo>
                    <a:pt x="17" y="25"/>
                    <a:pt x="18" y="25"/>
                    <a:pt x="18" y="25"/>
                  </a:cubicBezTo>
                  <a:cubicBezTo>
                    <a:pt x="22" y="25"/>
                    <a:pt x="27" y="25"/>
                    <a:pt x="27" y="25"/>
                  </a:cubicBezTo>
                  <a:cubicBezTo>
                    <a:pt x="29" y="25"/>
                    <a:pt x="29" y="27"/>
                    <a:pt x="27" y="28"/>
                  </a:cubicBezTo>
                  <a:cubicBezTo>
                    <a:pt x="27" y="28"/>
                    <a:pt x="25" y="28"/>
                    <a:pt x="23" y="28"/>
                  </a:cubicBezTo>
                  <a:cubicBezTo>
                    <a:pt x="35" y="61"/>
                    <a:pt x="35" y="61"/>
                    <a:pt x="35" y="61"/>
                  </a:cubicBezTo>
                  <a:cubicBezTo>
                    <a:pt x="42" y="41"/>
                    <a:pt x="42" y="41"/>
                    <a:pt x="42" y="41"/>
                  </a:cubicBezTo>
                  <a:cubicBezTo>
                    <a:pt x="37" y="28"/>
                    <a:pt x="37" y="28"/>
                    <a:pt x="37" y="28"/>
                  </a:cubicBezTo>
                  <a:cubicBezTo>
                    <a:pt x="35" y="28"/>
                    <a:pt x="34" y="28"/>
                    <a:pt x="34" y="28"/>
                  </a:cubicBezTo>
                  <a:cubicBezTo>
                    <a:pt x="32" y="27"/>
                    <a:pt x="32" y="25"/>
                    <a:pt x="34" y="25"/>
                  </a:cubicBezTo>
                  <a:cubicBezTo>
                    <a:pt x="34" y="25"/>
                    <a:pt x="39" y="25"/>
                    <a:pt x="42" y="25"/>
                  </a:cubicBezTo>
                  <a:cubicBezTo>
                    <a:pt x="46" y="25"/>
                    <a:pt x="51" y="25"/>
                    <a:pt x="51" y="25"/>
                  </a:cubicBezTo>
                  <a:cubicBezTo>
                    <a:pt x="52" y="25"/>
                    <a:pt x="53" y="27"/>
                    <a:pt x="51" y="28"/>
                  </a:cubicBezTo>
                  <a:cubicBezTo>
                    <a:pt x="51" y="28"/>
                    <a:pt x="49" y="28"/>
                    <a:pt x="47" y="28"/>
                  </a:cubicBezTo>
                  <a:cubicBezTo>
                    <a:pt x="59" y="61"/>
                    <a:pt x="59" y="61"/>
                    <a:pt x="59" y="61"/>
                  </a:cubicBezTo>
                  <a:cubicBezTo>
                    <a:pt x="62" y="51"/>
                    <a:pt x="62" y="51"/>
                    <a:pt x="62" y="51"/>
                  </a:cubicBezTo>
                  <a:cubicBezTo>
                    <a:pt x="63" y="47"/>
                    <a:pt x="64" y="43"/>
                    <a:pt x="64" y="41"/>
                  </a:cubicBezTo>
                  <a:close/>
                  <a:moveTo>
                    <a:pt x="43" y="45"/>
                  </a:moveTo>
                  <a:cubicBezTo>
                    <a:pt x="34" y="72"/>
                    <a:pt x="34" y="72"/>
                    <a:pt x="34" y="72"/>
                  </a:cubicBezTo>
                  <a:cubicBezTo>
                    <a:pt x="37" y="73"/>
                    <a:pt x="40" y="73"/>
                    <a:pt x="43" y="73"/>
                  </a:cubicBezTo>
                  <a:cubicBezTo>
                    <a:pt x="47" y="73"/>
                    <a:pt x="50" y="73"/>
                    <a:pt x="53" y="72"/>
                  </a:cubicBezTo>
                  <a:cubicBezTo>
                    <a:pt x="53" y="71"/>
                    <a:pt x="53" y="71"/>
                    <a:pt x="53" y="71"/>
                  </a:cubicBezTo>
                  <a:lnTo>
                    <a:pt x="43" y="45"/>
                  </a:lnTo>
                  <a:close/>
                  <a:moveTo>
                    <a:pt x="71" y="28"/>
                  </a:moveTo>
                  <a:cubicBezTo>
                    <a:pt x="71" y="29"/>
                    <a:pt x="71" y="30"/>
                    <a:pt x="71" y="31"/>
                  </a:cubicBezTo>
                  <a:cubicBezTo>
                    <a:pt x="71" y="34"/>
                    <a:pt x="70" y="37"/>
                    <a:pt x="69" y="42"/>
                  </a:cubicBezTo>
                  <a:cubicBezTo>
                    <a:pt x="59" y="69"/>
                    <a:pt x="59" y="69"/>
                    <a:pt x="59" y="69"/>
                  </a:cubicBezTo>
                  <a:cubicBezTo>
                    <a:pt x="68" y="64"/>
                    <a:pt x="75" y="54"/>
                    <a:pt x="75" y="42"/>
                  </a:cubicBezTo>
                  <a:cubicBezTo>
                    <a:pt x="75" y="37"/>
                    <a:pt x="73" y="32"/>
                    <a:pt x="71" y="28"/>
                  </a:cubicBezTo>
                  <a:close/>
                  <a:moveTo>
                    <a:pt x="43" y="0"/>
                  </a:moveTo>
                  <a:cubicBezTo>
                    <a:pt x="19" y="0"/>
                    <a:pt x="0" y="19"/>
                    <a:pt x="0" y="42"/>
                  </a:cubicBezTo>
                  <a:cubicBezTo>
                    <a:pt x="0" y="66"/>
                    <a:pt x="19" y="85"/>
                    <a:pt x="43" y="85"/>
                  </a:cubicBezTo>
                  <a:cubicBezTo>
                    <a:pt x="66" y="85"/>
                    <a:pt x="85" y="66"/>
                    <a:pt x="85" y="42"/>
                  </a:cubicBezTo>
                  <a:cubicBezTo>
                    <a:pt x="85" y="19"/>
                    <a:pt x="66" y="0"/>
                    <a:pt x="43" y="0"/>
                  </a:cubicBezTo>
                  <a:close/>
                  <a:moveTo>
                    <a:pt x="43" y="79"/>
                  </a:moveTo>
                  <a:cubicBezTo>
                    <a:pt x="22" y="79"/>
                    <a:pt x="6" y="63"/>
                    <a:pt x="6" y="42"/>
                  </a:cubicBezTo>
                  <a:cubicBezTo>
                    <a:pt x="6" y="22"/>
                    <a:pt x="22" y="5"/>
                    <a:pt x="43" y="5"/>
                  </a:cubicBezTo>
                  <a:cubicBezTo>
                    <a:pt x="63" y="5"/>
                    <a:pt x="80" y="22"/>
                    <a:pt x="80" y="42"/>
                  </a:cubicBezTo>
                  <a:cubicBezTo>
                    <a:pt x="80" y="63"/>
                    <a:pt x="63" y="79"/>
                    <a:pt x="4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5" name="Freeform 149">
              <a:extLst>
                <a:ext uri="{FF2B5EF4-FFF2-40B4-BE49-F238E27FC236}">
                  <a16:creationId xmlns:a16="http://schemas.microsoft.com/office/drawing/2014/main" id="{1218FC34-FEEE-8B3D-9EC6-C0AFF1B676FF}"/>
                </a:ext>
              </a:extLst>
            </p:cNvPr>
            <p:cNvSpPr>
              <a:spLocks/>
            </p:cNvSpPr>
            <p:nvPr/>
          </p:nvSpPr>
          <p:spPr bwMode="auto">
            <a:xfrm>
              <a:off x="10258707" y="5621075"/>
              <a:ext cx="364063" cy="360148"/>
            </a:xfrm>
            <a:custGeom>
              <a:avLst/>
              <a:gdLst>
                <a:gd name="T0" fmla="*/ 110 w 114"/>
                <a:gd name="T1" fmla="*/ 90 h 113"/>
                <a:gd name="T2" fmla="*/ 60 w 114"/>
                <a:gd name="T3" fmla="*/ 47 h 113"/>
                <a:gd name="T4" fmla="*/ 64 w 114"/>
                <a:gd name="T5" fmla="*/ 32 h 113"/>
                <a:gd name="T6" fmla="*/ 32 w 114"/>
                <a:gd name="T7" fmla="*/ 0 h 113"/>
                <a:gd name="T8" fmla="*/ 23 w 114"/>
                <a:gd name="T9" fmla="*/ 1 h 113"/>
                <a:gd name="T10" fmla="*/ 41 w 114"/>
                <a:gd name="T11" fmla="*/ 20 h 113"/>
                <a:gd name="T12" fmla="*/ 41 w 114"/>
                <a:gd name="T13" fmla="*/ 30 h 113"/>
                <a:gd name="T14" fmla="*/ 30 w 114"/>
                <a:gd name="T15" fmla="*/ 41 h 113"/>
                <a:gd name="T16" fmla="*/ 20 w 114"/>
                <a:gd name="T17" fmla="*/ 41 h 113"/>
                <a:gd name="T18" fmla="*/ 1 w 114"/>
                <a:gd name="T19" fmla="*/ 23 h 113"/>
                <a:gd name="T20" fmla="*/ 0 w 114"/>
                <a:gd name="T21" fmla="*/ 32 h 113"/>
                <a:gd name="T22" fmla="*/ 32 w 114"/>
                <a:gd name="T23" fmla="*/ 63 h 113"/>
                <a:gd name="T24" fmla="*/ 47 w 114"/>
                <a:gd name="T25" fmla="*/ 60 h 113"/>
                <a:gd name="T26" fmla="*/ 90 w 114"/>
                <a:gd name="T27" fmla="*/ 110 h 113"/>
                <a:gd name="T28" fmla="*/ 100 w 114"/>
                <a:gd name="T29" fmla="*/ 111 h 113"/>
                <a:gd name="T30" fmla="*/ 111 w 114"/>
                <a:gd name="T31" fmla="*/ 100 h 113"/>
                <a:gd name="T32" fmla="*/ 110 w 114"/>
                <a:gd name="T33" fmla="*/ 9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113">
                  <a:moveTo>
                    <a:pt x="110" y="90"/>
                  </a:moveTo>
                  <a:cubicBezTo>
                    <a:pt x="60" y="47"/>
                    <a:pt x="60" y="47"/>
                    <a:pt x="60" y="47"/>
                  </a:cubicBezTo>
                  <a:cubicBezTo>
                    <a:pt x="62" y="42"/>
                    <a:pt x="64" y="37"/>
                    <a:pt x="64" y="32"/>
                  </a:cubicBezTo>
                  <a:cubicBezTo>
                    <a:pt x="64" y="14"/>
                    <a:pt x="49" y="0"/>
                    <a:pt x="32" y="0"/>
                  </a:cubicBezTo>
                  <a:cubicBezTo>
                    <a:pt x="29" y="0"/>
                    <a:pt x="26" y="0"/>
                    <a:pt x="23" y="1"/>
                  </a:cubicBezTo>
                  <a:cubicBezTo>
                    <a:pt x="41" y="20"/>
                    <a:pt x="41" y="20"/>
                    <a:pt x="41" y="20"/>
                  </a:cubicBezTo>
                  <a:cubicBezTo>
                    <a:pt x="44" y="22"/>
                    <a:pt x="44" y="27"/>
                    <a:pt x="41" y="30"/>
                  </a:cubicBezTo>
                  <a:cubicBezTo>
                    <a:pt x="30" y="41"/>
                    <a:pt x="30" y="41"/>
                    <a:pt x="30" y="41"/>
                  </a:cubicBezTo>
                  <a:cubicBezTo>
                    <a:pt x="27" y="44"/>
                    <a:pt x="23" y="44"/>
                    <a:pt x="20" y="41"/>
                  </a:cubicBezTo>
                  <a:cubicBezTo>
                    <a:pt x="1" y="23"/>
                    <a:pt x="1" y="23"/>
                    <a:pt x="1" y="23"/>
                  </a:cubicBezTo>
                  <a:cubicBezTo>
                    <a:pt x="1" y="25"/>
                    <a:pt x="0" y="29"/>
                    <a:pt x="0" y="32"/>
                  </a:cubicBezTo>
                  <a:cubicBezTo>
                    <a:pt x="0" y="49"/>
                    <a:pt x="14" y="63"/>
                    <a:pt x="32" y="63"/>
                  </a:cubicBezTo>
                  <a:cubicBezTo>
                    <a:pt x="37" y="63"/>
                    <a:pt x="42" y="62"/>
                    <a:pt x="47" y="60"/>
                  </a:cubicBezTo>
                  <a:cubicBezTo>
                    <a:pt x="90" y="110"/>
                    <a:pt x="90" y="110"/>
                    <a:pt x="90" y="110"/>
                  </a:cubicBezTo>
                  <a:cubicBezTo>
                    <a:pt x="93" y="113"/>
                    <a:pt x="97" y="113"/>
                    <a:pt x="100" y="111"/>
                  </a:cubicBezTo>
                  <a:cubicBezTo>
                    <a:pt x="111" y="100"/>
                    <a:pt x="111" y="100"/>
                    <a:pt x="111" y="100"/>
                  </a:cubicBezTo>
                  <a:cubicBezTo>
                    <a:pt x="114" y="97"/>
                    <a:pt x="113" y="93"/>
                    <a:pt x="110"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6" name="Freeform 150">
              <a:extLst>
                <a:ext uri="{FF2B5EF4-FFF2-40B4-BE49-F238E27FC236}">
                  <a16:creationId xmlns:a16="http://schemas.microsoft.com/office/drawing/2014/main" id="{0C10C80F-4367-48E1-A4C0-9CDA5004C10B}"/>
                </a:ext>
              </a:extLst>
            </p:cNvPr>
            <p:cNvSpPr>
              <a:spLocks noEditPoints="1"/>
            </p:cNvSpPr>
            <p:nvPr/>
          </p:nvSpPr>
          <p:spPr bwMode="auto">
            <a:xfrm>
              <a:off x="9160647" y="5274627"/>
              <a:ext cx="358192" cy="550009"/>
            </a:xfrm>
            <a:custGeom>
              <a:avLst/>
              <a:gdLst>
                <a:gd name="T0" fmla="*/ 84 w 112"/>
                <a:gd name="T1" fmla="*/ 3 h 172"/>
                <a:gd name="T2" fmla="*/ 111 w 112"/>
                <a:gd name="T3" fmla="*/ 19 h 172"/>
                <a:gd name="T4" fmla="*/ 110 w 112"/>
                <a:gd name="T5" fmla="*/ 33 h 172"/>
                <a:gd name="T6" fmla="*/ 103 w 112"/>
                <a:gd name="T7" fmla="*/ 44 h 172"/>
                <a:gd name="T8" fmla="*/ 65 w 112"/>
                <a:gd name="T9" fmla="*/ 21 h 172"/>
                <a:gd name="T10" fmla="*/ 72 w 112"/>
                <a:gd name="T11" fmla="*/ 10 h 172"/>
                <a:gd name="T12" fmla="*/ 84 w 112"/>
                <a:gd name="T13" fmla="*/ 3 h 172"/>
                <a:gd name="T14" fmla="*/ 0 w 112"/>
                <a:gd name="T15" fmla="*/ 130 h 172"/>
                <a:gd name="T16" fmla="*/ 1 w 112"/>
                <a:gd name="T17" fmla="*/ 172 h 172"/>
                <a:gd name="T18" fmla="*/ 38 w 112"/>
                <a:gd name="T19" fmla="*/ 153 h 172"/>
                <a:gd name="T20" fmla="*/ 98 w 112"/>
                <a:gd name="T21" fmla="*/ 52 h 172"/>
                <a:gd name="T22" fmla="*/ 60 w 112"/>
                <a:gd name="T23" fmla="*/ 29 h 172"/>
                <a:gd name="T24" fmla="*/ 0 w 112"/>
                <a:gd name="T25" fmla="*/ 130 h 172"/>
                <a:gd name="T26" fmla="*/ 76 w 112"/>
                <a:gd name="T27" fmla="*/ 57 h 172"/>
                <a:gd name="T28" fmla="*/ 30 w 112"/>
                <a:gd name="T29" fmla="*/ 134 h 172"/>
                <a:gd name="T30" fmla="*/ 20 w 112"/>
                <a:gd name="T31" fmla="*/ 128 h 172"/>
                <a:gd name="T32" fmla="*/ 66 w 112"/>
                <a:gd name="T33" fmla="*/ 52 h 172"/>
                <a:gd name="T34" fmla="*/ 76 w 112"/>
                <a:gd name="T35" fmla="*/ 57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2" h="172">
                  <a:moveTo>
                    <a:pt x="84" y="3"/>
                  </a:moveTo>
                  <a:cubicBezTo>
                    <a:pt x="96" y="0"/>
                    <a:pt x="108" y="7"/>
                    <a:pt x="111" y="19"/>
                  </a:cubicBezTo>
                  <a:cubicBezTo>
                    <a:pt x="112" y="24"/>
                    <a:pt x="112" y="29"/>
                    <a:pt x="110" y="33"/>
                  </a:cubicBezTo>
                  <a:cubicBezTo>
                    <a:pt x="103" y="44"/>
                    <a:pt x="103" y="44"/>
                    <a:pt x="103" y="44"/>
                  </a:cubicBezTo>
                  <a:cubicBezTo>
                    <a:pt x="65" y="21"/>
                    <a:pt x="65" y="21"/>
                    <a:pt x="65" y="21"/>
                  </a:cubicBezTo>
                  <a:cubicBezTo>
                    <a:pt x="72" y="10"/>
                    <a:pt x="72" y="10"/>
                    <a:pt x="72" y="10"/>
                  </a:cubicBezTo>
                  <a:cubicBezTo>
                    <a:pt x="75" y="7"/>
                    <a:pt x="79" y="4"/>
                    <a:pt x="84" y="3"/>
                  </a:cubicBezTo>
                  <a:close/>
                  <a:moveTo>
                    <a:pt x="0" y="130"/>
                  </a:moveTo>
                  <a:cubicBezTo>
                    <a:pt x="1" y="172"/>
                    <a:pt x="1" y="172"/>
                    <a:pt x="1" y="172"/>
                  </a:cubicBezTo>
                  <a:cubicBezTo>
                    <a:pt x="38" y="153"/>
                    <a:pt x="38" y="153"/>
                    <a:pt x="38" y="153"/>
                  </a:cubicBezTo>
                  <a:cubicBezTo>
                    <a:pt x="98" y="52"/>
                    <a:pt x="98" y="52"/>
                    <a:pt x="98" y="52"/>
                  </a:cubicBezTo>
                  <a:cubicBezTo>
                    <a:pt x="60" y="29"/>
                    <a:pt x="60" y="29"/>
                    <a:pt x="60" y="29"/>
                  </a:cubicBezTo>
                  <a:lnTo>
                    <a:pt x="0" y="130"/>
                  </a:lnTo>
                  <a:close/>
                  <a:moveTo>
                    <a:pt x="76" y="57"/>
                  </a:moveTo>
                  <a:cubicBezTo>
                    <a:pt x="30" y="134"/>
                    <a:pt x="30" y="134"/>
                    <a:pt x="30" y="134"/>
                  </a:cubicBezTo>
                  <a:cubicBezTo>
                    <a:pt x="20" y="128"/>
                    <a:pt x="20" y="128"/>
                    <a:pt x="20" y="128"/>
                  </a:cubicBezTo>
                  <a:cubicBezTo>
                    <a:pt x="66" y="52"/>
                    <a:pt x="66" y="52"/>
                    <a:pt x="66" y="52"/>
                  </a:cubicBezTo>
                  <a:lnTo>
                    <a:pt x="76"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7" name="Freeform 151">
              <a:extLst>
                <a:ext uri="{FF2B5EF4-FFF2-40B4-BE49-F238E27FC236}">
                  <a16:creationId xmlns:a16="http://schemas.microsoft.com/office/drawing/2014/main" id="{D96850CB-1C53-0464-EED8-55C1481CBD47}"/>
                </a:ext>
              </a:extLst>
            </p:cNvPr>
            <p:cNvSpPr>
              <a:spLocks noEditPoints="1"/>
            </p:cNvSpPr>
            <p:nvPr/>
          </p:nvSpPr>
          <p:spPr bwMode="auto">
            <a:xfrm>
              <a:off x="9589301" y="5294200"/>
              <a:ext cx="305343" cy="348404"/>
            </a:xfrm>
            <a:custGeom>
              <a:avLst/>
              <a:gdLst>
                <a:gd name="T0" fmla="*/ 40 w 95"/>
                <a:gd name="T1" fmla="*/ 61 h 109"/>
                <a:gd name="T2" fmla="*/ 34 w 95"/>
                <a:gd name="T3" fmla="*/ 54 h 109"/>
                <a:gd name="T4" fmla="*/ 13 w 95"/>
                <a:gd name="T5" fmla="*/ 75 h 109"/>
                <a:gd name="T6" fmla="*/ 34 w 95"/>
                <a:gd name="T7" fmla="*/ 95 h 109"/>
                <a:gd name="T8" fmla="*/ 40 w 95"/>
                <a:gd name="T9" fmla="*/ 88 h 109"/>
                <a:gd name="T10" fmla="*/ 27 w 95"/>
                <a:gd name="T11" fmla="*/ 75 h 109"/>
                <a:gd name="T12" fmla="*/ 40 w 95"/>
                <a:gd name="T13" fmla="*/ 61 h 109"/>
                <a:gd name="T14" fmla="*/ 54 w 95"/>
                <a:gd name="T15" fmla="*/ 88 h 109"/>
                <a:gd name="T16" fmla="*/ 61 w 95"/>
                <a:gd name="T17" fmla="*/ 95 h 109"/>
                <a:gd name="T18" fmla="*/ 81 w 95"/>
                <a:gd name="T19" fmla="*/ 75 h 109"/>
                <a:gd name="T20" fmla="*/ 61 w 95"/>
                <a:gd name="T21" fmla="*/ 54 h 109"/>
                <a:gd name="T22" fmla="*/ 54 w 95"/>
                <a:gd name="T23" fmla="*/ 61 h 109"/>
                <a:gd name="T24" fmla="*/ 68 w 95"/>
                <a:gd name="T25" fmla="*/ 75 h 109"/>
                <a:gd name="T26" fmla="*/ 54 w 95"/>
                <a:gd name="T27" fmla="*/ 88 h 109"/>
                <a:gd name="T28" fmla="*/ 89 w 95"/>
                <a:gd name="T29" fmla="*/ 21 h 109"/>
                <a:gd name="T30" fmla="*/ 74 w 95"/>
                <a:gd name="T31" fmla="*/ 6 h 109"/>
                <a:gd name="T32" fmla="*/ 59 w 95"/>
                <a:gd name="T33" fmla="*/ 0 h 109"/>
                <a:gd name="T34" fmla="*/ 8 w 95"/>
                <a:gd name="T35" fmla="*/ 0 h 109"/>
                <a:gd name="T36" fmla="*/ 0 w 95"/>
                <a:gd name="T37" fmla="*/ 8 h 109"/>
                <a:gd name="T38" fmla="*/ 0 w 95"/>
                <a:gd name="T39" fmla="*/ 100 h 109"/>
                <a:gd name="T40" fmla="*/ 8 w 95"/>
                <a:gd name="T41" fmla="*/ 109 h 109"/>
                <a:gd name="T42" fmla="*/ 86 w 95"/>
                <a:gd name="T43" fmla="*/ 109 h 109"/>
                <a:gd name="T44" fmla="*/ 95 w 95"/>
                <a:gd name="T45" fmla="*/ 100 h 109"/>
                <a:gd name="T46" fmla="*/ 95 w 95"/>
                <a:gd name="T47" fmla="*/ 36 h 109"/>
                <a:gd name="T48" fmla="*/ 89 w 95"/>
                <a:gd name="T49" fmla="*/ 21 h 109"/>
                <a:gd name="T50" fmla="*/ 84 w 95"/>
                <a:gd name="T51" fmla="*/ 26 h 109"/>
                <a:gd name="T52" fmla="*/ 85 w 95"/>
                <a:gd name="T53" fmla="*/ 27 h 109"/>
                <a:gd name="T54" fmla="*/ 68 w 95"/>
                <a:gd name="T55" fmla="*/ 27 h 109"/>
                <a:gd name="T56" fmla="*/ 68 w 95"/>
                <a:gd name="T57" fmla="*/ 10 h 109"/>
                <a:gd name="T58" fmla="*/ 69 w 95"/>
                <a:gd name="T59" fmla="*/ 11 h 109"/>
                <a:gd name="T60" fmla="*/ 84 w 95"/>
                <a:gd name="T61" fmla="*/ 26 h 109"/>
                <a:gd name="T62" fmla="*/ 88 w 95"/>
                <a:gd name="T63" fmla="*/ 100 h 109"/>
                <a:gd name="T64" fmla="*/ 86 w 95"/>
                <a:gd name="T65" fmla="*/ 102 h 109"/>
                <a:gd name="T66" fmla="*/ 8 w 95"/>
                <a:gd name="T67" fmla="*/ 102 h 109"/>
                <a:gd name="T68" fmla="*/ 6 w 95"/>
                <a:gd name="T69" fmla="*/ 100 h 109"/>
                <a:gd name="T70" fmla="*/ 6 w 95"/>
                <a:gd name="T71" fmla="*/ 8 h 109"/>
                <a:gd name="T72" fmla="*/ 8 w 95"/>
                <a:gd name="T73" fmla="*/ 7 h 109"/>
                <a:gd name="T74" fmla="*/ 59 w 95"/>
                <a:gd name="T75" fmla="*/ 7 h 109"/>
                <a:gd name="T76" fmla="*/ 61 w 95"/>
                <a:gd name="T77" fmla="*/ 7 h 109"/>
                <a:gd name="T78" fmla="*/ 61 w 95"/>
                <a:gd name="T79" fmla="*/ 34 h 109"/>
                <a:gd name="T80" fmla="*/ 88 w 95"/>
                <a:gd name="T81" fmla="*/ 34 h 109"/>
                <a:gd name="T82" fmla="*/ 88 w 95"/>
                <a:gd name="T83" fmla="*/ 36 h 109"/>
                <a:gd name="T84" fmla="*/ 88 w 95"/>
                <a:gd name="T85" fmla="*/ 10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 h="109">
                  <a:moveTo>
                    <a:pt x="40" y="61"/>
                  </a:moveTo>
                  <a:cubicBezTo>
                    <a:pt x="34" y="54"/>
                    <a:pt x="34" y="54"/>
                    <a:pt x="34" y="54"/>
                  </a:cubicBezTo>
                  <a:cubicBezTo>
                    <a:pt x="13" y="75"/>
                    <a:pt x="13" y="75"/>
                    <a:pt x="13" y="75"/>
                  </a:cubicBezTo>
                  <a:cubicBezTo>
                    <a:pt x="34" y="95"/>
                    <a:pt x="34" y="95"/>
                    <a:pt x="34" y="95"/>
                  </a:cubicBezTo>
                  <a:cubicBezTo>
                    <a:pt x="40" y="88"/>
                    <a:pt x="40" y="88"/>
                    <a:pt x="40" y="88"/>
                  </a:cubicBezTo>
                  <a:cubicBezTo>
                    <a:pt x="27" y="75"/>
                    <a:pt x="27" y="75"/>
                    <a:pt x="27" y="75"/>
                  </a:cubicBezTo>
                  <a:lnTo>
                    <a:pt x="40" y="61"/>
                  </a:lnTo>
                  <a:close/>
                  <a:moveTo>
                    <a:pt x="54" y="88"/>
                  </a:moveTo>
                  <a:cubicBezTo>
                    <a:pt x="61" y="95"/>
                    <a:pt x="61" y="95"/>
                    <a:pt x="61" y="95"/>
                  </a:cubicBezTo>
                  <a:cubicBezTo>
                    <a:pt x="81" y="75"/>
                    <a:pt x="81" y="75"/>
                    <a:pt x="81" y="75"/>
                  </a:cubicBezTo>
                  <a:cubicBezTo>
                    <a:pt x="61" y="54"/>
                    <a:pt x="61" y="54"/>
                    <a:pt x="61" y="54"/>
                  </a:cubicBezTo>
                  <a:cubicBezTo>
                    <a:pt x="54" y="61"/>
                    <a:pt x="54" y="61"/>
                    <a:pt x="54" y="61"/>
                  </a:cubicBezTo>
                  <a:cubicBezTo>
                    <a:pt x="68" y="75"/>
                    <a:pt x="68" y="75"/>
                    <a:pt x="68" y="75"/>
                  </a:cubicBezTo>
                  <a:lnTo>
                    <a:pt x="54" y="88"/>
                  </a:lnTo>
                  <a:close/>
                  <a:moveTo>
                    <a:pt x="89" y="21"/>
                  </a:moveTo>
                  <a:cubicBezTo>
                    <a:pt x="74" y="6"/>
                    <a:pt x="74" y="6"/>
                    <a:pt x="74" y="6"/>
                  </a:cubicBezTo>
                  <a:cubicBezTo>
                    <a:pt x="70" y="3"/>
                    <a:pt x="64" y="0"/>
                    <a:pt x="59" y="0"/>
                  </a:cubicBezTo>
                  <a:cubicBezTo>
                    <a:pt x="8" y="0"/>
                    <a:pt x="8" y="0"/>
                    <a:pt x="8" y="0"/>
                  </a:cubicBezTo>
                  <a:cubicBezTo>
                    <a:pt x="3" y="0"/>
                    <a:pt x="0" y="4"/>
                    <a:pt x="0" y="8"/>
                  </a:cubicBezTo>
                  <a:cubicBezTo>
                    <a:pt x="0" y="100"/>
                    <a:pt x="0" y="100"/>
                    <a:pt x="0" y="100"/>
                  </a:cubicBezTo>
                  <a:cubicBezTo>
                    <a:pt x="0" y="105"/>
                    <a:pt x="3" y="109"/>
                    <a:pt x="8" y="109"/>
                  </a:cubicBezTo>
                  <a:cubicBezTo>
                    <a:pt x="86" y="109"/>
                    <a:pt x="86" y="109"/>
                    <a:pt x="86" y="109"/>
                  </a:cubicBezTo>
                  <a:cubicBezTo>
                    <a:pt x="91" y="109"/>
                    <a:pt x="95" y="105"/>
                    <a:pt x="95" y="100"/>
                  </a:cubicBezTo>
                  <a:cubicBezTo>
                    <a:pt x="95" y="36"/>
                    <a:pt x="95" y="36"/>
                    <a:pt x="95" y="36"/>
                  </a:cubicBezTo>
                  <a:cubicBezTo>
                    <a:pt x="95" y="31"/>
                    <a:pt x="92" y="24"/>
                    <a:pt x="89" y="21"/>
                  </a:cubicBezTo>
                  <a:close/>
                  <a:moveTo>
                    <a:pt x="84" y="26"/>
                  </a:moveTo>
                  <a:cubicBezTo>
                    <a:pt x="84" y="26"/>
                    <a:pt x="85" y="27"/>
                    <a:pt x="85" y="27"/>
                  </a:cubicBezTo>
                  <a:cubicBezTo>
                    <a:pt x="68" y="27"/>
                    <a:pt x="68" y="27"/>
                    <a:pt x="68" y="27"/>
                  </a:cubicBezTo>
                  <a:cubicBezTo>
                    <a:pt x="68" y="10"/>
                    <a:pt x="68" y="10"/>
                    <a:pt x="68" y="10"/>
                  </a:cubicBezTo>
                  <a:cubicBezTo>
                    <a:pt x="68" y="10"/>
                    <a:pt x="68" y="10"/>
                    <a:pt x="69" y="11"/>
                  </a:cubicBezTo>
                  <a:lnTo>
                    <a:pt x="84" y="26"/>
                  </a:lnTo>
                  <a:close/>
                  <a:moveTo>
                    <a:pt x="88" y="100"/>
                  </a:moveTo>
                  <a:cubicBezTo>
                    <a:pt x="88" y="101"/>
                    <a:pt x="87" y="102"/>
                    <a:pt x="86" y="102"/>
                  </a:cubicBezTo>
                  <a:cubicBezTo>
                    <a:pt x="8" y="102"/>
                    <a:pt x="8" y="102"/>
                    <a:pt x="8" y="102"/>
                  </a:cubicBezTo>
                  <a:cubicBezTo>
                    <a:pt x="7" y="102"/>
                    <a:pt x="6" y="101"/>
                    <a:pt x="6" y="100"/>
                  </a:cubicBezTo>
                  <a:cubicBezTo>
                    <a:pt x="6" y="8"/>
                    <a:pt x="6" y="8"/>
                    <a:pt x="6" y="8"/>
                  </a:cubicBezTo>
                  <a:cubicBezTo>
                    <a:pt x="6" y="7"/>
                    <a:pt x="7" y="7"/>
                    <a:pt x="8" y="7"/>
                  </a:cubicBezTo>
                  <a:cubicBezTo>
                    <a:pt x="59" y="7"/>
                    <a:pt x="59" y="7"/>
                    <a:pt x="59" y="7"/>
                  </a:cubicBezTo>
                  <a:cubicBezTo>
                    <a:pt x="60" y="7"/>
                    <a:pt x="60" y="7"/>
                    <a:pt x="61" y="7"/>
                  </a:cubicBezTo>
                  <a:cubicBezTo>
                    <a:pt x="61" y="34"/>
                    <a:pt x="61" y="34"/>
                    <a:pt x="61" y="34"/>
                  </a:cubicBezTo>
                  <a:cubicBezTo>
                    <a:pt x="88" y="34"/>
                    <a:pt x="88" y="34"/>
                    <a:pt x="88" y="34"/>
                  </a:cubicBezTo>
                  <a:cubicBezTo>
                    <a:pt x="88" y="34"/>
                    <a:pt x="88" y="35"/>
                    <a:pt x="88" y="36"/>
                  </a:cubicBezTo>
                  <a:lnTo>
                    <a:pt x="88"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8" name="Freeform 152">
              <a:extLst>
                <a:ext uri="{FF2B5EF4-FFF2-40B4-BE49-F238E27FC236}">
                  <a16:creationId xmlns:a16="http://schemas.microsoft.com/office/drawing/2014/main" id="{1587ED58-4149-49BD-672C-39052DA49329}"/>
                </a:ext>
              </a:extLst>
            </p:cNvPr>
            <p:cNvSpPr>
              <a:spLocks noEditPoints="1"/>
            </p:cNvSpPr>
            <p:nvPr/>
          </p:nvSpPr>
          <p:spPr bwMode="auto">
            <a:xfrm>
              <a:off x="9029505" y="1945211"/>
              <a:ext cx="401253" cy="297514"/>
            </a:xfrm>
            <a:custGeom>
              <a:avLst/>
              <a:gdLst>
                <a:gd name="T0" fmla="*/ 101 w 125"/>
                <a:gd name="T1" fmla="*/ 0 h 93"/>
                <a:gd name="T2" fmla="*/ 23 w 125"/>
                <a:gd name="T3" fmla="*/ 0 h 93"/>
                <a:gd name="T4" fmla="*/ 0 w 125"/>
                <a:gd name="T5" fmla="*/ 23 h 93"/>
                <a:gd name="T6" fmla="*/ 0 w 125"/>
                <a:gd name="T7" fmla="*/ 70 h 93"/>
                <a:gd name="T8" fmla="*/ 23 w 125"/>
                <a:gd name="T9" fmla="*/ 93 h 93"/>
                <a:gd name="T10" fmla="*/ 101 w 125"/>
                <a:gd name="T11" fmla="*/ 93 h 93"/>
                <a:gd name="T12" fmla="*/ 125 w 125"/>
                <a:gd name="T13" fmla="*/ 70 h 93"/>
                <a:gd name="T14" fmla="*/ 125 w 125"/>
                <a:gd name="T15" fmla="*/ 23 h 93"/>
                <a:gd name="T16" fmla="*/ 101 w 125"/>
                <a:gd name="T17" fmla="*/ 0 h 93"/>
                <a:gd name="T18" fmla="*/ 47 w 125"/>
                <a:gd name="T19" fmla="*/ 78 h 93"/>
                <a:gd name="T20" fmla="*/ 47 w 125"/>
                <a:gd name="T21" fmla="*/ 15 h 93"/>
                <a:gd name="T22" fmla="*/ 86 w 125"/>
                <a:gd name="T23" fmla="*/ 46 h 93"/>
                <a:gd name="T24" fmla="*/ 47 w 125"/>
                <a:gd name="T25" fmla="*/ 7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5" h="93">
                  <a:moveTo>
                    <a:pt x="101" y="0"/>
                  </a:moveTo>
                  <a:cubicBezTo>
                    <a:pt x="23" y="0"/>
                    <a:pt x="23" y="0"/>
                    <a:pt x="23" y="0"/>
                  </a:cubicBezTo>
                  <a:cubicBezTo>
                    <a:pt x="11" y="0"/>
                    <a:pt x="0" y="10"/>
                    <a:pt x="0" y="23"/>
                  </a:cubicBezTo>
                  <a:cubicBezTo>
                    <a:pt x="0" y="70"/>
                    <a:pt x="0" y="70"/>
                    <a:pt x="0" y="70"/>
                  </a:cubicBezTo>
                  <a:cubicBezTo>
                    <a:pt x="0" y="83"/>
                    <a:pt x="11" y="93"/>
                    <a:pt x="23" y="93"/>
                  </a:cubicBezTo>
                  <a:cubicBezTo>
                    <a:pt x="101" y="93"/>
                    <a:pt x="101" y="93"/>
                    <a:pt x="101" y="93"/>
                  </a:cubicBezTo>
                  <a:cubicBezTo>
                    <a:pt x="114" y="93"/>
                    <a:pt x="125" y="83"/>
                    <a:pt x="125" y="70"/>
                  </a:cubicBezTo>
                  <a:cubicBezTo>
                    <a:pt x="125" y="23"/>
                    <a:pt x="125" y="23"/>
                    <a:pt x="125" y="23"/>
                  </a:cubicBezTo>
                  <a:cubicBezTo>
                    <a:pt x="125" y="10"/>
                    <a:pt x="114" y="0"/>
                    <a:pt x="101" y="0"/>
                  </a:cubicBezTo>
                  <a:close/>
                  <a:moveTo>
                    <a:pt x="47" y="78"/>
                  </a:moveTo>
                  <a:cubicBezTo>
                    <a:pt x="47" y="15"/>
                    <a:pt x="47" y="15"/>
                    <a:pt x="47" y="15"/>
                  </a:cubicBezTo>
                  <a:cubicBezTo>
                    <a:pt x="86" y="46"/>
                    <a:pt x="86" y="46"/>
                    <a:pt x="86" y="46"/>
                  </a:cubicBezTo>
                  <a:lnTo>
                    <a:pt x="47"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39" name="Freeform 153">
              <a:extLst>
                <a:ext uri="{FF2B5EF4-FFF2-40B4-BE49-F238E27FC236}">
                  <a16:creationId xmlns:a16="http://schemas.microsoft.com/office/drawing/2014/main" id="{8DC75A98-FF23-C82D-51E8-864A110A9C28}"/>
                </a:ext>
              </a:extLst>
            </p:cNvPr>
            <p:cNvSpPr>
              <a:spLocks noEditPoints="1"/>
            </p:cNvSpPr>
            <p:nvPr/>
          </p:nvSpPr>
          <p:spPr bwMode="auto">
            <a:xfrm>
              <a:off x="8534302" y="4360555"/>
              <a:ext cx="207477" cy="211391"/>
            </a:xfrm>
            <a:custGeom>
              <a:avLst/>
              <a:gdLst>
                <a:gd name="T0" fmla="*/ 61 w 65"/>
                <a:gd name="T1" fmla="*/ 19 h 66"/>
                <a:gd name="T2" fmla="*/ 47 w 65"/>
                <a:gd name="T3" fmla="*/ 4 h 66"/>
                <a:gd name="T4" fmla="*/ 51 w 65"/>
                <a:gd name="T5" fmla="*/ 0 h 66"/>
                <a:gd name="T6" fmla="*/ 65 w 65"/>
                <a:gd name="T7" fmla="*/ 15 h 66"/>
                <a:gd name="T8" fmla="*/ 61 w 65"/>
                <a:gd name="T9" fmla="*/ 19 h 66"/>
                <a:gd name="T10" fmla="*/ 57 w 65"/>
                <a:gd name="T11" fmla="*/ 23 h 66"/>
                <a:gd name="T12" fmla="*/ 55 w 65"/>
                <a:gd name="T13" fmla="*/ 46 h 66"/>
                <a:gd name="T14" fmla="*/ 10 w 65"/>
                <a:gd name="T15" fmla="*/ 66 h 66"/>
                <a:gd name="T16" fmla="*/ 6 w 65"/>
                <a:gd name="T17" fmla="*/ 63 h 66"/>
                <a:gd name="T18" fmla="*/ 24 w 65"/>
                <a:gd name="T19" fmla="*/ 45 h 66"/>
                <a:gd name="T20" fmla="*/ 26 w 65"/>
                <a:gd name="T21" fmla="*/ 46 h 66"/>
                <a:gd name="T22" fmla="*/ 32 w 65"/>
                <a:gd name="T23" fmla="*/ 39 h 66"/>
                <a:gd name="T24" fmla="*/ 26 w 65"/>
                <a:gd name="T25" fmla="*/ 33 h 66"/>
                <a:gd name="T26" fmla="*/ 20 w 65"/>
                <a:gd name="T27" fmla="*/ 39 h 66"/>
                <a:gd name="T28" fmla="*/ 21 w 65"/>
                <a:gd name="T29" fmla="*/ 42 h 66"/>
                <a:gd name="T30" fmla="*/ 3 w 65"/>
                <a:gd name="T31" fmla="*/ 59 h 66"/>
                <a:gd name="T32" fmla="*/ 0 w 65"/>
                <a:gd name="T33" fmla="*/ 56 h 66"/>
                <a:gd name="T34" fmla="*/ 20 w 65"/>
                <a:gd name="T35" fmla="*/ 10 h 66"/>
                <a:gd name="T36" fmla="*/ 43 w 65"/>
                <a:gd name="T37" fmla="*/ 8 h 66"/>
                <a:gd name="T38" fmla="*/ 57 w 65"/>
                <a:gd name="T39" fmla="*/ 2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 h="66">
                  <a:moveTo>
                    <a:pt x="61" y="19"/>
                  </a:moveTo>
                  <a:cubicBezTo>
                    <a:pt x="47" y="4"/>
                    <a:pt x="47" y="4"/>
                    <a:pt x="47" y="4"/>
                  </a:cubicBezTo>
                  <a:cubicBezTo>
                    <a:pt x="51" y="0"/>
                    <a:pt x="51" y="0"/>
                    <a:pt x="51" y="0"/>
                  </a:cubicBezTo>
                  <a:cubicBezTo>
                    <a:pt x="65" y="15"/>
                    <a:pt x="65" y="15"/>
                    <a:pt x="65" y="15"/>
                  </a:cubicBezTo>
                  <a:lnTo>
                    <a:pt x="61" y="19"/>
                  </a:lnTo>
                  <a:close/>
                  <a:moveTo>
                    <a:pt x="57" y="23"/>
                  </a:moveTo>
                  <a:cubicBezTo>
                    <a:pt x="55" y="46"/>
                    <a:pt x="55" y="46"/>
                    <a:pt x="55" y="46"/>
                  </a:cubicBezTo>
                  <a:cubicBezTo>
                    <a:pt x="37" y="46"/>
                    <a:pt x="10" y="66"/>
                    <a:pt x="10" y="66"/>
                  </a:cubicBezTo>
                  <a:cubicBezTo>
                    <a:pt x="6" y="63"/>
                    <a:pt x="6" y="63"/>
                    <a:pt x="6" y="63"/>
                  </a:cubicBezTo>
                  <a:cubicBezTo>
                    <a:pt x="24" y="45"/>
                    <a:pt x="24" y="45"/>
                    <a:pt x="24" y="45"/>
                  </a:cubicBezTo>
                  <a:cubicBezTo>
                    <a:pt x="25" y="45"/>
                    <a:pt x="25" y="46"/>
                    <a:pt x="26" y="46"/>
                  </a:cubicBezTo>
                  <a:cubicBezTo>
                    <a:pt x="30" y="46"/>
                    <a:pt x="32" y="43"/>
                    <a:pt x="32" y="39"/>
                  </a:cubicBezTo>
                  <a:cubicBezTo>
                    <a:pt x="32" y="36"/>
                    <a:pt x="30" y="33"/>
                    <a:pt x="26" y="33"/>
                  </a:cubicBezTo>
                  <a:cubicBezTo>
                    <a:pt x="23" y="33"/>
                    <a:pt x="20" y="36"/>
                    <a:pt x="20" y="39"/>
                  </a:cubicBezTo>
                  <a:cubicBezTo>
                    <a:pt x="20" y="40"/>
                    <a:pt x="20" y="41"/>
                    <a:pt x="21" y="42"/>
                  </a:cubicBezTo>
                  <a:cubicBezTo>
                    <a:pt x="3" y="59"/>
                    <a:pt x="3" y="59"/>
                    <a:pt x="3" y="59"/>
                  </a:cubicBezTo>
                  <a:cubicBezTo>
                    <a:pt x="0" y="56"/>
                    <a:pt x="0" y="56"/>
                    <a:pt x="0" y="56"/>
                  </a:cubicBezTo>
                  <a:cubicBezTo>
                    <a:pt x="0" y="56"/>
                    <a:pt x="20" y="29"/>
                    <a:pt x="20" y="10"/>
                  </a:cubicBezTo>
                  <a:cubicBezTo>
                    <a:pt x="43" y="8"/>
                    <a:pt x="43" y="8"/>
                    <a:pt x="43" y="8"/>
                  </a:cubicBezTo>
                  <a:lnTo>
                    <a:pt x="5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0" name="Freeform 154">
              <a:extLst>
                <a:ext uri="{FF2B5EF4-FFF2-40B4-BE49-F238E27FC236}">
                  <a16:creationId xmlns:a16="http://schemas.microsoft.com/office/drawing/2014/main" id="{AB4F060F-C16A-F2A7-1836-C60CB2113B33}"/>
                </a:ext>
              </a:extLst>
            </p:cNvPr>
            <p:cNvSpPr>
              <a:spLocks/>
            </p:cNvSpPr>
            <p:nvPr/>
          </p:nvSpPr>
          <p:spPr bwMode="auto">
            <a:xfrm>
              <a:off x="8890535" y="4113931"/>
              <a:ext cx="279899" cy="268153"/>
            </a:xfrm>
            <a:custGeom>
              <a:avLst/>
              <a:gdLst>
                <a:gd name="T0" fmla="*/ 55 w 88"/>
                <a:gd name="T1" fmla="*/ 59 h 84"/>
                <a:gd name="T2" fmla="*/ 53 w 88"/>
                <a:gd name="T3" fmla="*/ 53 h 84"/>
                <a:gd name="T4" fmla="*/ 61 w 88"/>
                <a:gd name="T5" fmla="*/ 38 h 84"/>
                <a:gd name="T6" fmla="*/ 63 w 88"/>
                <a:gd name="T7" fmla="*/ 26 h 84"/>
                <a:gd name="T8" fmla="*/ 44 w 88"/>
                <a:gd name="T9" fmla="*/ 0 h 84"/>
                <a:gd name="T10" fmla="*/ 25 w 88"/>
                <a:gd name="T11" fmla="*/ 26 h 84"/>
                <a:gd name="T12" fmla="*/ 28 w 88"/>
                <a:gd name="T13" fmla="*/ 38 h 84"/>
                <a:gd name="T14" fmla="*/ 36 w 88"/>
                <a:gd name="T15" fmla="*/ 53 h 84"/>
                <a:gd name="T16" fmla="*/ 33 w 88"/>
                <a:gd name="T17" fmla="*/ 59 h 84"/>
                <a:gd name="T18" fmla="*/ 0 w 88"/>
                <a:gd name="T19" fmla="*/ 84 h 84"/>
                <a:gd name="T20" fmla="*/ 44 w 88"/>
                <a:gd name="T21" fmla="*/ 84 h 84"/>
                <a:gd name="T22" fmla="*/ 88 w 88"/>
                <a:gd name="T23" fmla="*/ 84 h 84"/>
                <a:gd name="T24" fmla="*/ 55 w 88"/>
                <a:gd name="T2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84">
                  <a:moveTo>
                    <a:pt x="55" y="59"/>
                  </a:moveTo>
                  <a:cubicBezTo>
                    <a:pt x="53" y="59"/>
                    <a:pt x="53" y="53"/>
                    <a:pt x="53" y="53"/>
                  </a:cubicBezTo>
                  <a:cubicBezTo>
                    <a:pt x="53" y="53"/>
                    <a:pt x="59" y="46"/>
                    <a:pt x="61" y="38"/>
                  </a:cubicBezTo>
                  <a:cubicBezTo>
                    <a:pt x="64" y="38"/>
                    <a:pt x="67" y="29"/>
                    <a:pt x="63" y="26"/>
                  </a:cubicBezTo>
                  <a:cubicBezTo>
                    <a:pt x="63" y="22"/>
                    <a:pt x="68" y="0"/>
                    <a:pt x="44" y="0"/>
                  </a:cubicBezTo>
                  <a:cubicBezTo>
                    <a:pt x="21" y="0"/>
                    <a:pt x="25" y="22"/>
                    <a:pt x="25" y="26"/>
                  </a:cubicBezTo>
                  <a:cubicBezTo>
                    <a:pt x="22" y="29"/>
                    <a:pt x="24" y="38"/>
                    <a:pt x="28" y="38"/>
                  </a:cubicBezTo>
                  <a:cubicBezTo>
                    <a:pt x="29" y="46"/>
                    <a:pt x="36" y="53"/>
                    <a:pt x="36" y="53"/>
                  </a:cubicBezTo>
                  <a:cubicBezTo>
                    <a:pt x="36" y="53"/>
                    <a:pt x="35" y="59"/>
                    <a:pt x="33" y="59"/>
                  </a:cubicBezTo>
                  <a:cubicBezTo>
                    <a:pt x="26" y="60"/>
                    <a:pt x="0" y="72"/>
                    <a:pt x="0" y="84"/>
                  </a:cubicBezTo>
                  <a:cubicBezTo>
                    <a:pt x="44" y="84"/>
                    <a:pt x="44" y="84"/>
                    <a:pt x="44" y="84"/>
                  </a:cubicBezTo>
                  <a:cubicBezTo>
                    <a:pt x="88" y="84"/>
                    <a:pt x="88" y="84"/>
                    <a:pt x="88" y="84"/>
                  </a:cubicBezTo>
                  <a:cubicBezTo>
                    <a:pt x="88" y="72"/>
                    <a:pt x="62" y="60"/>
                    <a:pt x="55"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1" name="Freeform 155">
              <a:extLst>
                <a:ext uri="{FF2B5EF4-FFF2-40B4-BE49-F238E27FC236}">
                  <a16:creationId xmlns:a16="http://schemas.microsoft.com/office/drawing/2014/main" id="{7FE43229-3E71-DABB-396F-F55ED5855CA3}"/>
                </a:ext>
              </a:extLst>
            </p:cNvPr>
            <p:cNvSpPr>
              <a:spLocks noEditPoints="1"/>
            </p:cNvSpPr>
            <p:nvPr/>
          </p:nvSpPr>
          <p:spPr bwMode="auto">
            <a:xfrm>
              <a:off x="8039097" y="4581732"/>
              <a:ext cx="262282" cy="262282"/>
            </a:xfrm>
            <a:custGeom>
              <a:avLst/>
              <a:gdLst>
                <a:gd name="T0" fmla="*/ 0 w 82"/>
                <a:gd name="T1" fmla="*/ 41 h 82"/>
                <a:gd name="T2" fmla="*/ 82 w 82"/>
                <a:gd name="T3" fmla="*/ 41 h 82"/>
                <a:gd name="T4" fmla="*/ 64 w 82"/>
                <a:gd name="T5" fmla="*/ 55 h 82"/>
                <a:gd name="T6" fmla="*/ 77 w 82"/>
                <a:gd name="T7" fmla="*/ 44 h 82"/>
                <a:gd name="T8" fmla="*/ 64 w 82"/>
                <a:gd name="T9" fmla="*/ 55 h 82"/>
                <a:gd name="T10" fmla="*/ 16 w 82"/>
                <a:gd name="T11" fmla="*/ 38 h 82"/>
                <a:gd name="T12" fmla="*/ 8 w 82"/>
                <a:gd name="T13" fmla="*/ 27 h 82"/>
                <a:gd name="T14" fmla="*/ 59 w 82"/>
                <a:gd name="T15" fmla="*/ 27 h 82"/>
                <a:gd name="T16" fmla="*/ 44 w 82"/>
                <a:gd name="T17" fmla="*/ 38 h 82"/>
                <a:gd name="T18" fmla="*/ 59 w 82"/>
                <a:gd name="T19" fmla="*/ 27 h 82"/>
                <a:gd name="T20" fmla="*/ 44 w 82"/>
                <a:gd name="T21" fmla="*/ 5 h 82"/>
                <a:gd name="T22" fmla="*/ 54 w 82"/>
                <a:gd name="T23" fmla="*/ 14 h 82"/>
                <a:gd name="T24" fmla="*/ 44 w 82"/>
                <a:gd name="T25" fmla="*/ 22 h 82"/>
                <a:gd name="T26" fmla="*/ 35 w 82"/>
                <a:gd name="T27" fmla="*/ 7 h 82"/>
                <a:gd name="T28" fmla="*/ 38 w 82"/>
                <a:gd name="T29" fmla="*/ 22 h 82"/>
                <a:gd name="T30" fmla="*/ 28 w 82"/>
                <a:gd name="T31" fmla="*/ 14 h 82"/>
                <a:gd name="T32" fmla="*/ 38 w 82"/>
                <a:gd name="T33" fmla="*/ 38 h 82"/>
                <a:gd name="T34" fmla="*/ 23 w 82"/>
                <a:gd name="T35" fmla="*/ 27 h 82"/>
                <a:gd name="T36" fmla="*/ 8 w 82"/>
                <a:gd name="T37" fmla="*/ 55 h 82"/>
                <a:gd name="T38" fmla="*/ 16 w 82"/>
                <a:gd name="T39" fmla="*/ 44 h 82"/>
                <a:gd name="T40" fmla="*/ 8 w 82"/>
                <a:gd name="T41" fmla="*/ 55 h 82"/>
                <a:gd name="T42" fmla="*/ 38 w 82"/>
                <a:gd name="T43" fmla="*/ 44 h 82"/>
                <a:gd name="T44" fmla="*/ 23 w 82"/>
                <a:gd name="T45" fmla="*/ 55 h 82"/>
                <a:gd name="T46" fmla="*/ 38 w 82"/>
                <a:gd name="T47" fmla="*/ 60 h 82"/>
                <a:gd name="T48" fmla="*/ 35 w 82"/>
                <a:gd name="T49" fmla="*/ 74 h 82"/>
                <a:gd name="T50" fmla="*/ 25 w 82"/>
                <a:gd name="T51" fmla="*/ 60 h 82"/>
                <a:gd name="T52" fmla="*/ 54 w 82"/>
                <a:gd name="T53" fmla="*/ 67 h 82"/>
                <a:gd name="T54" fmla="*/ 44 w 82"/>
                <a:gd name="T55" fmla="*/ 76 h 82"/>
                <a:gd name="T56" fmla="*/ 57 w 82"/>
                <a:gd name="T57" fmla="*/ 60 h 82"/>
                <a:gd name="T58" fmla="*/ 44 w 82"/>
                <a:gd name="T59" fmla="*/ 55 h 82"/>
                <a:gd name="T60" fmla="*/ 60 w 82"/>
                <a:gd name="T61" fmla="*/ 44 h 82"/>
                <a:gd name="T62" fmla="*/ 44 w 82"/>
                <a:gd name="T63" fmla="*/ 55 h 82"/>
                <a:gd name="T64" fmla="*/ 64 w 82"/>
                <a:gd name="T65" fmla="*/ 27 h 82"/>
                <a:gd name="T66" fmla="*/ 77 w 82"/>
                <a:gd name="T67" fmla="*/ 38 h 82"/>
                <a:gd name="T68" fmla="*/ 71 w 82"/>
                <a:gd name="T69" fmla="*/ 22 h 82"/>
                <a:gd name="T70" fmla="*/ 57 w 82"/>
                <a:gd name="T71" fmla="*/ 9 h 82"/>
                <a:gd name="T72" fmla="*/ 71 w 82"/>
                <a:gd name="T73" fmla="*/ 22 h 82"/>
                <a:gd name="T74" fmla="*/ 26 w 82"/>
                <a:gd name="T75" fmla="*/ 9 h 82"/>
                <a:gd name="T76" fmla="*/ 11 w 82"/>
                <a:gd name="T77" fmla="*/ 22 h 82"/>
                <a:gd name="T78" fmla="*/ 11 w 82"/>
                <a:gd name="T79" fmla="*/ 60 h 82"/>
                <a:gd name="T80" fmla="*/ 26 w 82"/>
                <a:gd name="T81" fmla="*/ 73 h 82"/>
                <a:gd name="T82" fmla="*/ 11 w 82"/>
                <a:gd name="T83" fmla="*/ 60 h 82"/>
                <a:gd name="T84" fmla="*/ 57 w 82"/>
                <a:gd name="T85" fmla="*/ 73 h 82"/>
                <a:gd name="T86" fmla="*/ 71 w 82"/>
                <a:gd name="T87" fmla="*/ 6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 h="82">
                  <a:moveTo>
                    <a:pt x="41" y="0"/>
                  </a:moveTo>
                  <a:cubicBezTo>
                    <a:pt x="18" y="0"/>
                    <a:pt x="0" y="18"/>
                    <a:pt x="0" y="41"/>
                  </a:cubicBezTo>
                  <a:cubicBezTo>
                    <a:pt x="0" y="64"/>
                    <a:pt x="18" y="82"/>
                    <a:pt x="41" y="82"/>
                  </a:cubicBezTo>
                  <a:cubicBezTo>
                    <a:pt x="64" y="82"/>
                    <a:pt x="82" y="64"/>
                    <a:pt x="82" y="41"/>
                  </a:cubicBezTo>
                  <a:cubicBezTo>
                    <a:pt x="82" y="18"/>
                    <a:pt x="64" y="0"/>
                    <a:pt x="41" y="0"/>
                  </a:cubicBezTo>
                  <a:close/>
                  <a:moveTo>
                    <a:pt x="64" y="55"/>
                  </a:moveTo>
                  <a:cubicBezTo>
                    <a:pt x="65" y="51"/>
                    <a:pt x="66" y="47"/>
                    <a:pt x="66" y="44"/>
                  </a:cubicBezTo>
                  <a:cubicBezTo>
                    <a:pt x="77" y="44"/>
                    <a:pt x="77" y="44"/>
                    <a:pt x="77" y="44"/>
                  </a:cubicBezTo>
                  <a:cubicBezTo>
                    <a:pt x="76" y="47"/>
                    <a:pt x="76" y="51"/>
                    <a:pt x="74" y="55"/>
                  </a:cubicBezTo>
                  <a:lnTo>
                    <a:pt x="64" y="55"/>
                  </a:lnTo>
                  <a:close/>
                  <a:moveTo>
                    <a:pt x="18" y="27"/>
                  </a:moveTo>
                  <a:cubicBezTo>
                    <a:pt x="17" y="31"/>
                    <a:pt x="17" y="34"/>
                    <a:pt x="16" y="38"/>
                  </a:cubicBezTo>
                  <a:cubicBezTo>
                    <a:pt x="6" y="38"/>
                    <a:pt x="6" y="38"/>
                    <a:pt x="6" y="38"/>
                  </a:cubicBezTo>
                  <a:cubicBezTo>
                    <a:pt x="6" y="34"/>
                    <a:pt x="7" y="31"/>
                    <a:pt x="8" y="27"/>
                  </a:cubicBezTo>
                  <a:lnTo>
                    <a:pt x="18" y="27"/>
                  </a:lnTo>
                  <a:close/>
                  <a:moveTo>
                    <a:pt x="59" y="27"/>
                  </a:moveTo>
                  <a:cubicBezTo>
                    <a:pt x="60" y="31"/>
                    <a:pt x="60" y="34"/>
                    <a:pt x="60" y="38"/>
                  </a:cubicBezTo>
                  <a:cubicBezTo>
                    <a:pt x="44" y="38"/>
                    <a:pt x="44" y="38"/>
                    <a:pt x="44" y="38"/>
                  </a:cubicBezTo>
                  <a:cubicBezTo>
                    <a:pt x="44" y="27"/>
                    <a:pt x="44" y="27"/>
                    <a:pt x="44" y="27"/>
                  </a:cubicBezTo>
                  <a:lnTo>
                    <a:pt x="59" y="27"/>
                  </a:lnTo>
                  <a:close/>
                  <a:moveTo>
                    <a:pt x="44" y="22"/>
                  </a:moveTo>
                  <a:cubicBezTo>
                    <a:pt x="44" y="5"/>
                    <a:pt x="44" y="5"/>
                    <a:pt x="44" y="5"/>
                  </a:cubicBezTo>
                  <a:cubicBezTo>
                    <a:pt x="45" y="6"/>
                    <a:pt x="46" y="6"/>
                    <a:pt x="48" y="7"/>
                  </a:cubicBezTo>
                  <a:cubicBezTo>
                    <a:pt x="50" y="9"/>
                    <a:pt x="52" y="11"/>
                    <a:pt x="54" y="14"/>
                  </a:cubicBezTo>
                  <a:cubicBezTo>
                    <a:pt x="55" y="17"/>
                    <a:pt x="56" y="19"/>
                    <a:pt x="57" y="22"/>
                  </a:cubicBezTo>
                  <a:cubicBezTo>
                    <a:pt x="44" y="22"/>
                    <a:pt x="44" y="22"/>
                    <a:pt x="44" y="22"/>
                  </a:cubicBezTo>
                  <a:close/>
                  <a:moveTo>
                    <a:pt x="28" y="14"/>
                  </a:moveTo>
                  <a:cubicBezTo>
                    <a:pt x="30" y="11"/>
                    <a:pt x="32" y="9"/>
                    <a:pt x="35" y="7"/>
                  </a:cubicBezTo>
                  <a:cubicBezTo>
                    <a:pt x="36" y="6"/>
                    <a:pt x="37" y="6"/>
                    <a:pt x="38" y="5"/>
                  </a:cubicBezTo>
                  <a:cubicBezTo>
                    <a:pt x="38" y="22"/>
                    <a:pt x="38" y="22"/>
                    <a:pt x="38" y="22"/>
                  </a:cubicBezTo>
                  <a:cubicBezTo>
                    <a:pt x="25" y="22"/>
                    <a:pt x="25" y="22"/>
                    <a:pt x="25" y="22"/>
                  </a:cubicBezTo>
                  <a:cubicBezTo>
                    <a:pt x="26" y="19"/>
                    <a:pt x="27" y="17"/>
                    <a:pt x="28" y="14"/>
                  </a:cubicBezTo>
                  <a:close/>
                  <a:moveTo>
                    <a:pt x="38" y="27"/>
                  </a:moveTo>
                  <a:cubicBezTo>
                    <a:pt x="38" y="38"/>
                    <a:pt x="38" y="38"/>
                    <a:pt x="38" y="38"/>
                  </a:cubicBezTo>
                  <a:cubicBezTo>
                    <a:pt x="22" y="38"/>
                    <a:pt x="22" y="38"/>
                    <a:pt x="22" y="38"/>
                  </a:cubicBezTo>
                  <a:cubicBezTo>
                    <a:pt x="22" y="34"/>
                    <a:pt x="23" y="31"/>
                    <a:pt x="23" y="27"/>
                  </a:cubicBezTo>
                  <a:lnTo>
                    <a:pt x="38" y="27"/>
                  </a:lnTo>
                  <a:close/>
                  <a:moveTo>
                    <a:pt x="8" y="55"/>
                  </a:moveTo>
                  <a:cubicBezTo>
                    <a:pt x="7" y="51"/>
                    <a:pt x="6" y="47"/>
                    <a:pt x="6" y="44"/>
                  </a:cubicBezTo>
                  <a:cubicBezTo>
                    <a:pt x="16" y="44"/>
                    <a:pt x="16" y="44"/>
                    <a:pt x="16" y="44"/>
                  </a:cubicBezTo>
                  <a:cubicBezTo>
                    <a:pt x="17" y="47"/>
                    <a:pt x="17" y="51"/>
                    <a:pt x="18" y="55"/>
                  </a:cubicBezTo>
                  <a:lnTo>
                    <a:pt x="8" y="55"/>
                  </a:lnTo>
                  <a:close/>
                  <a:moveTo>
                    <a:pt x="22" y="44"/>
                  </a:moveTo>
                  <a:cubicBezTo>
                    <a:pt x="38" y="44"/>
                    <a:pt x="38" y="44"/>
                    <a:pt x="38" y="44"/>
                  </a:cubicBezTo>
                  <a:cubicBezTo>
                    <a:pt x="38" y="55"/>
                    <a:pt x="38" y="55"/>
                    <a:pt x="38" y="55"/>
                  </a:cubicBezTo>
                  <a:cubicBezTo>
                    <a:pt x="23" y="55"/>
                    <a:pt x="23" y="55"/>
                    <a:pt x="23" y="55"/>
                  </a:cubicBezTo>
                  <a:cubicBezTo>
                    <a:pt x="23" y="51"/>
                    <a:pt x="22" y="47"/>
                    <a:pt x="22" y="44"/>
                  </a:cubicBezTo>
                  <a:close/>
                  <a:moveTo>
                    <a:pt x="38" y="60"/>
                  </a:moveTo>
                  <a:cubicBezTo>
                    <a:pt x="38" y="76"/>
                    <a:pt x="38" y="76"/>
                    <a:pt x="38" y="76"/>
                  </a:cubicBezTo>
                  <a:cubicBezTo>
                    <a:pt x="37" y="76"/>
                    <a:pt x="36" y="75"/>
                    <a:pt x="35" y="74"/>
                  </a:cubicBezTo>
                  <a:cubicBezTo>
                    <a:pt x="32" y="73"/>
                    <a:pt x="30" y="70"/>
                    <a:pt x="28" y="67"/>
                  </a:cubicBezTo>
                  <a:cubicBezTo>
                    <a:pt x="27" y="65"/>
                    <a:pt x="26" y="63"/>
                    <a:pt x="25" y="60"/>
                  </a:cubicBezTo>
                  <a:cubicBezTo>
                    <a:pt x="38" y="60"/>
                    <a:pt x="38" y="60"/>
                    <a:pt x="38" y="60"/>
                  </a:cubicBezTo>
                  <a:close/>
                  <a:moveTo>
                    <a:pt x="54" y="67"/>
                  </a:moveTo>
                  <a:cubicBezTo>
                    <a:pt x="52" y="70"/>
                    <a:pt x="50" y="73"/>
                    <a:pt x="48" y="74"/>
                  </a:cubicBezTo>
                  <a:cubicBezTo>
                    <a:pt x="46" y="75"/>
                    <a:pt x="45" y="76"/>
                    <a:pt x="44" y="76"/>
                  </a:cubicBezTo>
                  <a:cubicBezTo>
                    <a:pt x="44" y="60"/>
                    <a:pt x="44" y="60"/>
                    <a:pt x="44" y="60"/>
                  </a:cubicBezTo>
                  <a:cubicBezTo>
                    <a:pt x="57" y="60"/>
                    <a:pt x="57" y="60"/>
                    <a:pt x="57" y="60"/>
                  </a:cubicBezTo>
                  <a:cubicBezTo>
                    <a:pt x="56" y="63"/>
                    <a:pt x="55" y="65"/>
                    <a:pt x="54" y="67"/>
                  </a:cubicBezTo>
                  <a:close/>
                  <a:moveTo>
                    <a:pt x="44" y="55"/>
                  </a:moveTo>
                  <a:cubicBezTo>
                    <a:pt x="44" y="44"/>
                    <a:pt x="44" y="44"/>
                    <a:pt x="44" y="44"/>
                  </a:cubicBezTo>
                  <a:cubicBezTo>
                    <a:pt x="60" y="44"/>
                    <a:pt x="60" y="44"/>
                    <a:pt x="60" y="44"/>
                  </a:cubicBezTo>
                  <a:cubicBezTo>
                    <a:pt x="60" y="47"/>
                    <a:pt x="60" y="51"/>
                    <a:pt x="59" y="55"/>
                  </a:cubicBezTo>
                  <a:lnTo>
                    <a:pt x="44" y="55"/>
                  </a:lnTo>
                  <a:close/>
                  <a:moveTo>
                    <a:pt x="66" y="38"/>
                  </a:moveTo>
                  <a:cubicBezTo>
                    <a:pt x="66" y="34"/>
                    <a:pt x="65" y="31"/>
                    <a:pt x="64" y="27"/>
                  </a:cubicBezTo>
                  <a:cubicBezTo>
                    <a:pt x="74" y="27"/>
                    <a:pt x="74" y="27"/>
                    <a:pt x="74" y="27"/>
                  </a:cubicBezTo>
                  <a:cubicBezTo>
                    <a:pt x="76" y="31"/>
                    <a:pt x="76" y="34"/>
                    <a:pt x="77" y="38"/>
                  </a:cubicBezTo>
                  <a:lnTo>
                    <a:pt x="66" y="38"/>
                  </a:lnTo>
                  <a:close/>
                  <a:moveTo>
                    <a:pt x="71" y="22"/>
                  </a:moveTo>
                  <a:cubicBezTo>
                    <a:pt x="63" y="22"/>
                    <a:pt x="63" y="22"/>
                    <a:pt x="63" y="22"/>
                  </a:cubicBezTo>
                  <a:cubicBezTo>
                    <a:pt x="61" y="17"/>
                    <a:pt x="59" y="12"/>
                    <a:pt x="57" y="9"/>
                  </a:cubicBezTo>
                  <a:cubicBezTo>
                    <a:pt x="60" y="10"/>
                    <a:pt x="63" y="13"/>
                    <a:pt x="66" y="16"/>
                  </a:cubicBezTo>
                  <a:cubicBezTo>
                    <a:pt x="68" y="17"/>
                    <a:pt x="70" y="19"/>
                    <a:pt x="71" y="22"/>
                  </a:cubicBezTo>
                  <a:close/>
                  <a:moveTo>
                    <a:pt x="16" y="16"/>
                  </a:moveTo>
                  <a:cubicBezTo>
                    <a:pt x="19" y="13"/>
                    <a:pt x="22" y="10"/>
                    <a:pt x="26" y="9"/>
                  </a:cubicBezTo>
                  <a:cubicBezTo>
                    <a:pt x="23" y="12"/>
                    <a:pt x="21" y="17"/>
                    <a:pt x="19" y="22"/>
                  </a:cubicBezTo>
                  <a:cubicBezTo>
                    <a:pt x="11" y="22"/>
                    <a:pt x="11" y="22"/>
                    <a:pt x="11" y="22"/>
                  </a:cubicBezTo>
                  <a:cubicBezTo>
                    <a:pt x="12" y="19"/>
                    <a:pt x="14" y="17"/>
                    <a:pt x="16" y="16"/>
                  </a:cubicBezTo>
                  <a:close/>
                  <a:moveTo>
                    <a:pt x="11" y="60"/>
                  </a:moveTo>
                  <a:cubicBezTo>
                    <a:pt x="19" y="60"/>
                    <a:pt x="19" y="60"/>
                    <a:pt x="19" y="60"/>
                  </a:cubicBezTo>
                  <a:cubicBezTo>
                    <a:pt x="21" y="65"/>
                    <a:pt x="23" y="69"/>
                    <a:pt x="26" y="73"/>
                  </a:cubicBezTo>
                  <a:cubicBezTo>
                    <a:pt x="22" y="71"/>
                    <a:pt x="19" y="69"/>
                    <a:pt x="16" y="66"/>
                  </a:cubicBezTo>
                  <a:cubicBezTo>
                    <a:pt x="14" y="64"/>
                    <a:pt x="12" y="62"/>
                    <a:pt x="11" y="60"/>
                  </a:cubicBezTo>
                  <a:close/>
                  <a:moveTo>
                    <a:pt x="66" y="66"/>
                  </a:moveTo>
                  <a:cubicBezTo>
                    <a:pt x="63" y="69"/>
                    <a:pt x="60" y="71"/>
                    <a:pt x="57" y="73"/>
                  </a:cubicBezTo>
                  <a:cubicBezTo>
                    <a:pt x="59" y="69"/>
                    <a:pt x="61" y="65"/>
                    <a:pt x="63" y="60"/>
                  </a:cubicBezTo>
                  <a:cubicBezTo>
                    <a:pt x="71" y="60"/>
                    <a:pt x="71" y="60"/>
                    <a:pt x="71" y="60"/>
                  </a:cubicBezTo>
                  <a:cubicBezTo>
                    <a:pt x="70" y="62"/>
                    <a:pt x="68" y="64"/>
                    <a:pt x="6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2" name="Freeform 156">
              <a:extLst>
                <a:ext uri="{FF2B5EF4-FFF2-40B4-BE49-F238E27FC236}">
                  <a16:creationId xmlns:a16="http://schemas.microsoft.com/office/drawing/2014/main" id="{9F16460E-AD56-9BFD-A873-E0430110CD87}"/>
                </a:ext>
              </a:extLst>
            </p:cNvPr>
            <p:cNvSpPr>
              <a:spLocks noEditPoints="1"/>
            </p:cNvSpPr>
            <p:nvPr/>
          </p:nvSpPr>
          <p:spPr bwMode="auto">
            <a:xfrm>
              <a:off x="8820072" y="2931705"/>
              <a:ext cx="219221" cy="232921"/>
            </a:xfrm>
            <a:custGeom>
              <a:avLst/>
              <a:gdLst>
                <a:gd name="T0" fmla="*/ 62 w 69"/>
                <a:gd name="T1" fmla="*/ 0 h 73"/>
                <a:gd name="T2" fmla="*/ 7 w 69"/>
                <a:gd name="T3" fmla="*/ 0 h 73"/>
                <a:gd name="T4" fmla="*/ 0 w 69"/>
                <a:gd name="T5" fmla="*/ 7 h 73"/>
                <a:gd name="T6" fmla="*/ 0 w 69"/>
                <a:gd name="T7" fmla="*/ 66 h 73"/>
                <a:gd name="T8" fmla="*/ 7 w 69"/>
                <a:gd name="T9" fmla="*/ 73 h 73"/>
                <a:gd name="T10" fmla="*/ 62 w 69"/>
                <a:gd name="T11" fmla="*/ 73 h 73"/>
                <a:gd name="T12" fmla="*/ 69 w 69"/>
                <a:gd name="T13" fmla="*/ 66 h 73"/>
                <a:gd name="T14" fmla="*/ 69 w 69"/>
                <a:gd name="T15" fmla="*/ 7 h 73"/>
                <a:gd name="T16" fmla="*/ 62 w 69"/>
                <a:gd name="T17" fmla="*/ 0 h 73"/>
                <a:gd name="T18" fmla="*/ 60 w 69"/>
                <a:gd name="T19" fmla="*/ 64 h 73"/>
                <a:gd name="T20" fmla="*/ 10 w 69"/>
                <a:gd name="T21" fmla="*/ 64 h 73"/>
                <a:gd name="T22" fmla="*/ 10 w 69"/>
                <a:gd name="T23" fmla="*/ 9 h 73"/>
                <a:gd name="T24" fmla="*/ 60 w 69"/>
                <a:gd name="T25" fmla="*/ 9 h 73"/>
                <a:gd name="T26" fmla="*/ 60 w 69"/>
                <a:gd name="T27" fmla="*/ 64 h 73"/>
                <a:gd name="T28" fmla="*/ 19 w 69"/>
                <a:gd name="T29" fmla="*/ 32 h 73"/>
                <a:gd name="T30" fmla="*/ 51 w 69"/>
                <a:gd name="T31" fmla="*/ 32 h 73"/>
                <a:gd name="T32" fmla="*/ 51 w 69"/>
                <a:gd name="T33" fmla="*/ 37 h 73"/>
                <a:gd name="T34" fmla="*/ 19 w 69"/>
                <a:gd name="T35" fmla="*/ 37 h 73"/>
                <a:gd name="T36" fmla="*/ 19 w 69"/>
                <a:gd name="T37" fmla="*/ 32 h 73"/>
                <a:gd name="T38" fmla="*/ 19 w 69"/>
                <a:gd name="T39" fmla="*/ 41 h 73"/>
                <a:gd name="T40" fmla="*/ 51 w 69"/>
                <a:gd name="T41" fmla="*/ 41 h 73"/>
                <a:gd name="T42" fmla="*/ 51 w 69"/>
                <a:gd name="T43" fmla="*/ 46 h 73"/>
                <a:gd name="T44" fmla="*/ 19 w 69"/>
                <a:gd name="T45" fmla="*/ 46 h 73"/>
                <a:gd name="T46" fmla="*/ 19 w 69"/>
                <a:gd name="T47" fmla="*/ 41 h 73"/>
                <a:gd name="T48" fmla="*/ 19 w 69"/>
                <a:gd name="T49" fmla="*/ 50 h 73"/>
                <a:gd name="T50" fmla="*/ 51 w 69"/>
                <a:gd name="T51" fmla="*/ 50 h 73"/>
                <a:gd name="T52" fmla="*/ 51 w 69"/>
                <a:gd name="T53" fmla="*/ 55 h 73"/>
                <a:gd name="T54" fmla="*/ 19 w 69"/>
                <a:gd name="T55" fmla="*/ 55 h 73"/>
                <a:gd name="T56" fmla="*/ 19 w 69"/>
                <a:gd name="T57" fmla="*/ 50 h 73"/>
                <a:gd name="T58" fmla="*/ 19 w 69"/>
                <a:gd name="T59" fmla="*/ 23 h 73"/>
                <a:gd name="T60" fmla="*/ 51 w 69"/>
                <a:gd name="T61" fmla="*/ 23 h 73"/>
                <a:gd name="T62" fmla="*/ 51 w 69"/>
                <a:gd name="T63" fmla="*/ 27 h 73"/>
                <a:gd name="T64" fmla="*/ 19 w 69"/>
                <a:gd name="T65" fmla="*/ 27 h 73"/>
                <a:gd name="T66" fmla="*/ 19 w 69"/>
                <a:gd name="T67" fmla="*/ 2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73">
                  <a:moveTo>
                    <a:pt x="62" y="0"/>
                  </a:moveTo>
                  <a:cubicBezTo>
                    <a:pt x="7" y="0"/>
                    <a:pt x="7" y="0"/>
                    <a:pt x="7" y="0"/>
                  </a:cubicBezTo>
                  <a:cubicBezTo>
                    <a:pt x="4" y="0"/>
                    <a:pt x="0" y="3"/>
                    <a:pt x="0" y="7"/>
                  </a:cubicBezTo>
                  <a:cubicBezTo>
                    <a:pt x="0" y="66"/>
                    <a:pt x="0" y="66"/>
                    <a:pt x="0" y="66"/>
                  </a:cubicBezTo>
                  <a:cubicBezTo>
                    <a:pt x="0" y="70"/>
                    <a:pt x="4" y="73"/>
                    <a:pt x="7" y="73"/>
                  </a:cubicBezTo>
                  <a:cubicBezTo>
                    <a:pt x="62" y="73"/>
                    <a:pt x="62" y="73"/>
                    <a:pt x="62" y="73"/>
                  </a:cubicBezTo>
                  <a:cubicBezTo>
                    <a:pt x="66" y="73"/>
                    <a:pt x="69" y="70"/>
                    <a:pt x="69" y="66"/>
                  </a:cubicBezTo>
                  <a:cubicBezTo>
                    <a:pt x="69" y="7"/>
                    <a:pt x="69" y="7"/>
                    <a:pt x="69" y="7"/>
                  </a:cubicBezTo>
                  <a:cubicBezTo>
                    <a:pt x="69" y="3"/>
                    <a:pt x="66" y="0"/>
                    <a:pt x="62" y="0"/>
                  </a:cubicBezTo>
                  <a:close/>
                  <a:moveTo>
                    <a:pt x="60" y="64"/>
                  </a:moveTo>
                  <a:cubicBezTo>
                    <a:pt x="10" y="64"/>
                    <a:pt x="10" y="64"/>
                    <a:pt x="10" y="64"/>
                  </a:cubicBezTo>
                  <a:cubicBezTo>
                    <a:pt x="10" y="9"/>
                    <a:pt x="10" y="9"/>
                    <a:pt x="10" y="9"/>
                  </a:cubicBezTo>
                  <a:cubicBezTo>
                    <a:pt x="60" y="9"/>
                    <a:pt x="60" y="9"/>
                    <a:pt x="60" y="9"/>
                  </a:cubicBezTo>
                  <a:lnTo>
                    <a:pt x="60" y="64"/>
                  </a:lnTo>
                  <a:close/>
                  <a:moveTo>
                    <a:pt x="19" y="32"/>
                  </a:moveTo>
                  <a:cubicBezTo>
                    <a:pt x="51" y="32"/>
                    <a:pt x="51" y="32"/>
                    <a:pt x="51" y="32"/>
                  </a:cubicBezTo>
                  <a:cubicBezTo>
                    <a:pt x="51" y="37"/>
                    <a:pt x="51" y="37"/>
                    <a:pt x="51" y="37"/>
                  </a:cubicBezTo>
                  <a:cubicBezTo>
                    <a:pt x="19" y="37"/>
                    <a:pt x="19" y="37"/>
                    <a:pt x="19" y="37"/>
                  </a:cubicBezTo>
                  <a:lnTo>
                    <a:pt x="19" y="32"/>
                  </a:lnTo>
                  <a:close/>
                  <a:moveTo>
                    <a:pt x="19" y="41"/>
                  </a:moveTo>
                  <a:cubicBezTo>
                    <a:pt x="51" y="41"/>
                    <a:pt x="51" y="41"/>
                    <a:pt x="51" y="41"/>
                  </a:cubicBezTo>
                  <a:cubicBezTo>
                    <a:pt x="51" y="46"/>
                    <a:pt x="51" y="46"/>
                    <a:pt x="51" y="46"/>
                  </a:cubicBezTo>
                  <a:cubicBezTo>
                    <a:pt x="19" y="46"/>
                    <a:pt x="19" y="46"/>
                    <a:pt x="19" y="46"/>
                  </a:cubicBezTo>
                  <a:lnTo>
                    <a:pt x="19" y="41"/>
                  </a:lnTo>
                  <a:close/>
                  <a:moveTo>
                    <a:pt x="19" y="50"/>
                  </a:moveTo>
                  <a:cubicBezTo>
                    <a:pt x="51" y="50"/>
                    <a:pt x="51" y="50"/>
                    <a:pt x="51" y="50"/>
                  </a:cubicBezTo>
                  <a:cubicBezTo>
                    <a:pt x="51" y="55"/>
                    <a:pt x="51" y="55"/>
                    <a:pt x="51" y="55"/>
                  </a:cubicBezTo>
                  <a:cubicBezTo>
                    <a:pt x="19" y="55"/>
                    <a:pt x="19" y="55"/>
                    <a:pt x="19" y="55"/>
                  </a:cubicBezTo>
                  <a:lnTo>
                    <a:pt x="19" y="50"/>
                  </a:lnTo>
                  <a:close/>
                  <a:moveTo>
                    <a:pt x="19" y="23"/>
                  </a:moveTo>
                  <a:cubicBezTo>
                    <a:pt x="51" y="23"/>
                    <a:pt x="51" y="23"/>
                    <a:pt x="51" y="23"/>
                  </a:cubicBezTo>
                  <a:cubicBezTo>
                    <a:pt x="51" y="27"/>
                    <a:pt x="51" y="27"/>
                    <a:pt x="51" y="27"/>
                  </a:cubicBezTo>
                  <a:cubicBezTo>
                    <a:pt x="19" y="27"/>
                    <a:pt x="19" y="27"/>
                    <a:pt x="19" y="27"/>
                  </a:cubicBezTo>
                  <a:lnTo>
                    <a:pt x="19"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3" name="Freeform 157">
              <a:extLst>
                <a:ext uri="{FF2B5EF4-FFF2-40B4-BE49-F238E27FC236}">
                  <a16:creationId xmlns:a16="http://schemas.microsoft.com/office/drawing/2014/main" id="{B083C8A3-11D3-8E2B-BBA3-18B38ECCF02D}"/>
                </a:ext>
              </a:extLst>
            </p:cNvPr>
            <p:cNvSpPr>
              <a:spLocks noEditPoints="1"/>
            </p:cNvSpPr>
            <p:nvPr/>
          </p:nvSpPr>
          <p:spPr bwMode="auto">
            <a:xfrm>
              <a:off x="8998188" y="1536129"/>
              <a:ext cx="242709" cy="281855"/>
            </a:xfrm>
            <a:custGeom>
              <a:avLst/>
              <a:gdLst>
                <a:gd name="T0" fmla="*/ 54 w 76"/>
                <a:gd name="T1" fmla="*/ 0 h 88"/>
                <a:gd name="T2" fmla="*/ 14 w 76"/>
                <a:gd name="T3" fmla="*/ 28 h 88"/>
                <a:gd name="T4" fmla="*/ 17 w 76"/>
                <a:gd name="T5" fmla="*/ 65 h 88"/>
                <a:gd name="T6" fmla="*/ 49 w 76"/>
                <a:gd name="T7" fmla="*/ 27 h 88"/>
                <a:gd name="T8" fmla="*/ 33 w 76"/>
                <a:gd name="T9" fmla="*/ 74 h 88"/>
                <a:gd name="T10" fmla="*/ 70 w 76"/>
                <a:gd name="T11" fmla="*/ 57 h 88"/>
                <a:gd name="T12" fmla="*/ 54 w 76"/>
                <a:gd name="T13" fmla="*/ 0 h 88"/>
                <a:gd name="T14" fmla="*/ 4 w 76"/>
                <a:gd name="T15" fmla="*/ 78 h 88"/>
                <a:gd name="T16" fmla="*/ 10 w 76"/>
                <a:gd name="T17" fmla="*/ 83 h 88"/>
                <a:gd name="T18" fmla="*/ 47 w 76"/>
                <a:gd name="T19" fmla="*/ 41 h 88"/>
                <a:gd name="T20" fmla="*/ 4 w 76"/>
                <a:gd name="T21"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88">
                  <a:moveTo>
                    <a:pt x="54" y="0"/>
                  </a:moveTo>
                  <a:cubicBezTo>
                    <a:pt x="41" y="23"/>
                    <a:pt x="30" y="12"/>
                    <a:pt x="14" y="28"/>
                  </a:cubicBezTo>
                  <a:cubicBezTo>
                    <a:pt x="0" y="42"/>
                    <a:pt x="5" y="59"/>
                    <a:pt x="17" y="65"/>
                  </a:cubicBezTo>
                  <a:cubicBezTo>
                    <a:pt x="28" y="59"/>
                    <a:pt x="40" y="46"/>
                    <a:pt x="49" y="27"/>
                  </a:cubicBezTo>
                  <a:cubicBezTo>
                    <a:pt x="49" y="27"/>
                    <a:pt x="57" y="51"/>
                    <a:pt x="33" y="74"/>
                  </a:cubicBezTo>
                  <a:cubicBezTo>
                    <a:pt x="45" y="88"/>
                    <a:pt x="64" y="79"/>
                    <a:pt x="70" y="57"/>
                  </a:cubicBezTo>
                  <a:cubicBezTo>
                    <a:pt x="76" y="33"/>
                    <a:pt x="60" y="9"/>
                    <a:pt x="54" y="0"/>
                  </a:cubicBezTo>
                  <a:close/>
                  <a:moveTo>
                    <a:pt x="4" y="78"/>
                  </a:moveTo>
                  <a:cubicBezTo>
                    <a:pt x="4" y="78"/>
                    <a:pt x="5" y="83"/>
                    <a:pt x="10" y="83"/>
                  </a:cubicBezTo>
                  <a:cubicBezTo>
                    <a:pt x="15" y="83"/>
                    <a:pt x="36" y="71"/>
                    <a:pt x="47" y="41"/>
                  </a:cubicBezTo>
                  <a:cubicBezTo>
                    <a:pt x="30" y="70"/>
                    <a:pt x="6" y="78"/>
                    <a:pt x="4"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4" name="Freeform 158">
              <a:extLst>
                <a:ext uri="{FF2B5EF4-FFF2-40B4-BE49-F238E27FC236}">
                  <a16:creationId xmlns:a16="http://schemas.microsoft.com/office/drawing/2014/main" id="{B098D344-E422-58C7-8B68-5C6D12B5AAF0}"/>
                </a:ext>
              </a:extLst>
            </p:cNvPr>
            <p:cNvSpPr>
              <a:spLocks noEditPoints="1"/>
            </p:cNvSpPr>
            <p:nvPr/>
          </p:nvSpPr>
          <p:spPr bwMode="auto">
            <a:xfrm>
              <a:off x="8685015" y="3366232"/>
              <a:ext cx="246623" cy="246623"/>
            </a:xfrm>
            <a:custGeom>
              <a:avLst/>
              <a:gdLst>
                <a:gd name="T0" fmla="*/ 53 w 77"/>
                <a:gd name="T1" fmla="*/ 30 h 77"/>
                <a:gd name="T2" fmla="*/ 25 w 77"/>
                <a:gd name="T3" fmla="*/ 2 h 77"/>
                <a:gd name="T4" fmla="*/ 38 w 77"/>
                <a:gd name="T5" fmla="*/ 0 h 77"/>
                <a:gd name="T6" fmla="*/ 53 w 77"/>
                <a:gd name="T7" fmla="*/ 3 h 77"/>
                <a:gd name="T8" fmla="*/ 53 w 77"/>
                <a:gd name="T9" fmla="*/ 30 h 77"/>
                <a:gd name="T10" fmla="*/ 58 w 77"/>
                <a:gd name="T11" fmla="*/ 53 h 77"/>
                <a:gd name="T12" fmla="*/ 58 w 77"/>
                <a:gd name="T13" fmla="*/ 5 h 77"/>
                <a:gd name="T14" fmla="*/ 77 w 77"/>
                <a:gd name="T15" fmla="*/ 39 h 77"/>
                <a:gd name="T16" fmla="*/ 74 w 77"/>
                <a:gd name="T17" fmla="*/ 53 h 77"/>
                <a:gd name="T18" fmla="*/ 58 w 77"/>
                <a:gd name="T19" fmla="*/ 53 h 77"/>
                <a:gd name="T20" fmla="*/ 24 w 77"/>
                <a:gd name="T21" fmla="*/ 58 h 77"/>
                <a:gd name="T22" fmla="*/ 72 w 77"/>
                <a:gd name="T23" fmla="*/ 58 h 77"/>
                <a:gd name="T24" fmla="*/ 38 w 77"/>
                <a:gd name="T25" fmla="*/ 77 h 77"/>
                <a:gd name="T26" fmla="*/ 24 w 77"/>
                <a:gd name="T27" fmla="*/ 74 h 77"/>
                <a:gd name="T28" fmla="*/ 24 w 77"/>
                <a:gd name="T29" fmla="*/ 58 h 77"/>
                <a:gd name="T30" fmla="*/ 32 w 77"/>
                <a:gd name="T31" fmla="*/ 17 h 77"/>
                <a:gd name="T32" fmla="*/ 1 w 77"/>
                <a:gd name="T33" fmla="*/ 48 h 77"/>
                <a:gd name="T34" fmla="*/ 0 w 77"/>
                <a:gd name="T35" fmla="*/ 39 h 77"/>
                <a:gd name="T36" fmla="*/ 20 w 77"/>
                <a:gd name="T37" fmla="*/ 5 h 77"/>
                <a:gd name="T38" fmla="*/ 32 w 77"/>
                <a:gd name="T39" fmla="*/ 17 h 77"/>
                <a:gd name="T40" fmla="*/ 19 w 77"/>
                <a:gd name="T41" fmla="*/ 38 h 77"/>
                <a:gd name="T42" fmla="*/ 19 w 77"/>
                <a:gd name="T43" fmla="*/ 72 h 77"/>
                <a:gd name="T44" fmla="*/ 3 w 77"/>
                <a:gd name="T45" fmla="*/ 54 h 77"/>
                <a:gd name="T46" fmla="*/ 19 w 77"/>
                <a:gd name="T47" fmla="*/ 3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 h="77">
                  <a:moveTo>
                    <a:pt x="53" y="30"/>
                  </a:moveTo>
                  <a:cubicBezTo>
                    <a:pt x="25" y="2"/>
                    <a:pt x="25" y="2"/>
                    <a:pt x="25" y="2"/>
                  </a:cubicBezTo>
                  <a:cubicBezTo>
                    <a:pt x="29" y="1"/>
                    <a:pt x="34" y="0"/>
                    <a:pt x="38" y="0"/>
                  </a:cubicBezTo>
                  <a:cubicBezTo>
                    <a:pt x="43" y="0"/>
                    <a:pt x="48" y="1"/>
                    <a:pt x="53" y="3"/>
                  </a:cubicBezTo>
                  <a:lnTo>
                    <a:pt x="53" y="30"/>
                  </a:lnTo>
                  <a:close/>
                  <a:moveTo>
                    <a:pt x="58" y="53"/>
                  </a:moveTo>
                  <a:cubicBezTo>
                    <a:pt x="58" y="5"/>
                    <a:pt x="58" y="5"/>
                    <a:pt x="58" y="5"/>
                  </a:cubicBezTo>
                  <a:cubicBezTo>
                    <a:pt x="69" y="12"/>
                    <a:pt x="77" y="24"/>
                    <a:pt x="77" y="39"/>
                  </a:cubicBezTo>
                  <a:cubicBezTo>
                    <a:pt x="77" y="44"/>
                    <a:pt x="76" y="49"/>
                    <a:pt x="74" y="53"/>
                  </a:cubicBezTo>
                  <a:lnTo>
                    <a:pt x="58" y="53"/>
                  </a:lnTo>
                  <a:close/>
                  <a:moveTo>
                    <a:pt x="24" y="58"/>
                  </a:moveTo>
                  <a:cubicBezTo>
                    <a:pt x="72" y="58"/>
                    <a:pt x="72" y="58"/>
                    <a:pt x="72" y="58"/>
                  </a:cubicBezTo>
                  <a:cubicBezTo>
                    <a:pt x="65" y="69"/>
                    <a:pt x="53" y="77"/>
                    <a:pt x="38" y="77"/>
                  </a:cubicBezTo>
                  <a:cubicBezTo>
                    <a:pt x="33" y="77"/>
                    <a:pt x="28" y="76"/>
                    <a:pt x="24" y="74"/>
                  </a:cubicBezTo>
                  <a:lnTo>
                    <a:pt x="24" y="58"/>
                  </a:lnTo>
                  <a:close/>
                  <a:moveTo>
                    <a:pt x="32" y="17"/>
                  </a:moveTo>
                  <a:cubicBezTo>
                    <a:pt x="1" y="48"/>
                    <a:pt x="1" y="48"/>
                    <a:pt x="1" y="48"/>
                  </a:cubicBezTo>
                  <a:cubicBezTo>
                    <a:pt x="0" y="45"/>
                    <a:pt x="0" y="42"/>
                    <a:pt x="0" y="39"/>
                  </a:cubicBezTo>
                  <a:cubicBezTo>
                    <a:pt x="0" y="24"/>
                    <a:pt x="8" y="12"/>
                    <a:pt x="20" y="5"/>
                  </a:cubicBezTo>
                  <a:lnTo>
                    <a:pt x="32" y="17"/>
                  </a:lnTo>
                  <a:close/>
                  <a:moveTo>
                    <a:pt x="19" y="38"/>
                  </a:moveTo>
                  <a:cubicBezTo>
                    <a:pt x="19" y="72"/>
                    <a:pt x="19" y="72"/>
                    <a:pt x="19" y="72"/>
                  </a:cubicBezTo>
                  <a:cubicBezTo>
                    <a:pt x="12" y="68"/>
                    <a:pt x="6" y="62"/>
                    <a:pt x="3" y="54"/>
                  </a:cubicBezTo>
                  <a:lnTo>
                    <a:pt x="19"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5" name="Freeform 159">
              <a:extLst>
                <a:ext uri="{FF2B5EF4-FFF2-40B4-BE49-F238E27FC236}">
                  <a16:creationId xmlns:a16="http://schemas.microsoft.com/office/drawing/2014/main" id="{6381A884-69AF-ADAB-058C-8307267BD113}"/>
                </a:ext>
              </a:extLst>
            </p:cNvPr>
            <p:cNvSpPr>
              <a:spLocks noEditPoints="1"/>
            </p:cNvSpPr>
            <p:nvPr/>
          </p:nvSpPr>
          <p:spPr bwMode="auto">
            <a:xfrm>
              <a:off x="8260276" y="4031724"/>
              <a:ext cx="229008" cy="197690"/>
            </a:xfrm>
            <a:custGeom>
              <a:avLst/>
              <a:gdLst>
                <a:gd name="T0" fmla="*/ 18 w 72"/>
                <a:gd name="T1" fmla="*/ 0 h 62"/>
                <a:gd name="T2" fmla="*/ 54 w 72"/>
                <a:gd name="T3" fmla="*/ 0 h 62"/>
                <a:gd name="T4" fmla="*/ 54 w 72"/>
                <a:gd name="T5" fmla="*/ 9 h 62"/>
                <a:gd name="T6" fmla="*/ 18 w 72"/>
                <a:gd name="T7" fmla="*/ 9 h 62"/>
                <a:gd name="T8" fmla="*/ 18 w 72"/>
                <a:gd name="T9" fmla="*/ 0 h 62"/>
                <a:gd name="T10" fmla="*/ 67 w 72"/>
                <a:gd name="T11" fmla="*/ 13 h 62"/>
                <a:gd name="T12" fmla="*/ 4 w 72"/>
                <a:gd name="T13" fmla="*/ 13 h 62"/>
                <a:gd name="T14" fmla="*/ 0 w 72"/>
                <a:gd name="T15" fmla="*/ 18 h 62"/>
                <a:gd name="T16" fmla="*/ 0 w 72"/>
                <a:gd name="T17" fmla="*/ 40 h 62"/>
                <a:gd name="T18" fmla="*/ 4 w 72"/>
                <a:gd name="T19" fmla="*/ 44 h 62"/>
                <a:gd name="T20" fmla="*/ 18 w 72"/>
                <a:gd name="T21" fmla="*/ 44 h 62"/>
                <a:gd name="T22" fmla="*/ 18 w 72"/>
                <a:gd name="T23" fmla="*/ 62 h 62"/>
                <a:gd name="T24" fmla="*/ 54 w 72"/>
                <a:gd name="T25" fmla="*/ 62 h 62"/>
                <a:gd name="T26" fmla="*/ 54 w 72"/>
                <a:gd name="T27" fmla="*/ 44 h 62"/>
                <a:gd name="T28" fmla="*/ 67 w 72"/>
                <a:gd name="T29" fmla="*/ 44 h 62"/>
                <a:gd name="T30" fmla="*/ 72 w 72"/>
                <a:gd name="T31" fmla="*/ 40 h 62"/>
                <a:gd name="T32" fmla="*/ 72 w 72"/>
                <a:gd name="T33" fmla="*/ 18 h 62"/>
                <a:gd name="T34" fmla="*/ 67 w 72"/>
                <a:gd name="T35" fmla="*/ 13 h 62"/>
                <a:gd name="T36" fmla="*/ 49 w 72"/>
                <a:gd name="T37" fmla="*/ 58 h 62"/>
                <a:gd name="T38" fmla="*/ 22 w 72"/>
                <a:gd name="T39" fmla="*/ 58 h 62"/>
                <a:gd name="T40" fmla="*/ 22 w 72"/>
                <a:gd name="T41" fmla="*/ 35 h 62"/>
                <a:gd name="T42" fmla="*/ 49 w 72"/>
                <a:gd name="T43" fmla="*/ 35 h 62"/>
                <a:gd name="T44" fmla="*/ 49 w 72"/>
                <a:gd name="T45" fmla="*/ 58 h 62"/>
                <a:gd name="T46" fmla="*/ 68 w 72"/>
                <a:gd name="T47" fmla="*/ 20 h 62"/>
                <a:gd name="T48" fmla="*/ 65 w 72"/>
                <a:gd name="T49" fmla="*/ 23 h 62"/>
                <a:gd name="T50" fmla="*/ 62 w 72"/>
                <a:gd name="T51" fmla="*/ 20 h 62"/>
                <a:gd name="T52" fmla="*/ 65 w 72"/>
                <a:gd name="T53" fmla="*/ 17 h 62"/>
                <a:gd name="T54" fmla="*/ 68 w 72"/>
                <a:gd name="T55" fmla="*/ 2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62">
                  <a:moveTo>
                    <a:pt x="18" y="0"/>
                  </a:moveTo>
                  <a:cubicBezTo>
                    <a:pt x="54" y="0"/>
                    <a:pt x="54" y="0"/>
                    <a:pt x="54" y="0"/>
                  </a:cubicBezTo>
                  <a:cubicBezTo>
                    <a:pt x="54" y="9"/>
                    <a:pt x="54" y="9"/>
                    <a:pt x="54" y="9"/>
                  </a:cubicBezTo>
                  <a:cubicBezTo>
                    <a:pt x="18" y="9"/>
                    <a:pt x="18" y="9"/>
                    <a:pt x="18" y="9"/>
                  </a:cubicBezTo>
                  <a:lnTo>
                    <a:pt x="18" y="0"/>
                  </a:lnTo>
                  <a:close/>
                  <a:moveTo>
                    <a:pt x="67" y="13"/>
                  </a:moveTo>
                  <a:cubicBezTo>
                    <a:pt x="4" y="13"/>
                    <a:pt x="4" y="13"/>
                    <a:pt x="4" y="13"/>
                  </a:cubicBezTo>
                  <a:cubicBezTo>
                    <a:pt x="2" y="13"/>
                    <a:pt x="0" y="15"/>
                    <a:pt x="0" y="18"/>
                  </a:cubicBezTo>
                  <a:cubicBezTo>
                    <a:pt x="0" y="40"/>
                    <a:pt x="0" y="40"/>
                    <a:pt x="0" y="40"/>
                  </a:cubicBezTo>
                  <a:cubicBezTo>
                    <a:pt x="0" y="42"/>
                    <a:pt x="2" y="44"/>
                    <a:pt x="4" y="44"/>
                  </a:cubicBezTo>
                  <a:cubicBezTo>
                    <a:pt x="18" y="44"/>
                    <a:pt x="18" y="44"/>
                    <a:pt x="18" y="44"/>
                  </a:cubicBezTo>
                  <a:cubicBezTo>
                    <a:pt x="18" y="62"/>
                    <a:pt x="18" y="62"/>
                    <a:pt x="18" y="62"/>
                  </a:cubicBezTo>
                  <a:cubicBezTo>
                    <a:pt x="54" y="62"/>
                    <a:pt x="54" y="62"/>
                    <a:pt x="54" y="62"/>
                  </a:cubicBezTo>
                  <a:cubicBezTo>
                    <a:pt x="54" y="44"/>
                    <a:pt x="54" y="44"/>
                    <a:pt x="54" y="44"/>
                  </a:cubicBezTo>
                  <a:cubicBezTo>
                    <a:pt x="67" y="44"/>
                    <a:pt x="67" y="44"/>
                    <a:pt x="67" y="44"/>
                  </a:cubicBezTo>
                  <a:cubicBezTo>
                    <a:pt x="70" y="44"/>
                    <a:pt x="72" y="42"/>
                    <a:pt x="72" y="40"/>
                  </a:cubicBezTo>
                  <a:cubicBezTo>
                    <a:pt x="72" y="18"/>
                    <a:pt x="72" y="18"/>
                    <a:pt x="72" y="18"/>
                  </a:cubicBezTo>
                  <a:cubicBezTo>
                    <a:pt x="72" y="15"/>
                    <a:pt x="70" y="13"/>
                    <a:pt x="67" y="13"/>
                  </a:cubicBezTo>
                  <a:close/>
                  <a:moveTo>
                    <a:pt x="49" y="58"/>
                  </a:moveTo>
                  <a:cubicBezTo>
                    <a:pt x="22" y="58"/>
                    <a:pt x="22" y="58"/>
                    <a:pt x="22" y="58"/>
                  </a:cubicBezTo>
                  <a:cubicBezTo>
                    <a:pt x="22" y="35"/>
                    <a:pt x="22" y="35"/>
                    <a:pt x="22" y="35"/>
                  </a:cubicBezTo>
                  <a:cubicBezTo>
                    <a:pt x="49" y="35"/>
                    <a:pt x="49" y="35"/>
                    <a:pt x="49" y="35"/>
                  </a:cubicBezTo>
                  <a:lnTo>
                    <a:pt x="49" y="58"/>
                  </a:lnTo>
                  <a:close/>
                  <a:moveTo>
                    <a:pt x="68" y="20"/>
                  </a:moveTo>
                  <a:cubicBezTo>
                    <a:pt x="68" y="22"/>
                    <a:pt x="67" y="23"/>
                    <a:pt x="65" y="23"/>
                  </a:cubicBezTo>
                  <a:cubicBezTo>
                    <a:pt x="63" y="23"/>
                    <a:pt x="62" y="22"/>
                    <a:pt x="62" y="20"/>
                  </a:cubicBezTo>
                  <a:cubicBezTo>
                    <a:pt x="62" y="18"/>
                    <a:pt x="63" y="17"/>
                    <a:pt x="65" y="17"/>
                  </a:cubicBezTo>
                  <a:cubicBezTo>
                    <a:pt x="67" y="17"/>
                    <a:pt x="68" y="18"/>
                    <a:pt x="6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6" name="Freeform 160">
              <a:extLst>
                <a:ext uri="{FF2B5EF4-FFF2-40B4-BE49-F238E27FC236}">
                  <a16:creationId xmlns:a16="http://schemas.microsoft.com/office/drawing/2014/main" id="{DD52F1F6-3265-0746-5397-3A41EA496147}"/>
                </a:ext>
              </a:extLst>
            </p:cNvPr>
            <p:cNvSpPr>
              <a:spLocks noEditPoints="1"/>
            </p:cNvSpPr>
            <p:nvPr/>
          </p:nvSpPr>
          <p:spPr bwMode="auto">
            <a:xfrm>
              <a:off x="8610637" y="3841862"/>
              <a:ext cx="230965" cy="230965"/>
            </a:xfrm>
            <a:custGeom>
              <a:avLst/>
              <a:gdLst>
                <a:gd name="T0" fmla="*/ 13 w 72"/>
                <a:gd name="T1" fmla="*/ 36 h 72"/>
                <a:gd name="T2" fmla="*/ 13 w 72"/>
                <a:gd name="T3" fmla="*/ 33 h 72"/>
                <a:gd name="T4" fmla="*/ 1 w 72"/>
                <a:gd name="T5" fmla="*/ 29 h 72"/>
                <a:gd name="T6" fmla="*/ 0 w 72"/>
                <a:gd name="T7" fmla="*/ 36 h 72"/>
                <a:gd name="T8" fmla="*/ 11 w 72"/>
                <a:gd name="T9" fmla="*/ 62 h 72"/>
                <a:gd name="T10" fmla="*/ 19 w 72"/>
                <a:gd name="T11" fmla="*/ 51 h 72"/>
                <a:gd name="T12" fmla="*/ 13 w 72"/>
                <a:gd name="T13" fmla="*/ 36 h 72"/>
                <a:gd name="T14" fmla="*/ 58 w 72"/>
                <a:gd name="T15" fmla="*/ 36 h 72"/>
                <a:gd name="T16" fmla="*/ 52 w 72"/>
                <a:gd name="T17" fmla="*/ 51 h 72"/>
                <a:gd name="T18" fmla="*/ 60 w 72"/>
                <a:gd name="T19" fmla="*/ 62 h 72"/>
                <a:gd name="T20" fmla="*/ 72 w 72"/>
                <a:gd name="T21" fmla="*/ 36 h 72"/>
                <a:gd name="T22" fmla="*/ 71 w 72"/>
                <a:gd name="T23" fmla="*/ 29 h 72"/>
                <a:gd name="T24" fmla="*/ 58 w 72"/>
                <a:gd name="T25" fmla="*/ 33 h 72"/>
                <a:gd name="T26" fmla="*/ 58 w 72"/>
                <a:gd name="T27" fmla="*/ 36 h 72"/>
                <a:gd name="T28" fmla="*/ 40 w 72"/>
                <a:gd name="T29" fmla="*/ 14 h 72"/>
                <a:gd name="T30" fmla="*/ 55 w 72"/>
                <a:gd name="T31" fmla="*/ 25 h 72"/>
                <a:gd name="T32" fmla="*/ 68 w 72"/>
                <a:gd name="T33" fmla="*/ 21 h 72"/>
                <a:gd name="T34" fmla="*/ 40 w 72"/>
                <a:gd name="T35" fmla="*/ 0 h 72"/>
                <a:gd name="T36" fmla="*/ 40 w 72"/>
                <a:gd name="T37" fmla="*/ 14 h 72"/>
                <a:gd name="T38" fmla="*/ 16 w 72"/>
                <a:gd name="T39" fmla="*/ 25 h 72"/>
                <a:gd name="T40" fmla="*/ 31 w 72"/>
                <a:gd name="T41" fmla="*/ 14 h 72"/>
                <a:gd name="T42" fmla="*/ 31 w 72"/>
                <a:gd name="T43" fmla="*/ 0 h 72"/>
                <a:gd name="T44" fmla="*/ 3 w 72"/>
                <a:gd name="T45" fmla="*/ 21 h 72"/>
                <a:gd name="T46" fmla="*/ 16 w 72"/>
                <a:gd name="T47" fmla="*/ 25 h 72"/>
                <a:gd name="T48" fmla="*/ 45 w 72"/>
                <a:gd name="T49" fmla="*/ 56 h 72"/>
                <a:gd name="T50" fmla="*/ 36 w 72"/>
                <a:gd name="T51" fmla="*/ 58 h 72"/>
                <a:gd name="T52" fmla="*/ 26 w 72"/>
                <a:gd name="T53" fmla="*/ 56 h 72"/>
                <a:gd name="T54" fmla="*/ 18 w 72"/>
                <a:gd name="T55" fmla="*/ 67 h 72"/>
                <a:gd name="T56" fmla="*/ 36 w 72"/>
                <a:gd name="T57" fmla="*/ 72 h 72"/>
                <a:gd name="T58" fmla="*/ 53 w 72"/>
                <a:gd name="T59" fmla="*/ 67 h 72"/>
                <a:gd name="T60" fmla="*/ 45 w 72"/>
                <a:gd name="T61" fmla="*/ 5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13" y="36"/>
                  </a:moveTo>
                  <a:cubicBezTo>
                    <a:pt x="13" y="35"/>
                    <a:pt x="13" y="34"/>
                    <a:pt x="13" y="33"/>
                  </a:cubicBezTo>
                  <a:cubicBezTo>
                    <a:pt x="1" y="29"/>
                    <a:pt x="1" y="29"/>
                    <a:pt x="1" y="29"/>
                  </a:cubicBezTo>
                  <a:cubicBezTo>
                    <a:pt x="0" y="31"/>
                    <a:pt x="0" y="34"/>
                    <a:pt x="0" y="36"/>
                  </a:cubicBezTo>
                  <a:cubicBezTo>
                    <a:pt x="0" y="46"/>
                    <a:pt x="4" y="56"/>
                    <a:pt x="11" y="62"/>
                  </a:cubicBezTo>
                  <a:cubicBezTo>
                    <a:pt x="19" y="51"/>
                    <a:pt x="19" y="51"/>
                    <a:pt x="19" y="51"/>
                  </a:cubicBezTo>
                  <a:cubicBezTo>
                    <a:pt x="16" y="47"/>
                    <a:pt x="13" y="42"/>
                    <a:pt x="13" y="36"/>
                  </a:cubicBezTo>
                  <a:close/>
                  <a:moveTo>
                    <a:pt x="58" y="36"/>
                  </a:moveTo>
                  <a:cubicBezTo>
                    <a:pt x="58" y="42"/>
                    <a:pt x="56" y="47"/>
                    <a:pt x="52" y="51"/>
                  </a:cubicBezTo>
                  <a:cubicBezTo>
                    <a:pt x="60" y="62"/>
                    <a:pt x="60" y="62"/>
                    <a:pt x="60" y="62"/>
                  </a:cubicBezTo>
                  <a:cubicBezTo>
                    <a:pt x="67" y="56"/>
                    <a:pt x="72" y="46"/>
                    <a:pt x="72" y="36"/>
                  </a:cubicBezTo>
                  <a:cubicBezTo>
                    <a:pt x="72" y="34"/>
                    <a:pt x="71" y="31"/>
                    <a:pt x="71" y="29"/>
                  </a:cubicBezTo>
                  <a:cubicBezTo>
                    <a:pt x="58" y="33"/>
                    <a:pt x="58" y="33"/>
                    <a:pt x="58" y="33"/>
                  </a:cubicBezTo>
                  <a:cubicBezTo>
                    <a:pt x="58" y="34"/>
                    <a:pt x="58" y="35"/>
                    <a:pt x="58" y="36"/>
                  </a:cubicBezTo>
                  <a:close/>
                  <a:moveTo>
                    <a:pt x="40" y="14"/>
                  </a:moveTo>
                  <a:cubicBezTo>
                    <a:pt x="47" y="15"/>
                    <a:pt x="52" y="19"/>
                    <a:pt x="55" y="25"/>
                  </a:cubicBezTo>
                  <a:cubicBezTo>
                    <a:pt x="68" y="21"/>
                    <a:pt x="68" y="21"/>
                    <a:pt x="68" y="21"/>
                  </a:cubicBezTo>
                  <a:cubicBezTo>
                    <a:pt x="63" y="10"/>
                    <a:pt x="53" y="2"/>
                    <a:pt x="40" y="0"/>
                  </a:cubicBezTo>
                  <a:lnTo>
                    <a:pt x="40" y="14"/>
                  </a:lnTo>
                  <a:close/>
                  <a:moveTo>
                    <a:pt x="16" y="25"/>
                  </a:moveTo>
                  <a:cubicBezTo>
                    <a:pt x="19" y="19"/>
                    <a:pt x="25" y="15"/>
                    <a:pt x="31" y="14"/>
                  </a:cubicBezTo>
                  <a:cubicBezTo>
                    <a:pt x="31" y="0"/>
                    <a:pt x="31" y="0"/>
                    <a:pt x="31" y="0"/>
                  </a:cubicBezTo>
                  <a:cubicBezTo>
                    <a:pt x="19" y="2"/>
                    <a:pt x="8" y="10"/>
                    <a:pt x="3" y="21"/>
                  </a:cubicBezTo>
                  <a:lnTo>
                    <a:pt x="16" y="25"/>
                  </a:lnTo>
                  <a:close/>
                  <a:moveTo>
                    <a:pt x="45" y="56"/>
                  </a:moveTo>
                  <a:cubicBezTo>
                    <a:pt x="42" y="58"/>
                    <a:pt x="39" y="58"/>
                    <a:pt x="36" y="58"/>
                  </a:cubicBezTo>
                  <a:cubicBezTo>
                    <a:pt x="32" y="58"/>
                    <a:pt x="29" y="58"/>
                    <a:pt x="26" y="56"/>
                  </a:cubicBezTo>
                  <a:cubicBezTo>
                    <a:pt x="18" y="67"/>
                    <a:pt x="18" y="67"/>
                    <a:pt x="18" y="67"/>
                  </a:cubicBezTo>
                  <a:cubicBezTo>
                    <a:pt x="24" y="70"/>
                    <a:pt x="30" y="72"/>
                    <a:pt x="36" y="72"/>
                  </a:cubicBezTo>
                  <a:cubicBezTo>
                    <a:pt x="42" y="72"/>
                    <a:pt x="48" y="70"/>
                    <a:pt x="53" y="67"/>
                  </a:cubicBezTo>
                  <a:lnTo>
                    <a:pt x="4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7" name="Freeform 161">
              <a:extLst>
                <a:ext uri="{FF2B5EF4-FFF2-40B4-BE49-F238E27FC236}">
                  <a16:creationId xmlns:a16="http://schemas.microsoft.com/office/drawing/2014/main" id="{B66DC9D8-680D-D0D5-A972-FCDC23E333DA}"/>
                </a:ext>
              </a:extLst>
            </p:cNvPr>
            <p:cNvSpPr>
              <a:spLocks noEditPoints="1"/>
            </p:cNvSpPr>
            <p:nvPr/>
          </p:nvSpPr>
          <p:spPr bwMode="auto">
            <a:xfrm>
              <a:off x="9078439" y="1082029"/>
              <a:ext cx="221179" cy="221178"/>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35 w 69"/>
                <a:gd name="T11" fmla="*/ 62 h 69"/>
                <a:gd name="T12" fmla="*/ 7 w 69"/>
                <a:gd name="T13" fmla="*/ 35 h 69"/>
                <a:gd name="T14" fmla="*/ 35 w 69"/>
                <a:gd name="T15" fmla="*/ 7 h 69"/>
                <a:gd name="T16" fmla="*/ 62 w 69"/>
                <a:gd name="T17" fmla="*/ 35 h 69"/>
                <a:gd name="T18" fmla="*/ 35 w 69"/>
                <a:gd name="T19" fmla="*/ 62 h 69"/>
                <a:gd name="T20" fmla="*/ 22 w 69"/>
                <a:gd name="T21" fmla="*/ 24 h 69"/>
                <a:gd name="T22" fmla="*/ 37 w 69"/>
                <a:gd name="T23" fmla="*/ 35 h 69"/>
                <a:gd name="T24" fmla="*/ 22 w 69"/>
                <a:gd name="T25" fmla="*/ 45 h 69"/>
                <a:gd name="T26" fmla="*/ 22 w 69"/>
                <a:gd name="T27" fmla="*/ 24 h 69"/>
                <a:gd name="T28" fmla="*/ 39 w 69"/>
                <a:gd name="T29" fmla="*/ 24 h 69"/>
                <a:gd name="T30" fmla="*/ 54 w 69"/>
                <a:gd name="T31" fmla="*/ 35 h 69"/>
                <a:gd name="T32" fmla="*/ 39 w 69"/>
                <a:gd name="T33" fmla="*/ 45 h 69"/>
                <a:gd name="T34" fmla="*/ 39 w 69"/>
                <a:gd name="T35"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69">
                  <a:moveTo>
                    <a:pt x="35" y="0"/>
                  </a:moveTo>
                  <a:cubicBezTo>
                    <a:pt x="16" y="0"/>
                    <a:pt x="0" y="16"/>
                    <a:pt x="0" y="35"/>
                  </a:cubicBezTo>
                  <a:cubicBezTo>
                    <a:pt x="0" y="53"/>
                    <a:pt x="16" y="69"/>
                    <a:pt x="35" y="69"/>
                  </a:cubicBezTo>
                  <a:cubicBezTo>
                    <a:pt x="53" y="69"/>
                    <a:pt x="69" y="53"/>
                    <a:pt x="69" y="35"/>
                  </a:cubicBezTo>
                  <a:cubicBezTo>
                    <a:pt x="69" y="16"/>
                    <a:pt x="53" y="0"/>
                    <a:pt x="35" y="0"/>
                  </a:cubicBezTo>
                  <a:close/>
                  <a:moveTo>
                    <a:pt x="35" y="62"/>
                  </a:moveTo>
                  <a:cubicBezTo>
                    <a:pt x="19" y="62"/>
                    <a:pt x="7" y="50"/>
                    <a:pt x="7" y="35"/>
                  </a:cubicBezTo>
                  <a:cubicBezTo>
                    <a:pt x="7" y="19"/>
                    <a:pt x="19" y="7"/>
                    <a:pt x="35" y="7"/>
                  </a:cubicBezTo>
                  <a:cubicBezTo>
                    <a:pt x="50" y="7"/>
                    <a:pt x="62" y="19"/>
                    <a:pt x="62" y="35"/>
                  </a:cubicBezTo>
                  <a:cubicBezTo>
                    <a:pt x="62" y="50"/>
                    <a:pt x="50" y="62"/>
                    <a:pt x="35" y="62"/>
                  </a:cubicBezTo>
                  <a:close/>
                  <a:moveTo>
                    <a:pt x="22" y="24"/>
                  </a:moveTo>
                  <a:cubicBezTo>
                    <a:pt x="37" y="35"/>
                    <a:pt x="37" y="35"/>
                    <a:pt x="37" y="35"/>
                  </a:cubicBezTo>
                  <a:cubicBezTo>
                    <a:pt x="22" y="45"/>
                    <a:pt x="22" y="45"/>
                    <a:pt x="22" y="45"/>
                  </a:cubicBezTo>
                  <a:lnTo>
                    <a:pt x="22" y="24"/>
                  </a:lnTo>
                  <a:close/>
                  <a:moveTo>
                    <a:pt x="39" y="24"/>
                  </a:moveTo>
                  <a:cubicBezTo>
                    <a:pt x="54" y="35"/>
                    <a:pt x="54" y="35"/>
                    <a:pt x="54" y="35"/>
                  </a:cubicBezTo>
                  <a:cubicBezTo>
                    <a:pt x="39" y="45"/>
                    <a:pt x="39" y="45"/>
                    <a:pt x="39" y="45"/>
                  </a:cubicBezTo>
                  <a:lnTo>
                    <a:pt x="39"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8" name="Freeform 162">
              <a:extLst>
                <a:ext uri="{FF2B5EF4-FFF2-40B4-BE49-F238E27FC236}">
                  <a16:creationId xmlns:a16="http://schemas.microsoft.com/office/drawing/2014/main" id="{34D7CB0A-B7CE-EF30-714B-FE5B6DEC6F4C}"/>
                </a:ext>
              </a:extLst>
            </p:cNvPr>
            <p:cNvSpPr>
              <a:spLocks/>
            </p:cNvSpPr>
            <p:nvPr/>
          </p:nvSpPr>
          <p:spPr bwMode="auto">
            <a:xfrm>
              <a:off x="8342483" y="3088291"/>
              <a:ext cx="242709" cy="252495"/>
            </a:xfrm>
            <a:custGeom>
              <a:avLst/>
              <a:gdLst>
                <a:gd name="T0" fmla="*/ 59 w 124"/>
                <a:gd name="T1" fmla="*/ 129 h 129"/>
                <a:gd name="T2" fmla="*/ 59 w 124"/>
                <a:gd name="T3" fmla="*/ 70 h 129"/>
                <a:gd name="T4" fmla="*/ 0 w 124"/>
                <a:gd name="T5" fmla="*/ 129 h 129"/>
                <a:gd name="T6" fmla="*/ 0 w 124"/>
                <a:gd name="T7" fmla="*/ 0 h 129"/>
                <a:gd name="T8" fmla="*/ 59 w 124"/>
                <a:gd name="T9" fmla="*/ 58 h 129"/>
                <a:gd name="T10" fmla="*/ 59 w 124"/>
                <a:gd name="T11" fmla="*/ 0 h 129"/>
                <a:gd name="T12" fmla="*/ 124 w 124"/>
                <a:gd name="T13" fmla="*/ 65 h 129"/>
                <a:gd name="T14" fmla="*/ 59 w 124"/>
                <a:gd name="T15" fmla="*/ 129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59" y="129"/>
                  </a:moveTo>
                  <a:lnTo>
                    <a:pt x="59" y="70"/>
                  </a:lnTo>
                  <a:lnTo>
                    <a:pt x="0" y="129"/>
                  </a:lnTo>
                  <a:lnTo>
                    <a:pt x="0" y="0"/>
                  </a:lnTo>
                  <a:lnTo>
                    <a:pt x="59" y="58"/>
                  </a:lnTo>
                  <a:lnTo>
                    <a:pt x="59" y="0"/>
                  </a:lnTo>
                  <a:lnTo>
                    <a:pt x="124" y="65"/>
                  </a:lnTo>
                  <a:lnTo>
                    <a:pt x="59"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49" name="Freeform 163">
              <a:extLst>
                <a:ext uri="{FF2B5EF4-FFF2-40B4-BE49-F238E27FC236}">
                  <a16:creationId xmlns:a16="http://schemas.microsoft.com/office/drawing/2014/main" id="{88783B7B-4497-1A36-C7C1-0AD2DA44ED0B}"/>
                </a:ext>
              </a:extLst>
            </p:cNvPr>
            <p:cNvSpPr>
              <a:spLocks noEditPoints="1"/>
            </p:cNvSpPr>
            <p:nvPr/>
          </p:nvSpPr>
          <p:spPr bwMode="auto">
            <a:xfrm>
              <a:off x="8575405" y="2205535"/>
              <a:ext cx="256411" cy="254453"/>
            </a:xfrm>
            <a:custGeom>
              <a:avLst/>
              <a:gdLst>
                <a:gd name="T0" fmla="*/ 0 w 131"/>
                <a:gd name="T1" fmla="*/ 130 h 130"/>
                <a:gd name="T2" fmla="*/ 66 w 131"/>
                <a:gd name="T3" fmla="*/ 130 h 130"/>
                <a:gd name="T4" fmla="*/ 66 w 131"/>
                <a:gd name="T5" fmla="*/ 0 h 130"/>
                <a:gd name="T6" fmla="*/ 0 w 131"/>
                <a:gd name="T7" fmla="*/ 0 h 130"/>
                <a:gd name="T8" fmla="*/ 0 w 131"/>
                <a:gd name="T9" fmla="*/ 130 h 130"/>
                <a:gd name="T10" fmla="*/ 41 w 131"/>
                <a:gd name="T11" fmla="*/ 16 h 130"/>
                <a:gd name="T12" fmla="*/ 58 w 131"/>
                <a:gd name="T13" fmla="*/ 16 h 130"/>
                <a:gd name="T14" fmla="*/ 58 w 131"/>
                <a:gd name="T15" fmla="*/ 32 h 130"/>
                <a:gd name="T16" fmla="*/ 41 w 131"/>
                <a:gd name="T17" fmla="*/ 32 h 130"/>
                <a:gd name="T18" fmla="*/ 41 w 131"/>
                <a:gd name="T19" fmla="*/ 16 h 130"/>
                <a:gd name="T20" fmla="*/ 41 w 131"/>
                <a:gd name="T21" fmla="*/ 49 h 130"/>
                <a:gd name="T22" fmla="*/ 58 w 131"/>
                <a:gd name="T23" fmla="*/ 49 h 130"/>
                <a:gd name="T24" fmla="*/ 58 w 131"/>
                <a:gd name="T25" fmla="*/ 65 h 130"/>
                <a:gd name="T26" fmla="*/ 41 w 131"/>
                <a:gd name="T27" fmla="*/ 65 h 130"/>
                <a:gd name="T28" fmla="*/ 41 w 131"/>
                <a:gd name="T29" fmla="*/ 49 h 130"/>
                <a:gd name="T30" fmla="*/ 41 w 131"/>
                <a:gd name="T31" fmla="*/ 81 h 130"/>
                <a:gd name="T32" fmla="*/ 58 w 131"/>
                <a:gd name="T33" fmla="*/ 81 h 130"/>
                <a:gd name="T34" fmla="*/ 58 w 131"/>
                <a:gd name="T35" fmla="*/ 98 h 130"/>
                <a:gd name="T36" fmla="*/ 41 w 131"/>
                <a:gd name="T37" fmla="*/ 98 h 130"/>
                <a:gd name="T38" fmla="*/ 41 w 131"/>
                <a:gd name="T39" fmla="*/ 81 h 130"/>
                <a:gd name="T40" fmla="*/ 9 w 131"/>
                <a:gd name="T41" fmla="*/ 16 h 130"/>
                <a:gd name="T42" fmla="*/ 25 w 131"/>
                <a:gd name="T43" fmla="*/ 16 h 130"/>
                <a:gd name="T44" fmla="*/ 25 w 131"/>
                <a:gd name="T45" fmla="*/ 32 h 130"/>
                <a:gd name="T46" fmla="*/ 9 w 131"/>
                <a:gd name="T47" fmla="*/ 32 h 130"/>
                <a:gd name="T48" fmla="*/ 9 w 131"/>
                <a:gd name="T49" fmla="*/ 16 h 130"/>
                <a:gd name="T50" fmla="*/ 9 w 131"/>
                <a:gd name="T51" fmla="*/ 49 h 130"/>
                <a:gd name="T52" fmla="*/ 25 w 131"/>
                <a:gd name="T53" fmla="*/ 49 h 130"/>
                <a:gd name="T54" fmla="*/ 25 w 131"/>
                <a:gd name="T55" fmla="*/ 65 h 130"/>
                <a:gd name="T56" fmla="*/ 9 w 131"/>
                <a:gd name="T57" fmla="*/ 65 h 130"/>
                <a:gd name="T58" fmla="*/ 9 w 131"/>
                <a:gd name="T59" fmla="*/ 49 h 130"/>
                <a:gd name="T60" fmla="*/ 9 w 131"/>
                <a:gd name="T61" fmla="*/ 81 h 130"/>
                <a:gd name="T62" fmla="*/ 25 w 131"/>
                <a:gd name="T63" fmla="*/ 81 h 130"/>
                <a:gd name="T64" fmla="*/ 25 w 131"/>
                <a:gd name="T65" fmla="*/ 98 h 130"/>
                <a:gd name="T66" fmla="*/ 9 w 131"/>
                <a:gd name="T67" fmla="*/ 98 h 130"/>
                <a:gd name="T68" fmla="*/ 9 w 131"/>
                <a:gd name="T69" fmla="*/ 81 h 130"/>
                <a:gd name="T70" fmla="*/ 74 w 131"/>
                <a:gd name="T71" fmla="*/ 41 h 130"/>
                <a:gd name="T72" fmla="*/ 131 w 131"/>
                <a:gd name="T73" fmla="*/ 41 h 130"/>
                <a:gd name="T74" fmla="*/ 131 w 131"/>
                <a:gd name="T75" fmla="*/ 49 h 130"/>
                <a:gd name="T76" fmla="*/ 74 w 131"/>
                <a:gd name="T77" fmla="*/ 49 h 130"/>
                <a:gd name="T78" fmla="*/ 74 w 131"/>
                <a:gd name="T79" fmla="*/ 41 h 130"/>
                <a:gd name="T80" fmla="*/ 74 w 131"/>
                <a:gd name="T81" fmla="*/ 130 h 130"/>
                <a:gd name="T82" fmla="*/ 90 w 131"/>
                <a:gd name="T83" fmla="*/ 130 h 130"/>
                <a:gd name="T84" fmla="*/ 90 w 131"/>
                <a:gd name="T85" fmla="*/ 98 h 130"/>
                <a:gd name="T86" fmla="*/ 115 w 131"/>
                <a:gd name="T87" fmla="*/ 98 h 130"/>
                <a:gd name="T88" fmla="*/ 115 w 131"/>
                <a:gd name="T89" fmla="*/ 130 h 130"/>
                <a:gd name="T90" fmla="*/ 131 w 131"/>
                <a:gd name="T91" fmla="*/ 130 h 130"/>
                <a:gd name="T92" fmla="*/ 131 w 131"/>
                <a:gd name="T93" fmla="*/ 57 h 130"/>
                <a:gd name="T94" fmla="*/ 74 w 131"/>
                <a:gd name="T95" fmla="*/ 57 h 130"/>
                <a:gd name="T96" fmla="*/ 74 w 131"/>
                <a:gd name="T9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30">
                  <a:moveTo>
                    <a:pt x="0" y="130"/>
                  </a:moveTo>
                  <a:lnTo>
                    <a:pt x="66" y="130"/>
                  </a:lnTo>
                  <a:lnTo>
                    <a:pt x="66" y="0"/>
                  </a:lnTo>
                  <a:lnTo>
                    <a:pt x="0" y="0"/>
                  </a:lnTo>
                  <a:lnTo>
                    <a:pt x="0" y="130"/>
                  </a:lnTo>
                  <a:close/>
                  <a:moveTo>
                    <a:pt x="41" y="16"/>
                  </a:moveTo>
                  <a:lnTo>
                    <a:pt x="58" y="16"/>
                  </a:lnTo>
                  <a:lnTo>
                    <a:pt x="58" y="32"/>
                  </a:lnTo>
                  <a:lnTo>
                    <a:pt x="41" y="32"/>
                  </a:lnTo>
                  <a:lnTo>
                    <a:pt x="41" y="16"/>
                  </a:lnTo>
                  <a:close/>
                  <a:moveTo>
                    <a:pt x="41" y="49"/>
                  </a:moveTo>
                  <a:lnTo>
                    <a:pt x="58" y="49"/>
                  </a:lnTo>
                  <a:lnTo>
                    <a:pt x="58" y="65"/>
                  </a:lnTo>
                  <a:lnTo>
                    <a:pt x="41" y="65"/>
                  </a:lnTo>
                  <a:lnTo>
                    <a:pt x="41" y="49"/>
                  </a:lnTo>
                  <a:close/>
                  <a:moveTo>
                    <a:pt x="41" y="81"/>
                  </a:moveTo>
                  <a:lnTo>
                    <a:pt x="58" y="81"/>
                  </a:lnTo>
                  <a:lnTo>
                    <a:pt x="58" y="98"/>
                  </a:lnTo>
                  <a:lnTo>
                    <a:pt x="41" y="98"/>
                  </a:lnTo>
                  <a:lnTo>
                    <a:pt x="41" y="81"/>
                  </a:lnTo>
                  <a:close/>
                  <a:moveTo>
                    <a:pt x="9" y="16"/>
                  </a:moveTo>
                  <a:lnTo>
                    <a:pt x="25" y="16"/>
                  </a:lnTo>
                  <a:lnTo>
                    <a:pt x="25" y="32"/>
                  </a:lnTo>
                  <a:lnTo>
                    <a:pt x="9" y="32"/>
                  </a:lnTo>
                  <a:lnTo>
                    <a:pt x="9" y="16"/>
                  </a:lnTo>
                  <a:close/>
                  <a:moveTo>
                    <a:pt x="9" y="49"/>
                  </a:moveTo>
                  <a:lnTo>
                    <a:pt x="25" y="49"/>
                  </a:lnTo>
                  <a:lnTo>
                    <a:pt x="25" y="65"/>
                  </a:lnTo>
                  <a:lnTo>
                    <a:pt x="9" y="65"/>
                  </a:lnTo>
                  <a:lnTo>
                    <a:pt x="9" y="49"/>
                  </a:lnTo>
                  <a:close/>
                  <a:moveTo>
                    <a:pt x="9" y="81"/>
                  </a:moveTo>
                  <a:lnTo>
                    <a:pt x="25" y="81"/>
                  </a:lnTo>
                  <a:lnTo>
                    <a:pt x="25" y="98"/>
                  </a:lnTo>
                  <a:lnTo>
                    <a:pt x="9" y="98"/>
                  </a:lnTo>
                  <a:lnTo>
                    <a:pt x="9" y="81"/>
                  </a:lnTo>
                  <a:close/>
                  <a:moveTo>
                    <a:pt x="74" y="41"/>
                  </a:moveTo>
                  <a:lnTo>
                    <a:pt x="131" y="41"/>
                  </a:lnTo>
                  <a:lnTo>
                    <a:pt x="131" y="49"/>
                  </a:lnTo>
                  <a:lnTo>
                    <a:pt x="74" y="49"/>
                  </a:lnTo>
                  <a:lnTo>
                    <a:pt x="74" y="41"/>
                  </a:lnTo>
                  <a:close/>
                  <a:moveTo>
                    <a:pt x="74" y="130"/>
                  </a:moveTo>
                  <a:lnTo>
                    <a:pt x="90" y="130"/>
                  </a:lnTo>
                  <a:lnTo>
                    <a:pt x="90" y="98"/>
                  </a:lnTo>
                  <a:lnTo>
                    <a:pt x="115" y="98"/>
                  </a:lnTo>
                  <a:lnTo>
                    <a:pt x="115" y="130"/>
                  </a:lnTo>
                  <a:lnTo>
                    <a:pt x="131" y="130"/>
                  </a:lnTo>
                  <a:lnTo>
                    <a:pt x="131" y="57"/>
                  </a:lnTo>
                  <a:lnTo>
                    <a:pt x="74" y="57"/>
                  </a:lnTo>
                  <a:lnTo>
                    <a:pt x="74"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0" name="Freeform 164">
              <a:extLst>
                <a:ext uri="{FF2B5EF4-FFF2-40B4-BE49-F238E27FC236}">
                  <a16:creationId xmlns:a16="http://schemas.microsoft.com/office/drawing/2014/main" id="{378A09B8-D079-D2DA-779E-9636C2A330B0}"/>
                </a:ext>
              </a:extLst>
            </p:cNvPr>
            <p:cNvSpPr>
              <a:spLocks noEditPoints="1"/>
            </p:cNvSpPr>
            <p:nvPr/>
          </p:nvSpPr>
          <p:spPr bwMode="auto">
            <a:xfrm>
              <a:off x="8688930" y="2636148"/>
              <a:ext cx="146800" cy="154628"/>
            </a:xfrm>
            <a:custGeom>
              <a:avLst/>
              <a:gdLst>
                <a:gd name="T0" fmla="*/ 43 w 46"/>
                <a:gd name="T1" fmla="*/ 29 h 48"/>
                <a:gd name="T2" fmla="*/ 46 w 46"/>
                <a:gd name="T3" fmla="*/ 16 h 48"/>
                <a:gd name="T4" fmla="*/ 41 w 46"/>
                <a:gd name="T5" fmla="*/ 8 h 48"/>
                <a:gd name="T6" fmla="*/ 37 w 46"/>
                <a:gd name="T7" fmla="*/ 9 h 48"/>
                <a:gd name="T8" fmla="*/ 28 w 46"/>
                <a:gd name="T9" fmla="*/ 0 h 48"/>
                <a:gd name="T10" fmla="*/ 18 w 46"/>
                <a:gd name="T11" fmla="*/ 0 h 48"/>
                <a:gd name="T12" fmla="*/ 17 w 46"/>
                <a:gd name="T13" fmla="*/ 4 h 48"/>
                <a:gd name="T14" fmla="*/ 4 w 46"/>
                <a:gd name="T15" fmla="*/ 8 h 48"/>
                <a:gd name="T16" fmla="*/ 0 w 46"/>
                <a:gd name="T17" fmla="*/ 16 h 48"/>
                <a:gd name="T18" fmla="*/ 3 w 46"/>
                <a:gd name="T19" fmla="*/ 19 h 48"/>
                <a:gd name="T20" fmla="*/ 0 w 46"/>
                <a:gd name="T21" fmla="*/ 32 h 48"/>
                <a:gd name="T22" fmla="*/ 4 w 46"/>
                <a:gd name="T23" fmla="*/ 40 h 48"/>
                <a:gd name="T24" fmla="*/ 9 w 46"/>
                <a:gd name="T25" fmla="*/ 39 h 48"/>
                <a:gd name="T26" fmla="*/ 18 w 46"/>
                <a:gd name="T27" fmla="*/ 48 h 48"/>
                <a:gd name="T28" fmla="*/ 28 w 46"/>
                <a:gd name="T29" fmla="*/ 48 h 48"/>
                <a:gd name="T30" fmla="*/ 29 w 46"/>
                <a:gd name="T31" fmla="*/ 44 h 48"/>
                <a:gd name="T32" fmla="*/ 41 w 46"/>
                <a:gd name="T33" fmla="*/ 40 h 48"/>
                <a:gd name="T34" fmla="*/ 46 w 46"/>
                <a:gd name="T35" fmla="*/ 32 h 48"/>
                <a:gd name="T36" fmla="*/ 43 w 46"/>
                <a:gd name="T37" fmla="*/ 29 h 48"/>
                <a:gd name="T38" fmla="*/ 23 w 46"/>
                <a:gd name="T39" fmla="*/ 34 h 48"/>
                <a:gd name="T40" fmla="*/ 13 w 46"/>
                <a:gd name="T41" fmla="*/ 24 h 48"/>
                <a:gd name="T42" fmla="*/ 23 w 46"/>
                <a:gd name="T43" fmla="*/ 14 h 48"/>
                <a:gd name="T44" fmla="*/ 33 w 46"/>
                <a:gd name="T45" fmla="*/ 24 h 48"/>
                <a:gd name="T46" fmla="*/ 23 w 46"/>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48">
                  <a:moveTo>
                    <a:pt x="43" y="29"/>
                  </a:moveTo>
                  <a:cubicBezTo>
                    <a:pt x="40" y="24"/>
                    <a:pt x="42" y="19"/>
                    <a:pt x="46" y="16"/>
                  </a:cubicBezTo>
                  <a:cubicBezTo>
                    <a:pt x="41" y="8"/>
                    <a:pt x="41" y="8"/>
                    <a:pt x="41" y="8"/>
                  </a:cubicBezTo>
                  <a:cubicBezTo>
                    <a:pt x="40" y="9"/>
                    <a:pt x="39" y="9"/>
                    <a:pt x="37" y="9"/>
                  </a:cubicBezTo>
                  <a:cubicBezTo>
                    <a:pt x="32" y="9"/>
                    <a:pt x="28" y="5"/>
                    <a:pt x="28" y="0"/>
                  </a:cubicBezTo>
                  <a:cubicBezTo>
                    <a:pt x="18" y="0"/>
                    <a:pt x="18" y="0"/>
                    <a:pt x="18" y="0"/>
                  </a:cubicBezTo>
                  <a:cubicBezTo>
                    <a:pt x="18" y="1"/>
                    <a:pt x="18" y="3"/>
                    <a:pt x="17" y="4"/>
                  </a:cubicBezTo>
                  <a:cubicBezTo>
                    <a:pt x="14" y="9"/>
                    <a:pt x="9" y="10"/>
                    <a:pt x="4" y="8"/>
                  </a:cubicBezTo>
                  <a:cubicBezTo>
                    <a:pt x="0" y="16"/>
                    <a:pt x="0" y="16"/>
                    <a:pt x="0" y="16"/>
                  </a:cubicBezTo>
                  <a:cubicBezTo>
                    <a:pt x="1" y="17"/>
                    <a:pt x="2" y="18"/>
                    <a:pt x="3" y="19"/>
                  </a:cubicBezTo>
                  <a:cubicBezTo>
                    <a:pt x="6" y="24"/>
                    <a:pt x="4" y="29"/>
                    <a:pt x="0" y="32"/>
                  </a:cubicBezTo>
                  <a:cubicBezTo>
                    <a:pt x="4" y="40"/>
                    <a:pt x="4" y="40"/>
                    <a:pt x="4" y="40"/>
                  </a:cubicBezTo>
                  <a:cubicBezTo>
                    <a:pt x="6" y="39"/>
                    <a:pt x="7" y="39"/>
                    <a:pt x="9" y="39"/>
                  </a:cubicBezTo>
                  <a:cubicBezTo>
                    <a:pt x="14" y="39"/>
                    <a:pt x="18" y="43"/>
                    <a:pt x="18" y="48"/>
                  </a:cubicBezTo>
                  <a:cubicBezTo>
                    <a:pt x="28" y="48"/>
                    <a:pt x="28" y="48"/>
                    <a:pt x="28" y="48"/>
                  </a:cubicBezTo>
                  <a:cubicBezTo>
                    <a:pt x="28" y="47"/>
                    <a:pt x="28" y="45"/>
                    <a:pt x="29" y="44"/>
                  </a:cubicBezTo>
                  <a:cubicBezTo>
                    <a:pt x="31" y="39"/>
                    <a:pt x="37" y="38"/>
                    <a:pt x="41" y="40"/>
                  </a:cubicBezTo>
                  <a:cubicBezTo>
                    <a:pt x="46" y="32"/>
                    <a:pt x="46" y="32"/>
                    <a:pt x="46" y="32"/>
                  </a:cubicBezTo>
                  <a:cubicBezTo>
                    <a:pt x="45" y="31"/>
                    <a:pt x="44" y="30"/>
                    <a:pt x="43" y="29"/>
                  </a:cubicBezTo>
                  <a:close/>
                  <a:moveTo>
                    <a:pt x="23" y="34"/>
                  </a:moveTo>
                  <a:cubicBezTo>
                    <a:pt x="18" y="34"/>
                    <a:pt x="13" y="29"/>
                    <a:pt x="13" y="24"/>
                  </a:cubicBezTo>
                  <a:cubicBezTo>
                    <a:pt x="13" y="19"/>
                    <a:pt x="18" y="14"/>
                    <a:pt x="23" y="14"/>
                  </a:cubicBezTo>
                  <a:cubicBezTo>
                    <a:pt x="28" y="14"/>
                    <a:pt x="33" y="19"/>
                    <a:pt x="33" y="24"/>
                  </a:cubicBezTo>
                  <a:cubicBezTo>
                    <a:pt x="33" y="29"/>
                    <a:pt x="28"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1" name="Freeform 166">
              <a:extLst>
                <a:ext uri="{FF2B5EF4-FFF2-40B4-BE49-F238E27FC236}">
                  <a16:creationId xmlns:a16="http://schemas.microsoft.com/office/drawing/2014/main" id="{5EF88B63-84F1-9BAD-6352-DF80DFEB5697}"/>
                </a:ext>
              </a:extLst>
            </p:cNvPr>
            <p:cNvSpPr>
              <a:spLocks noEditPoints="1"/>
            </p:cNvSpPr>
            <p:nvPr/>
          </p:nvSpPr>
          <p:spPr bwMode="auto">
            <a:xfrm>
              <a:off x="8371843" y="3567836"/>
              <a:ext cx="107654" cy="207477"/>
            </a:xfrm>
            <a:custGeom>
              <a:avLst/>
              <a:gdLst>
                <a:gd name="T0" fmla="*/ 23 w 34"/>
                <a:gd name="T1" fmla="*/ 64 h 65"/>
                <a:gd name="T2" fmla="*/ 23 w 34"/>
                <a:gd name="T3" fmla="*/ 64 h 65"/>
                <a:gd name="T4" fmla="*/ 33 w 34"/>
                <a:gd name="T5" fmla="*/ 50 h 65"/>
                <a:gd name="T6" fmla="*/ 30 w 34"/>
                <a:gd name="T7" fmla="*/ 34 h 65"/>
                <a:gd name="T8" fmla="*/ 15 w 34"/>
                <a:gd name="T9" fmla="*/ 24 h 65"/>
                <a:gd name="T10" fmla="*/ 15 w 34"/>
                <a:gd name="T11" fmla="*/ 24 h 65"/>
                <a:gd name="T12" fmla="*/ 14 w 34"/>
                <a:gd name="T13" fmla="*/ 25 h 65"/>
                <a:gd name="T14" fmla="*/ 15 w 34"/>
                <a:gd name="T15" fmla="*/ 30 h 65"/>
                <a:gd name="T16" fmla="*/ 16 w 34"/>
                <a:gd name="T17" fmla="*/ 30 h 65"/>
                <a:gd name="T18" fmla="*/ 17 w 34"/>
                <a:gd name="T19" fmla="*/ 30 h 65"/>
                <a:gd name="T20" fmla="*/ 24 w 34"/>
                <a:gd name="T21" fmla="*/ 35 h 65"/>
                <a:gd name="T22" fmla="*/ 27 w 34"/>
                <a:gd name="T23" fmla="*/ 51 h 65"/>
                <a:gd name="T24" fmla="*/ 22 w 34"/>
                <a:gd name="T25" fmla="*/ 59 h 65"/>
                <a:gd name="T26" fmla="*/ 22 w 34"/>
                <a:gd name="T27" fmla="*/ 59 h 65"/>
                <a:gd name="T28" fmla="*/ 14 w 34"/>
                <a:gd name="T29" fmla="*/ 53 h 65"/>
                <a:gd name="T30" fmla="*/ 13 w 34"/>
                <a:gd name="T31" fmla="*/ 46 h 65"/>
                <a:gd name="T32" fmla="*/ 6 w 34"/>
                <a:gd name="T33" fmla="*/ 44 h 65"/>
                <a:gd name="T34" fmla="*/ 8 w 34"/>
                <a:gd name="T35" fmla="*/ 54 h 65"/>
                <a:gd name="T36" fmla="*/ 23 w 34"/>
                <a:gd name="T37" fmla="*/ 64 h 65"/>
                <a:gd name="T38" fmla="*/ 19 w 34"/>
                <a:gd name="T39" fmla="*/ 42 h 65"/>
                <a:gd name="T40" fmla="*/ 20 w 34"/>
                <a:gd name="T41" fmla="*/ 41 h 65"/>
                <a:gd name="T42" fmla="*/ 19 w 34"/>
                <a:gd name="T43" fmla="*/ 35 h 65"/>
                <a:gd name="T44" fmla="*/ 18 w 34"/>
                <a:gd name="T45" fmla="*/ 36 h 65"/>
                <a:gd name="T46" fmla="*/ 17 w 34"/>
                <a:gd name="T47" fmla="*/ 36 h 65"/>
                <a:gd name="T48" fmla="*/ 10 w 34"/>
                <a:gd name="T49" fmla="*/ 31 h 65"/>
                <a:gd name="T50" fmla="*/ 7 w 34"/>
                <a:gd name="T51" fmla="*/ 15 h 65"/>
                <a:gd name="T52" fmla="*/ 12 w 34"/>
                <a:gd name="T53" fmla="*/ 7 h 65"/>
                <a:gd name="T54" fmla="*/ 12 w 34"/>
                <a:gd name="T55" fmla="*/ 7 h 65"/>
                <a:gd name="T56" fmla="*/ 20 w 34"/>
                <a:gd name="T57" fmla="*/ 13 h 65"/>
                <a:gd name="T58" fmla="*/ 21 w 34"/>
                <a:gd name="T59" fmla="*/ 20 h 65"/>
                <a:gd name="T60" fmla="*/ 28 w 34"/>
                <a:gd name="T61" fmla="*/ 22 h 65"/>
                <a:gd name="T62" fmla="*/ 26 w 34"/>
                <a:gd name="T63" fmla="*/ 12 h 65"/>
                <a:gd name="T64" fmla="*/ 11 w 34"/>
                <a:gd name="T65" fmla="*/ 2 h 65"/>
                <a:gd name="T66" fmla="*/ 11 w 34"/>
                <a:gd name="T67" fmla="*/ 2 h 65"/>
                <a:gd name="T68" fmla="*/ 1 w 34"/>
                <a:gd name="T69" fmla="*/ 16 h 65"/>
                <a:gd name="T70" fmla="*/ 4 w 34"/>
                <a:gd name="T71" fmla="*/ 32 h 65"/>
                <a:gd name="T72" fmla="*/ 19 w 34"/>
                <a:gd name="T73" fmla="*/ 4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 h="65">
                  <a:moveTo>
                    <a:pt x="23" y="64"/>
                  </a:moveTo>
                  <a:cubicBezTo>
                    <a:pt x="23" y="64"/>
                    <a:pt x="23" y="64"/>
                    <a:pt x="23" y="64"/>
                  </a:cubicBezTo>
                  <a:cubicBezTo>
                    <a:pt x="30" y="63"/>
                    <a:pt x="34" y="56"/>
                    <a:pt x="33" y="50"/>
                  </a:cubicBezTo>
                  <a:cubicBezTo>
                    <a:pt x="30" y="34"/>
                    <a:pt x="30" y="34"/>
                    <a:pt x="30" y="34"/>
                  </a:cubicBezTo>
                  <a:cubicBezTo>
                    <a:pt x="29" y="27"/>
                    <a:pt x="22" y="23"/>
                    <a:pt x="15" y="24"/>
                  </a:cubicBezTo>
                  <a:cubicBezTo>
                    <a:pt x="15" y="24"/>
                    <a:pt x="15" y="24"/>
                    <a:pt x="15" y="24"/>
                  </a:cubicBezTo>
                  <a:cubicBezTo>
                    <a:pt x="15" y="25"/>
                    <a:pt x="14" y="25"/>
                    <a:pt x="14" y="25"/>
                  </a:cubicBezTo>
                  <a:cubicBezTo>
                    <a:pt x="15" y="30"/>
                    <a:pt x="15" y="30"/>
                    <a:pt x="15" y="30"/>
                  </a:cubicBezTo>
                  <a:cubicBezTo>
                    <a:pt x="15" y="30"/>
                    <a:pt x="16" y="30"/>
                    <a:pt x="16" y="30"/>
                  </a:cubicBezTo>
                  <a:cubicBezTo>
                    <a:pt x="17" y="30"/>
                    <a:pt x="17" y="30"/>
                    <a:pt x="17" y="30"/>
                  </a:cubicBezTo>
                  <a:cubicBezTo>
                    <a:pt x="20" y="29"/>
                    <a:pt x="24" y="32"/>
                    <a:pt x="24" y="35"/>
                  </a:cubicBezTo>
                  <a:cubicBezTo>
                    <a:pt x="27" y="51"/>
                    <a:pt x="27" y="51"/>
                    <a:pt x="27" y="51"/>
                  </a:cubicBezTo>
                  <a:cubicBezTo>
                    <a:pt x="28" y="54"/>
                    <a:pt x="26" y="58"/>
                    <a:pt x="22" y="59"/>
                  </a:cubicBezTo>
                  <a:cubicBezTo>
                    <a:pt x="22" y="59"/>
                    <a:pt x="22" y="59"/>
                    <a:pt x="22" y="59"/>
                  </a:cubicBezTo>
                  <a:cubicBezTo>
                    <a:pt x="18" y="59"/>
                    <a:pt x="15" y="57"/>
                    <a:pt x="14" y="53"/>
                  </a:cubicBezTo>
                  <a:cubicBezTo>
                    <a:pt x="13" y="46"/>
                    <a:pt x="13" y="46"/>
                    <a:pt x="13" y="46"/>
                  </a:cubicBezTo>
                  <a:cubicBezTo>
                    <a:pt x="10" y="46"/>
                    <a:pt x="8" y="45"/>
                    <a:pt x="6" y="44"/>
                  </a:cubicBezTo>
                  <a:cubicBezTo>
                    <a:pt x="8" y="54"/>
                    <a:pt x="8" y="54"/>
                    <a:pt x="8" y="54"/>
                  </a:cubicBezTo>
                  <a:cubicBezTo>
                    <a:pt x="10" y="61"/>
                    <a:pt x="16" y="65"/>
                    <a:pt x="23" y="64"/>
                  </a:cubicBezTo>
                  <a:close/>
                  <a:moveTo>
                    <a:pt x="19" y="42"/>
                  </a:moveTo>
                  <a:cubicBezTo>
                    <a:pt x="19" y="41"/>
                    <a:pt x="20" y="41"/>
                    <a:pt x="20" y="41"/>
                  </a:cubicBezTo>
                  <a:cubicBezTo>
                    <a:pt x="19" y="35"/>
                    <a:pt x="19" y="35"/>
                    <a:pt x="19" y="35"/>
                  </a:cubicBezTo>
                  <a:cubicBezTo>
                    <a:pt x="19" y="36"/>
                    <a:pt x="18" y="36"/>
                    <a:pt x="18" y="36"/>
                  </a:cubicBezTo>
                  <a:cubicBezTo>
                    <a:pt x="17" y="36"/>
                    <a:pt x="17" y="36"/>
                    <a:pt x="17" y="36"/>
                  </a:cubicBezTo>
                  <a:cubicBezTo>
                    <a:pt x="14" y="37"/>
                    <a:pt x="10" y="34"/>
                    <a:pt x="10" y="31"/>
                  </a:cubicBezTo>
                  <a:cubicBezTo>
                    <a:pt x="7" y="15"/>
                    <a:pt x="7" y="15"/>
                    <a:pt x="7" y="15"/>
                  </a:cubicBezTo>
                  <a:cubicBezTo>
                    <a:pt x="6" y="12"/>
                    <a:pt x="8" y="8"/>
                    <a:pt x="12" y="7"/>
                  </a:cubicBezTo>
                  <a:cubicBezTo>
                    <a:pt x="12" y="7"/>
                    <a:pt x="12" y="7"/>
                    <a:pt x="12" y="7"/>
                  </a:cubicBezTo>
                  <a:cubicBezTo>
                    <a:pt x="16" y="7"/>
                    <a:pt x="19" y="9"/>
                    <a:pt x="20" y="13"/>
                  </a:cubicBezTo>
                  <a:cubicBezTo>
                    <a:pt x="21" y="20"/>
                    <a:pt x="21" y="20"/>
                    <a:pt x="21" y="20"/>
                  </a:cubicBezTo>
                  <a:cubicBezTo>
                    <a:pt x="24" y="20"/>
                    <a:pt x="26" y="21"/>
                    <a:pt x="28" y="22"/>
                  </a:cubicBezTo>
                  <a:cubicBezTo>
                    <a:pt x="26" y="12"/>
                    <a:pt x="26" y="12"/>
                    <a:pt x="26" y="12"/>
                  </a:cubicBezTo>
                  <a:cubicBezTo>
                    <a:pt x="24" y="5"/>
                    <a:pt x="18" y="0"/>
                    <a:pt x="11" y="2"/>
                  </a:cubicBezTo>
                  <a:cubicBezTo>
                    <a:pt x="11" y="2"/>
                    <a:pt x="11" y="2"/>
                    <a:pt x="11" y="2"/>
                  </a:cubicBezTo>
                  <a:cubicBezTo>
                    <a:pt x="4" y="3"/>
                    <a:pt x="0" y="10"/>
                    <a:pt x="1" y="16"/>
                  </a:cubicBezTo>
                  <a:cubicBezTo>
                    <a:pt x="4" y="32"/>
                    <a:pt x="4" y="32"/>
                    <a:pt x="4" y="32"/>
                  </a:cubicBezTo>
                  <a:cubicBezTo>
                    <a:pt x="5" y="38"/>
                    <a:pt x="12" y="43"/>
                    <a:pt x="19"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2" name="Freeform 167">
              <a:extLst>
                <a:ext uri="{FF2B5EF4-FFF2-40B4-BE49-F238E27FC236}">
                  <a16:creationId xmlns:a16="http://schemas.microsoft.com/office/drawing/2014/main" id="{D8F63A6C-0CCC-4AD4-0FC7-9E09761DC9D5}"/>
                </a:ext>
              </a:extLst>
            </p:cNvPr>
            <p:cNvSpPr>
              <a:spLocks/>
            </p:cNvSpPr>
            <p:nvPr/>
          </p:nvSpPr>
          <p:spPr bwMode="auto">
            <a:xfrm>
              <a:off x="8448179" y="1575276"/>
              <a:ext cx="293599" cy="293599"/>
            </a:xfrm>
            <a:custGeom>
              <a:avLst/>
              <a:gdLst>
                <a:gd name="T0" fmla="*/ 29 w 92"/>
                <a:gd name="T1" fmla="*/ 17 h 92"/>
                <a:gd name="T2" fmla="*/ 92 w 92"/>
                <a:gd name="T3" fmla="*/ 0 h 92"/>
                <a:gd name="T4" fmla="*/ 92 w 92"/>
                <a:gd name="T5" fmla="*/ 6 h 92"/>
                <a:gd name="T6" fmla="*/ 92 w 92"/>
                <a:gd name="T7" fmla="*/ 17 h 92"/>
                <a:gd name="T8" fmla="*/ 92 w 92"/>
                <a:gd name="T9" fmla="*/ 66 h 92"/>
                <a:gd name="T10" fmla="*/ 72 w 92"/>
                <a:gd name="T11" fmla="*/ 80 h 92"/>
                <a:gd name="T12" fmla="*/ 52 w 92"/>
                <a:gd name="T13" fmla="*/ 66 h 92"/>
                <a:gd name="T14" fmla="*/ 72 w 92"/>
                <a:gd name="T15" fmla="*/ 52 h 92"/>
                <a:gd name="T16" fmla="*/ 81 w 92"/>
                <a:gd name="T17" fmla="*/ 53 h 92"/>
                <a:gd name="T18" fmla="*/ 81 w 92"/>
                <a:gd name="T19" fmla="*/ 23 h 92"/>
                <a:gd name="T20" fmla="*/ 41 w 92"/>
                <a:gd name="T21" fmla="*/ 34 h 92"/>
                <a:gd name="T22" fmla="*/ 41 w 92"/>
                <a:gd name="T23" fmla="*/ 78 h 92"/>
                <a:gd name="T24" fmla="*/ 21 w 92"/>
                <a:gd name="T25" fmla="*/ 92 h 92"/>
                <a:gd name="T26" fmla="*/ 0 w 92"/>
                <a:gd name="T27" fmla="*/ 78 h 92"/>
                <a:gd name="T28" fmla="*/ 21 w 92"/>
                <a:gd name="T29" fmla="*/ 63 h 92"/>
                <a:gd name="T30" fmla="*/ 29 w 92"/>
                <a:gd name="T31" fmla="*/ 65 h 92"/>
                <a:gd name="T32" fmla="*/ 29 w 92"/>
                <a:gd name="T33" fmla="*/ 34 h 92"/>
                <a:gd name="T34" fmla="*/ 29 w 92"/>
                <a:gd name="T35" fmla="*/ 1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92">
                  <a:moveTo>
                    <a:pt x="29" y="17"/>
                  </a:moveTo>
                  <a:cubicBezTo>
                    <a:pt x="92" y="0"/>
                    <a:pt x="92" y="0"/>
                    <a:pt x="92" y="0"/>
                  </a:cubicBezTo>
                  <a:cubicBezTo>
                    <a:pt x="92" y="6"/>
                    <a:pt x="92" y="6"/>
                    <a:pt x="92" y="6"/>
                  </a:cubicBezTo>
                  <a:cubicBezTo>
                    <a:pt x="92" y="17"/>
                    <a:pt x="92" y="17"/>
                    <a:pt x="92" y="17"/>
                  </a:cubicBezTo>
                  <a:cubicBezTo>
                    <a:pt x="92" y="66"/>
                    <a:pt x="92" y="66"/>
                    <a:pt x="92" y="66"/>
                  </a:cubicBezTo>
                  <a:cubicBezTo>
                    <a:pt x="92" y="74"/>
                    <a:pt x="83" y="80"/>
                    <a:pt x="72" y="80"/>
                  </a:cubicBezTo>
                  <a:cubicBezTo>
                    <a:pt x="61" y="80"/>
                    <a:pt x="52" y="74"/>
                    <a:pt x="52" y="66"/>
                  </a:cubicBezTo>
                  <a:cubicBezTo>
                    <a:pt x="52" y="58"/>
                    <a:pt x="61" y="52"/>
                    <a:pt x="72" y="52"/>
                  </a:cubicBezTo>
                  <a:cubicBezTo>
                    <a:pt x="75" y="52"/>
                    <a:pt x="78" y="52"/>
                    <a:pt x="81" y="53"/>
                  </a:cubicBezTo>
                  <a:cubicBezTo>
                    <a:pt x="81" y="23"/>
                    <a:pt x="81" y="23"/>
                    <a:pt x="81" y="23"/>
                  </a:cubicBezTo>
                  <a:cubicBezTo>
                    <a:pt x="41" y="34"/>
                    <a:pt x="41" y="34"/>
                    <a:pt x="41" y="34"/>
                  </a:cubicBezTo>
                  <a:cubicBezTo>
                    <a:pt x="41" y="78"/>
                    <a:pt x="41" y="78"/>
                    <a:pt x="41" y="78"/>
                  </a:cubicBezTo>
                  <a:cubicBezTo>
                    <a:pt x="41" y="86"/>
                    <a:pt x="32" y="92"/>
                    <a:pt x="21" y="92"/>
                  </a:cubicBezTo>
                  <a:cubicBezTo>
                    <a:pt x="9" y="92"/>
                    <a:pt x="0" y="86"/>
                    <a:pt x="0" y="78"/>
                  </a:cubicBezTo>
                  <a:cubicBezTo>
                    <a:pt x="0" y="70"/>
                    <a:pt x="9" y="63"/>
                    <a:pt x="21" y="63"/>
                  </a:cubicBezTo>
                  <a:cubicBezTo>
                    <a:pt x="24" y="63"/>
                    <a:pt x="27" y="64"/>
                    <a:pt x="29" y="65"/>
                  </a:cubicBezTo>
                  <a:cubicBezTo>
                    <a:pt x="29" y="34"/>
                    <a:pt x="29" y="34"/>
                    <a:pt x="29" y="34"/>
                  </a:cubicBezTo>
                  <a:lnTo>
                    <a:pt x="2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3" name="Freeform 168">
              <a:extLst>
                <a:ext uri="{FF2B5EF4-FFF2-40B4-BE49-F238E27FC236}">
                  <a16:creationId xmlns:a16="http://schemas.microsoft.com/office/drawing/2014/main" id="{7B21E637-6160-1123-35E7-A3481F92A897}"/>
                </a:ext>
              </a:extLst>
            </p:cNvPr>
            <p:cNvSpPr>
              <a:spLocks noEditPoints="1"/>
            </p:cNvSpPr>
            <p:nvPr/>
          </p:nvSpPr>
          <p:spPr bwMode="auto">
            <a:xfrm>
              <a:off x="7763114" y="4108059"/>
              <a:ext cx="227050" cy="201604"/>
            </a:xfrm>
            <a:custGeom>
              <a:avLst/>
              <a:gdLst>
                <a:gd name="T0" fmla="*/ 30 w 71"/>
                <a:gd name="T1" fmla="*/ 0 h 63"/>
                <a:gd name="T2" fmla="*/ 30 w 71"/>
                <a:gd name="T3" fmla="*/ 0 h 63"/>
                <a:gd name="T4" fmla="*/ 59 w 71"/>
                <a:gd name="T5" fmla="*/ 23 h 63"/>
                <a:gd name="T6" fmla="*/ 30 w 71"/>
                <a:gd name="T7" fmla="*/ 47 h 63"/>
                <a:gd name="T8" fmla="*/ 25 w 71"/>
                <a:gd name="T9" fmla="*/ 47 h 63"/>
                <a:gd name="T10" fmla="*/ 4 w 71"/>
                <a:gd name="T11" fmla="*/ 55 h 63"/>
                <a:gd name="T12" fmla="*/ 4 w 71"/>
                <a:gd name="T13" fmla="*/ 53 h 63"/>
                <a:gd name="T14" fmla="*/ 11 w 71"/>
                <a:gd name="T15" fmla="*/ 44 h 63"/>
                <a:gd name="T16" fmla="*/ 11 w 71"/>
                <a:gd name="T17" fmla="*/ 42 h 63"/>
                <a:gd name="T18" fmla="*/ 0 w 71"/>
                <a:gd name="T19" fmla="*/ 23 h 63"/>
                <a:gd name="T20" fmla="*/ 30 w 71"/>
                <a:gd name="T21" fmla="*/ 0 h 63"/>
                <a:gd name="T22" fmla="*/ 62 w 71"/>
                <a:gd name="T23" fmla="*/ 53 h 63"/>
                <a:gd name="T24" fmla="*/ 67 w 71"/>
                <a:gd name="T25" fmla="*/ 61 h 63"/>
                <a:gd name="T26" fmla="*/ 67 w 71"/>
                <a:gd name="T27" fmla="*/ 63 h 63"/>
                <a:gd name="T28" fmla="*/ 50 w 71"/>
                <a:gd name="T29" fmla="*/ 56 h 63"/>
                <a:gd name="T30" fmla="*/ 46 w 71"/>
                <a:gd name="T31" fmla="*/ 56 h 63"/>
                <a:gd name="T32" fmla="*/ 30 w 71"/>
                <a:gd name="T33" fmla="*/ 52 h 63"/>
                <a:gd name="T34" fmla="*/ 54 w 71"/>
                <a:gd name="T35" fmla="*/ 44 h 63"/>
                <a:gd name="T36" fmla="*/ 61 w 71"/>
                <a:gd name="T37" fmla="*/ 35 h 63"/>
                <a:gd name="T38" fmla="*/ 64 w 71"/>
                <a:gd name="T39" fmla="*/ 23 h 63"/>
                <a:gd name="T40" fmla="*/ 64 w 71"/>
                <a:gd name="T41" fmla="*/ 22 h 63"/>
                <a:gd name="T42" fmla="*/ 71 w 71"/>
                <a:gd name="T43" fmla="*/ 36 h 63"/>
                <a:gd name="T44" fmla="*/ 62 w 71"/>
                <a:gd name="T45" fmla="*/ 52 h 63"/>
                <a:gd name="T46" fmla="*/ 62 w 71"/>
                <a:gd name="T47" fmla="*/ 5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63">
                  <a:moveTo>
                    <a:pt x="30" y="0"/>
                  </a:moveTo>
                  <a:cubicBezTo>
                    <a:pt x="30" y="0"/>
                    <a:pt x="30" y="0"/>
                    <a:pt x="30" y="0"/>
                  </a:cubicBezTo>
                  <a:cubicBezTo>
                    <a:pt x="46" y="0"/>
                    <a:pt x="59" y="10"/>
                    <a:pt x="59" y="23"/>
                  </a:cubicBezTo>
                  <a:cubicBezTo>
                    <a:pt x="59" y="37"/>
                    <a:pt x="46" y="47"/>
                    <a:pt x="30" y="47"/>
                  </a:cubicBezTo>
                  <a:cubicBezTo>
                    <a:pt x="28" y="47"/>
                    <a:pt x="27" y="47"/>
                    <a:pt x="25" y="47"/>
                  </a:cubicBezTo>
                  <a:cubicBezTo>
                    <a:pt x="19" y="53"/>
                    <a:pt x="11" y="55"/>
                    <a:pt x="4" y="55"/>
                  </a:cubicBezTo>
                  <a:cubicBezTo>
                    <a:pt x="4" y="53"/>
                    <a:pt x="4" y="53"/>
                    <a:pt x="4" y="53"/>
                  </a:cubicBezTo>
                  <a:cubicBezTo>
                    <a:pt x="8" y="51"/>
                    <a:pt x="11" y="48"/>
                    <a:pt x="11" y="44"/>
                  </a:cubicBezTo>
                  <a:cubicBezTo>
                    <a:pt x="11" y="43"/>
                    <a:pt x="11" y="43"/>
                    <a:pt x="11" y="42"/>
                  </a:cubicBezTo>
                  <a:cubicBezTo>
                    <a:pt x="4" y="38"/>
                    <a:pt x="0" y="31"/>
                    <a:pt x="0" y="23"/>
                  </a:cubicBezTo>
                  <a:cubicBezTo>
                    <a:pt x="0" y="10"/>
                    <a:pt x="13" y="0"/>
                    <a:pt x="30" y="0"/>
                  </a:cubicBezTo>
                  <a:close/>
                  <a:moveTo>
                    <a:pt x="62" y="53"/>
                  </a:moveTo>
                  <a:cubicBezTo>
                    <a:pt x="62" y="57"/>
                    <a:pt x="64" y="60"/>
                    <a:pt x="67" y="61"/>
                  </a:cubicBezTo>
                  <a:cubicBezTo>
                    <a:pt x="67" y="63"/>
                    <a:pt x="67" y="63"/>
                    <a:pt x="67" y="63"/>
                  </a:cubicBezTo>
                  <a:cubicBezTo>
                    <a:pt x="61" y="62"/>
                    <a:pt x="55" y="61"/>
                    <a:pt x="50" y="56"/>
                  </a:cubicBezTo>
                  <a:cubicBezTo>
                    <a:pt x="48" y="56"/>
                    <a:pt x="47" y="56"/>
                    <a:pt x="46" y="56"/>
                  </a:cubicBezTo>
                  <a:cubicBezTo>
                    <a:pt x="40" y="56"/>
                    <a:pt x="34" y="55"/>
                    <a:pt x="30" y="52"/>
                  </a:cubicBezTo>
                  <a:cubicBezTo>
                    <a:pt x="39" y="52"/>
                    <a:pt x="47" y="49"/>
                    <a:pt x="54" y="44"/>
                  </a:cubicBezTo>
                  <a:cubicBezTo>
                    <a:pt x="57" y="41"/>
                    <a:pt x="59" y="38"/>
                    <a:pt x="61" y="35"/>
                  </a:cubicBezTo>
                  <a:cubicBezTo>
                    <a:pt x="63" y="31"/>
                    <a:pt x="64" y="27"/>
                    <a:pt x="64" y="23"/>
                  </a:cubicBezTo>
                  <a:cubicBezTo>
                    <a:pt x="64" y="23"/>
                    <a:pt x="64" y="22"/>
                    <a:pt x="64" y="22"/>
                  </a:cubicBezTo>
                  <a:cubicBezTo>
                    <a:pt x="68" y="25"/>
                    <a:pt x="71" y="30"/>
                    <a:pt x="71" y="36"/>
                  </a:cubicBezTo>
                  <a:cubicBezTo>
                    <a:pt x="71" y="42"/>
                    <a:pt x="67" y="48"/>
                    <a:pt x="62" y="52"/>
                  </a:cubicBezTo>
                  <a:cubicBezTo>
                    <a:pt x="62" y="52"/>
                    <a:pt x="62" y="53"/>
                    <a:pt x="62"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4" name="Freeform 169">
              <a:extLst>
                <a:ext uri="{FF2B5EF4-FFF2-40B4-BE49-F238E27FC236}">
                  <a16:creationId xmlns:a16="http://schemas.microsoft.com/office/drawing/2014/main" id="{541887A0-3463-12F6-86E1-B2EABC0DDB19}"/>
                </a:ext>
              </a:extLst>
            </p:cNvPr>
            <p:cNvSpPr>
              <a:spLocks/>
            </p:cNvSpPr>
            <p:nvPr/>
          </p:nvSpPr>
          <p:spPr bwMode="auto">
            <a:xfrm>
              <a:off x="7947103" y="3679405"/>
              <a:ext cx="207477" cy="207477"/>
            </a:xfrm>
            <a:custGeom>
              <a:avLst/>
              <a:gdLst>
                <a:gd name="T0" fmla="*/ 65 w 65"/>
                <a:gd name="T1" fmla="*/ 24 h 65"/>
                <a:gd name="T2" fmla="*/ 41 w 65"/>
                <a:gd name="T3" fmla="*/ 24 h 65"/>
                <a:gd name="T4" fmla="*/ 50 w 65"/>
                <a:gd name="T5" fmla="*/ 15 h 65"/>
                <a:gd name="T6" fmla="*/ 33 w 65"/>
                <a:gd name="T7" fmla="*/ 8 h 65"/>
                <a:gd name="T8" fmla="*/ 16 w 65"/>
                <a:gd name="T9" fmla="*/ 15 h 65"/>
                <a:gd name="T10" fmla="*/ 9 w 65"/>
                <a:gd name="T11" fmla="*/ 32 h 65"/>
                <a:gd name="T12" fmla="*/ 16 w 65"/>
                <a:gd name="T13" fmla="*/ 49 h 65"/>
                <a:gd name="T14" fmla="*/ 33 w 65"/>
                <a:gd name="T15" fmla="*/ 56 h 65"/>
                <a:gd name="T16" fmla="*/ 50 w 65"/>
                <a:gd name="T17" fmla="*/ 49 h 65"/>
                <a:gd name="T18" fmla="*/ 51 w 65"/>
                <a:gd name="T19" fmla="*/ 48 h 65"/>
                <a:gd name="T20" fmla="*/ 57 w 65"/>
                <a:gd name="T21" fmla="*/ 54 h 65"/>
                <a:gd name="T22" fmla="*/ 33 w 65"/>
                <a:gd name="T23" fmla="*/ 65 h 65"/>
                <a:gd name="T24" fmla="*/ 0 w 65"/>
                <a:gd name="T25" fmla="*/ 32 h 65"/>
                <a:gd name="T26" fmla="*/ 33 w 65"/>
                <a:gd name="T27" fmla="*/ 0 h 65"/>
                <a:gd name="T28" fmla="*/ 56 w 65"/>
                <a:gd name="T29" fmla="*/ 9 h 65"/>
                <a:gd name="T30" fmla="*/ 65 w 65"/>
                <a:gd name="T31" fmla="*/ 0 h 65"/>
                <a:gd name="T32" fmla="*/ 65 w 65"/>
                <a:gd name="T33" fmla="*/ 2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65">
                  <a:moveTo>
                    <a:pt x="65" y="24"/>
                  </a:moveTo>
                  <a:cubicBezTo>
                    <a:pt x="41" y="24"/>
                    <a:pt x="41" y="24"/>
                    <a:pt x="41" y="24"/>
                  </a:cubicBezTo>
                  <a:cubicBezTo>
                    <a:pt x="50" y="15"/>
                    <a:pt x="50" y="15"/>
                    <a:pt x="50" y="15"/>
                  </a:cubicBezTo>
                  <a:cubicBezTo>
                    <a:pt x="45" y="10"/>
                    <a:pt x="39" y="8"/>
                    <a:pt x="33" y="8"/>
                  </a:cubicBezTo>
                  <a:cubicBezTo>
                    <a:pt x="26" y="8"/>
                    <a:pt x="20" y="10"/>
                    <a:pt x="16" y="15"/>
                  </a:cubicBezTo>
                  <a:cubicBezTo>
                    <a:pt x="11" y="20"/>
                    <a:pt x="9" y="26"/>
                    <a:pt x="9" y="32"/>
                  </a:cubicBezTo>
                  <a:cubicBezTo>
                    <a:pt x="9" y="39"/>
                    <a:pt x="11" y="45"/>
                    <a:pt x="16" y="49"/>
                  </a:cubicBezTo>
                  <a:cubicBezTo>
                    <a:pt x="20" y="54"/>
                    <a:pt x="26" y="56"/>
                    <a:pt x="33" y="56"/>
                  </a:cubicBezTo>
                  <a:cubicBezTo>
                    <a:pt x="39" y="56"/>
                    <a:pt x="45" y="54"/>
                    <a:pt x="50" y="49"/>
                  </a:cubicBezTo>
                  <a:cubicBezTo>
                    <a:pt x="50" y="49"/>
                    <a:pt x="51" y="49"/>
                    <a:pt x="51" y="48"/>
                  </a:cubicBezTo>
                  <a:cubicBezTo>
                    <a:pt x="57" y="54"/>
                    <a:pt x="57" y="54"/>
                    <a:pt x="57" y="54"/>
                  </a:cubicBezTo>
                  <a:cubicBezTo>
                    <a:pt x="51" y="60"/>
                    <a:pt x="43" y="65"/>
                    <a:pt x="33" y="65"/>
                  </a:cubicBezTo>
                  <a:cubicBezTo>
                    <a:pt x="15" y="65"/>
                    <a:pt x="0" y="50"/>
                    <a:pt x="0" y="32"/>
                  </a:cubicBezTo>
                  <a:cubicBezTo>
                    <a:pt x="0" y="14"/>
                    <a:pt x="15" y="0"/>
                    <a:pt x="33" y="0"/>
                  </a:cubicBezTo>
                  <a:cubicBezTo>
                    <a:pt x="42" y="0"/>
                    <a:pt x="50" y="4"/>
                    <a:pt x="56" y="9"/>
                  </a:cubicBezTo>
                  <a:cubicBezTo>
                    <a:pt x="65" y="0"/>
                    <a:pt x="65" y="0"/>
                    <a:pt x="65" y="0"/>
                  </a:cubicBezTo>
                  <a:lnTo>
                    <a:pt x="6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5" name="Freeform 171">
              <a:extLst>
                <a:ext uri="{FF2B5EF4-FFF2-40B4-BE49-F238E27FC236}">
                  <a16:creationId xmlns:a16="http://schemas.microsoft.com/office/drawing/2014/main" id="{DD249FBE-3CF2-4317-25FD-77A321371B98}"/>
                </a:ext>
              </a:extLst>
            </p:cNvPr>
            <p:cNvSpPr>
              <a:spLocks noEditPoints="1"/>
            </p:cNvSpPr>
            <p:nvPr/>
          </p:nvSpPr>
          <p:spPr bwMode="auto">
            <a:xfrm>
              <a:off x="8704589" y="1177939"/>
              <a:ext cx="172245" cy="170287"/>
            </a:xfrm>
            <a:custGeom>
              <a:avLst/>
              <a:gdLst>
                <a:gd name="T0" fmla="*/ 27 w 54"/>
                <a:gd name="T1" fmla="*/ 0 h 53"/>
                <a:gd name="T2" fmla="*/ 0 w 54"/>
                <a:gd name="T3" fmla="*/ 26 h 53"/>
                <a:gd name="T4" fmla="*/ 27 w 54"/>
                <a:gd name="T5" fmla="*/ 53 h 53"/>
                <a:gd name="T6" fmla="*/ 54 w 54"/>
                <a:gd name="T7" fmla="*/ 26 h 53"/>
                <a:gd name="T8" fmla="*/ 27 w 54"/>
                <a:gd name="T9" fmla="*/ 0 h 53"/>
                <a:gd name="T10" fmla="*/ 16 w 54"/>
                <a:gd name="T11" fmla="*/ 43 h 53"/>
                <a:gd name="T12" fmla="*/ 17 w 54"/>
                <a:gd name="T13" fmla="*/ 38 h 53"/>
                <a:gd name="T14" fmla="*/ 7 w 54"/>
                <a:gd name="T15" fmla="*/ 24 h 53"/>
                <a:gd name="T16" fmla="*/ 13 w 54"/>
                <a:gd name="T17" fmla="*/ 12 h 53"/>
                <a:gd name="T18" fmla="*/ 27 w 54"/>
                <a:gd name="T19" fmla="*/ 6 h 53"/>
                <a:gd name="T20" fmla="*/ 41 w 54"/>
                <a:gd name="T21" fmla="*/ 12 h 53"/>
                <a:gd name="T22" fmla="*/ 47 w 54"/>
                <a:gd name="T23" fmla="*/ 24 h 53"/>
                <a:gd name="T24" fmla="*/ 37 w 54"/>
                <a:gd name="T25" fmla="*/ 38 h 53"/>
                <a:gd name="T26" fmla="*/ 38 w 54"/>
                <a:gd name="T27" fmla="*/ 43 h 53"/>
                <a:gd name="T28" fmla="*/ 27 w 54"/>
                <a:gd name="T29" fmla="*/ 46 h 53"/>
                <a:gd name="T30" fmla="*/ 16 w 54"/>
                <a:gd name="T31" fmla="*/ 43 h 53"/>
                <a:gd name="T32" fmla="*/ 29 w 54"/>
                <a:gd name="T33" fmla="*/ 33 h 53"/>
                <a:gd name="T34" fmla="*/ 30 w 54"/>
                <a:gd name="T35" fmla="*/ 35 h 53"/>
                <a:gd name="T36" fmla="*/ 30 w 54"/>
                <a:gd name="T37" fmla="*/ 38 h 53"/>
                <a:gd name="T38" fmla="*/ 28 w 54"/>
                <a:gd name="T39" fmla="*/ 40 h 53"/>
                <a:gd name="T40" fmla="*/ 25 w 54"/>
                <a:gd name="T41" fmla="*/ 40 h 53"/>
                <a:gd name="T42" fmla="*/ 23 w 54"/>
                <a:gd name="T43" fmla="*/ 38 h 53"/>
                <a:gd name="T44" fmla="*/ 23 w 54"/>
                <a:gd name="T45" fmla="*/ 35 h 53"/>
                <a:gd name="T46" fmla="*/ 25 w 54"/>
                <a:gd name="T47" fmla="*/ 33 h 53"/>
                <a:gd name="T48" fmla="*/ 26 w 54"/>
                <a:gd name="T49" fmla="*/ 10 h 53"/>
                <a:gd name="T50" fmla="*/ 28 w 54"/>
                <a:gd name="T51" fmla="*/ 10 h 53"/>
                <a:gd name="T52" fmla="*/ 29 w 54"/>
                <a:gd name="T53" fmla="*/ 3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3">
                  <a:moveTo>
                    <a:pt x="27" y="0"/>
                  </a:moveTo>
                  <a:cubicBezTo>
                    <a:pt x="12" y="0"/>
                    <a:pt x="0" y="12"/>
                    <a:pt x="0" y="26"/>
                  </a:cubicBezTo>
                  <a:cubicBezTo>
                    <a:pt x="0" y="41"/>
                    <a:pt x="12" y="53"/>
                    <a:pt x="27" y="53"/>
                  </a:cubicBezTo>
                  <a:cubicBezTo>
                    <a:pt x="42" y="53"/>
                    <a:pt x="54" y="41"/>
                    <a:pt x="54" y="26"/>
                  </a:cubicBezTo>
                  <a:cubicBezTo>
                    <a:pt x="54" y="12"/>
                    <a:pt x="42" y="0"/>
                    <a:pt x="27" y="0"/>
                  </a:cubicBezTo>
                  <a:close/>
                  <a:moveTo>
                    <a:pt x="16" y="43"/>
                  </a:moveTo>
                  <a:cubicBezTo>
                    <a:pt x="16" y="42"/>
                    <a:pt x="17" y="40"/>
                    <a:pt x="17" y="38"/>
                  </a:cubicBezTo>
                  <a:cubicBezTo>
                    <a:pt x="17" y="32"/>
                    <a:pt x="13" y="26"/>
                    <a:pt x="7" y="24"/>
                  </a:cubicBezTo>
                  <a:cubicBezTo>
                    <a:pt x="7" y="20"/>
                    <a:pt x="9" y="15"/>
                    <a:pt x="13" y="12"/>
                  </a:cubicBezTo>
                  <a:cubicBezTo>
                    <a:pt x="16" y="8"/>
                    <a:pt x="21" y="6"/>
                    <a:pt x="27" y="6"/>
                  </a:cubicBezTo>
                  <a:cubicBezTo>
                    <a:pt x="32" y="6"/>
                    <a:pt x="37" y="8"/>
                    <a:pt x="41" y="12"/>
                  </a:cubicBezTo>
                  <a:cubicBezTo>
                    <a:pt x="44" y="15"/>
                    <a:pt x="46" y="20"/>
                    <a:pt x="47" y="24"/>
                  </a:cubicBezTo>
                  <a:cubicBezTo>
                    <a:pt x="41" y="26"/>
                    <a:pt x="37" y="32"/>
                    <a:pt x="37" y="38"/>
                  </a:cubicBezTo>
                  <a:cubicBezTo>
                    <a:pt x="37" y="40"/>
                    <a:pt x="37" y="42"/>
                    <a:pt x="38" y="43"/>
                  </a:cubicBezTo>
                  <a:cubicBezTo>
                    <a:pt x="35" y="45"/>
                    <a:pt x="31" y="46"/>
                    <a:pt x="27" y="46"/>
                  </a:cubicBezTo>
                  <a:cubicBezTo>
                    <a:pt x="23" y="46"/>
                    <a:pt x="19" y="45"/>
                    <a:pt x="16" y="43"/>
                  </a:cubicBezTo>
                  <a:close/>
                  <a:moveTo>
                    <a:pt x="29" y="33"/>
                  </a:moveTo>
                  <a:cubicBezTo>
                    <a:pt x="30" y="33"/>
                    <a:pt x="30" y="34"/>
                    <a:pt x="30" y="35"/>
                  </a:cubicBezTo>
                  <a:cubicBezTo>
                    <a:pt x="30" y="38"/>
                    <a:pt x="30" y="38"/>
                    <a:pt x="30" y="38"/>
                  </a:cubicBezTo>
                  <a:cubicBezTo>
                    <a:pt x="30" y="39"/>
                    <a:pt x="29" y="40"/>
                    <a:pt x="28" y="40"/>
                  </a:cubicBezTo>
                  <a:cubicBezTo>
                    <a:pt x="25" y="40"/>
                    <a:pt x="25" y="40"/>
                    <a:pt x="25" y="40"/>
                  </a:cubicBezTo>
                  <a:cubicBezTo>
                    <a:pt x="24" y="40"/>
                    <a:pt x="23" y="39"/>
                    <a:pt x="23" y="38"/>
                  </a:cubicBezTo>
                  <a:cubicBezTo>
                    <a:pt x="23" y="35"/>
                    <a:pt x="23" y="35"/>
                    <a:pt x="23" y="35"/>
                  </a:cubicBezTo>
                  <a:cubicBezTo>
                    <a:pt x="23" y="34"/>
                    <a:pt x="24" y="33"/>
                    <a:pt x="25" y="33"/>
                  </a:cubicBezTo>
                  <a:cubicBezTo>
                    <a:pt x="26" y="10"/>
                    <a:pt x="26" y="10"/>
                    <a:pt x="26" y="10"/>
                  </a:cubicBezTo>
                  <a:cubicBezTo>
                    <a:pt x="28" y="10"/>
                    <a:pt x="28" y="10"/>
                    <a:pt x="28" y="10"/>
                  </a:cubicBezTo>
                  <a:lnTo>
                    <a:pt x="29"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6" name="Freeform 174">
              <a:extLst>
                <a:ext uri="{FF2B5EF4-FFF2-40B4-BE49-F238E27FC236}">
                  <a16:creationId xmlns:a16="http://schemas.microsoft.com/office/drawing/2014/main" id="{1F140280-1E38-0E32-34D0-121F2444B2DC}"/>
                </a:ext>
              </a:extLst>
            </p:cNvPr>
            <p:cNvSpPr>
              <a:spLocks noEditPoints="1"/>
            </p:cNvSpPr>
            <p:nvPr/>
          </p:nvSpPr>
          <p:spPr bwMode="auto">
            <a:xfrm>
              <a:off x="7489088" y="3493458"/>
              <a:ext cx="201605" cy="199648"/>
            </a:xfrm>
            <a:custGeom>
              <a:avLst/>
              <a:gdLst>
                <a:gd name="T0" fmla="*/ 32 w 63"/>
                <a:gd name="T1" fmla="*/ 62 h 62"/>
                <a:gd name="T2" fmla="*/ 0 w 63"/>
                <a:gd name="T3" fmla="*/ 31 h 62"/>
                <a:gd name="T4" fmla="*/ 32 w 63"/>
                <a:gd name="T5" fmla="*/ 0 h 62"/>
                <a:gd name="T6" fmla="*/ 63 w 63"/>
                <a:gd name="T7" fmla="*/ 31 h 62"/>
                <a:gd name="T8" fmla="*/ 32 w 63"/>
                <a:gd name="T9" fmla="*/ 62 h 62"/>
                <a:gd name="T10" fmla="*/ 58 w 63"/>
                <a:gd name="T11" fmla="*/ 36 h 62"/>
                <a:gd name="T12" fmla="*/ 41 w 63"/>
                <a:gd name="T13" fmla="*/ 34 h 62"/>
                <a:gd name="T14" fmla="*/ 46 w 63"/>
                <a:gd name="T15" fmla="*/ 53 h 62"/>
                <a:gd name="T16" fmla="*/ 58 w 63"/>
                <a:gd name="T17" fmla="*/ 36 h 62"/>
                <a:gd name="T18" fmla="*/ 42 w 63"/>
                <a:gd name="T19" fmla="*/ 56 h 62"/>
                <a:gd name="T20" fmla="*/ 36 w 63"/>
                <a:gd name="T21" fmla="*/ 36 h 62"/>
                <a:gd name="T22" fmla="*/ 36 w 63"/>
                <a:gd name="T23" fmla="*/ 36 h 62"/>
                <a:gd name="T24" fmla="*/ 15 w 63"/>
                <a:gd name="T25" fmla="*/ 52 h 62"/>
                <a:gd name="T26" fmla="*/ 32 w 63"/>
                <a:gd name="T27" fmla="*/ 58 h 62"/>
                <a:gd name="T28" fmla="*/ 42 w 63"/>
                <a:gd name="T29" fmla="*/ 56 h 62"/>
                <a:gd name="T30" fmla="*/ 12 w 63"/>
                <a:gd name="T31" fmla="*/ 49 h 62"/>
                <a:gd name="T32" fmla="*/ 33 w 63"/>
                <a:gd name="T33" fmla="*/ 32 h 62"/>
                <a:gd name="T34" fmla="*/ 34 w 63"/>
                <a:gd name="T35" fmla="*/ 31 h 62"/>
                <a:gd name="T36" fmla="*/ 32 w 63"/>
                <a:gd name="T37" fmla="*/ 27 h 62"/>
                <a:gd name="T38" fmla="*/ 5 w 63"/>
                <a:gd name="T39" fmla="*/ 31 h 62"/>
                <a:gd name="T40" fmla="*/ 5 w 63"/>
                <a:gd name="T41" fmla="*/ 31 h 62"/>
                <a:gd name="T42" fmla="*/ 12 w 63"/>
                <a:gd name="T43" fmla="*/ 49 h 62"/>
                <a:gd name="T44" fmla="*/ 5 w 63"/>
                <a:gd name="T45" fmla="*/ 26 h 62"/>
                <a:gd name="T46" fmla="*/ 30 w 63"/>
                <a:gd name="T47" fmla="*/ 23 h 62"/>
                <a:gd name="T48" fmla="*/ 20 w 63"/>
                <a:gd name="T49" fmla="*/ 7 h 62"/>
                <a:gd name="T50" fmla="*/ 5 w 63"/>
                <a:gd name="T51" fmla="*/ 26 h 62"/>
                <a:gd name="T52" fmla="*/ 25 w 63"/>
                <a:gd name="T53" fmla="*/ 6 h 62"/>
                <a:gd name="T54" fmla="*/ 35 w 63"/>
                <a:gd name="T55" fmla="*/ 21 h 62"/>
                <a:gd name="T56" fmla="*/ 49 w 63"/>
                <a:gd name="T57" fmla="*/ 12 h 62"/>
                <a:gd name="T58" fmla="*/ 32 w 63"/>
                <a:gd name="T59" fmla="*/ 5 h 62"/>
                <a:gd name="T60" fmla="*/ 25 w 63"/>
                <a:gd name="T61" fmla="*/ 6 h 62"/>
                <a:gd name="T62" fmla="*/ 52 w 63"/>
                <a:gd name="T63" fmla="*/ 15 h 62"/>
                <a:gd name="T64" fmla="*/ 37 w 63"/>
                <a:gd name="T65" fmla="*/ 25 h 62"/>
                <a:gd name="T66" fmla="*/ 39 w 63"/>
                <a:gd name="T67" fmla="*/ 29 h 62"/>
                <a:gd name="T68" fmla="*/ 40 w 63"/>
                <a:gd name="T69" fmla="*/ 30 h 62"/>
                <a:gd name="T70" fmla="*/ 58 w 63"/>
                <a:gd name="T71" fmla="*/ 31 h 62"/>
                <a:gd name="T72" fmla="*/ 52 w 63"/>
                <a:gd name="T73" fmla="*/ 1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 h="62">
                  <a:moveTo>
                    <a:pt x="32" y="62"/>
                  </a:moveTo>
                  <a:cubicBezTo>
                    <a:pt x="14" y="62"/>
                    <a:pt x="0" y="49"/>
                    <a:pt x="0" y="31"/>
                  </a:cubicBezTo>
                  <a:cubicBezTo>
                    <a:pt x="0" y="14"/>
                    <a:pt x="14" y="0"/>
                    <a:pt x="32" y="0"/>
                  </a:cubicBezTo>
                  <a:cubicBezTo>
                    <a:pt x="49" y="0"/>
                    <a:pt x="63" y="14"/>
                    <a:pt x="63" y="31"/>
                  </a:cubicBezTo>
                  <a:cubicBezTo>
                    <a:pt x="63" y="49"/>
                    <a:pt x="49" y="62"/>
                    <a:pt x="32" y="62"/>
                  </a:cubicBezTo>
                  <a:close/>
                  <a:moveTo>
                    <a:pt x="58" y="36"/>
                  </a:moveTo>
                  <a:cubicBezTo>
                    <a:pt x="57" y="35"/>
                    <a:pt x="50" y="33"/>
                    <a:pt x="41" y="34"/>
                  </a:cubicBezTo>
                  <a:cubicBezTo>
                    <a:pt x="45" y="44"/>
                    <a:pt x="46" y="52"/>
                    <a:pt x="46" y="53"/>
                  </a:cubicBezTo>
                  <a:cubicBezTo>
                    <a:pt x="52" y="49"/>
                    <a:pt x="57" y="43"/>
                    <a:pt x="58" y="36"/>
                  </a:cubicBezTo>
                  <a:close/>
                  <a:moveTo>
                    <a:pt x="42" y="56"/>
                  </a:moveTo>
                  <a:cubicBezTo>
                    <a:pt x="41" y="54"/>
                    <a:pt x="40" y="45"/>
                    <a:pt x="36" y="36"/>
                  </a:cubicBezTo>
                  <a:cubicBezTo>
                    <a:pt x="36" y="36"/>
                    <a:pt x="36" y="36"/>
                    <a:pt x="36" y="36"/>
                  </a:cubicBezTo>
                  <a:cubicBezTo>
                    <a:pt x="21" y="41"/>
                    <a:pt x="16" y="51"/>
                    <a:pt x="15" y="52"/>
                  </a:cubicBezTo>
                  <a:cubicBezTo>
                    <a:pt x="20" y="56"/>
                    <a:pt x="25" y="58"/>
                    <a:pt x="32" y="58"/>
                  </a:cubicBezTo>
                  <a:cubicBezTo>
                    <a:pt x="35" y="58"/>
                    <a:pt x="39" y="57"/>
                    <a:pt x="42" y="56"/>
                  </a:cubicBezTo>
                  <a:close/>
                  <a:moveTo>
                    <a:pt x="12" y="49"/>
                  </a:moveTo>
                  <a:cubicBezTo>
                    <a:pt x="12" y="48"/>
                    <a:pt x="20" y="36"/>
                    <a:pt x="33" y="32"/>
                  </a:cubicBezTo>
                  <a:cubicBezTo>
                    <a:pt x="34" y="32"/>
                    <a:pt x="34" y="31"/>
                    <a:pt x="34" y="31"/>
                  </a:cubicBezTo>
                  <a:cubicBezTo>
                    <a:pt x="34" y="30"/>
                    <a:pt x="33" y="28"/>
                    <a:pt x="32" y="27"/>
                  </a:cubicBezTo>
                  <a:cubicBezTo>
                    <a:pt x="19" y="31"/>
                    <a:pt x="6" y="31"/>
                    <a:pt x="5" y="31"/>
                  </a:cubicBezTo>
                  <a:cubicBezTo>
                    <a:pt x="5" y="31"/>
                    <a:pt x="5" y="31"/>
                    <a:pt x="5" y="31"/>
                  </a:cubicBezTo>
                  <a:cubicBezTo>
                    <a:pt x="5" y="38"/>
                    <a:pt x="8" y="44"/>
                    <a:pt x="12" y="49"/>
                  </a:cubicBezTo>
                  <a:close/>
                  <a:moveTo>
                    <a:pt x="5" y="26"/>
                  </a:moveTo>
                  <a:cubicBezTo>
                    <a:pt x="7" y="26"/>
                    <a:pt x="18" y="26"/>
                    <a:pt x="30" y="23"/>
                  </a:cubicBezTo>
                  <a:cubicBezTo>
                    <a:pt x="26" y="15"/>
                    <a:pt x="21" y="8"/>
                    <a:pt x="20" y="7"/>
                  </a:cubicBezTo>
                  <a:cubicBezTo>
                    <a:pt x="13" y="11"/>
                    <a:pt x="7" y="18"/>
                    <a:pt x="5" y="26"/>
                  </a:cubicBezTo>
                  <a:close/>
                  <a:moveTo>
                    <a:pt x="25" y="6"/>
                  </a:moveTo>
                  <a:cubicBezTo>
                    <a:pt x="26" y="7"/>
                    <a:pt x="31" y="13"/>
                    <a:pt x="35" y="21"/>
                  </a:cubicBezTo>
                  <a:cubicBezTo>
                    <a:pt x="45" y="18"/>
                    <a:pt x="49" y="12"/>
                    <a:pt x="49" y="12"/>
                  </a:cubicBezTo>
                  <a:cubicBezTo>
                    <a:pt x="44" y="7"/>
                    <a:pt x="38" y="5"/>
                    <a:pt x="32" y="5"/>
                  </a:cubicBezTo>
                  <a:cubicBezTo>
                    <a:pt x="29" y="5"/>
                    <a:pt x="27" y="5"/>
                    <a:pt x="25" y="6"/>
                  </a:cubicBezTo>
                  <a:close/>
                  <a:moveTo>
                    <a:pt x="52" y="15"/>
                  </a:moveTo>
                  <a:cubicBezTo>
                    <a:pt x="52" y="15"/>
                    <a:pt x="47" y="21"/>
                    <a:pt x="37" y="25"/>
                  </a:cubicBezTo>
                  <a:cubicBezTo>
                    <a:pt x="38" y="26"/>
                    <a:pt x="38" y="28"/>
                    <a:pt x="39" y="29"/>
                  </a:cubicBezTo>
                  <a:cubicBezTo>
                    <a:pt x="39" y="29"/>
                    <a:pt x="39" y="30"/>
                    <a:pt x="40" y="30"/>
                  </a:cubicBezTo>
                  <a:cubicBezTo>
                    <a:pt x="48" y="29"/>
                    <a:pt x="57" y="31"/>
                    <a:pt x="58" y="31"/>
                  </a:cubicBezTo>
                  <a:cubicBezTo>
                    <a:pt x="58" y="25"/>
                    <a:pt x="56" y="19"/>
                    <a:pt x="5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7" name="Freeform 175">
              <a:extLst>
                <a:ext uri="{FF2B5EF4-FFF2-40B4-BE49-F238E27FC236}">
                  <a16:creationId xmlns:a16="http://schemas.microsoft.com/office/drawing/2014/main" id="{D8045233-D217-E49E-7094-36CCCC11A373}"/>
                </a:ext>
              </a:extLst>
            </p:cNvPr>
            <p:cNvSpPr>
              <a:spLocks noEditPoints="1"/>
            </p:cNvSpPr>
            <p:nvPr/>
          </p:nvSpPr>
          <p:spPr bwMode="auto">
            <a:xfrm>
              <a:off x="7424496" y="4556288"/>
              <a:ext cx="207477" cy="182031"/>
            </a:xfrm>
            <a:custGeom>
              <a:avLst/>
              <a:gdLst>
                <a:gd name="T0" fmla="*/ 65 w 65"/>
                <a:gd name="T1" fmla="*/ 19 h 57"/>
                <a:gd name="T2" fmla="*/ 47 w 65"/>
                <a:gd name="T3" fmla="*/ 0 h 57"/>
                <a:gd name="T4" fmla="*/ 32 w 65"/>
                <a:gd name="T5" fmla="*/ 6 h 57"/>
                <a:gd name="T6" fmla="*/ 18 w 65"/>
                <a:gd name="T7" fmla="*/ 0 h 57"/>
                <a:gd name="T8" fmla="*/ 0 w 65"/>
                <a:gd name="T9" fmla="*/ 19 h 57"/>
                <a:gd name="T10" fmla="*/ 6 w 65"/>
                <a:gd name="T11" fmla="*/ 33 h 57"/>
                <a:gd name="T12" fmla="*/ 6 w 65"/>
                <a:gd name="T13" fmla="*/ 33 h 57"/>
                <a:gd name="T14" fmla="*/ 26 w 65"/>
                <a:gd name="T15" fmla="*/ 53 h 57"/>
                <a:gd name="T16" fmla="*/ 32 w 65"/>
                <a:gd name="T17" fmla="*/ 57 h 57"/>
                <a:gd name="T18" fmla="*/ 39 w 65"/>
                <a:gd name="T19" fmla="*/ 53 h 57"/>
                <a:gd name="T20" fmla="*/ 59 w 65"/>
                <a:gd name="T21" fmla="*/ 33 h 57"/>
                <a:gd name="T22" fmla="*/ 59 w 65"/>
                <a:gd name="T23" fmla="*/ 33 h 57"/>
                <a:gd name="T24" fmla="*/ 65 w 65"/>
                <a:gd name="T25" fmla="*/ 19 h 57"/>
                <a:gd name="T26" fmla="*/ 54 w 65"/>
                <a:gd name="T27" fmla="*/ 27 h 57"/>
                <a:gd name="T28" fmla="*/ 33 w 65"/>
                <a:gd name="T29" fmla="*/ 47 h 57"/>
                <a:gd name="T30" fmla="*/ 32 w 65"/>
                <a:gd name="T31" fmla="*/ 48 h 57"/>
                <a:gd name="T32" fmla="*/ 32 w 65"/>
                <a:gd name="T33" fmla="*/ 47 h 57"/>
                <a:gd name="T34" fmla="*/ 11 w 65"/>
                <a:gd name="T35" fmla="*/ 27 h 57"/>
                <a:gd name="T36" fmla="*/ 8 w 65"/>
                <a:gd name="T37" fmla="*/ 19 h 57"/>
                <a:gd name="T38" fmla="*/ 18 w 65"/>
                <a:gd name="T39" fmla="*/ 8 h 57"/>
                <a:gd name="T40" fmla="*/ 26 w 65"/>
                <a:gd name="T41" fmla="*/ 11 h 57"/>
                <a:gd name="T42" fmla="*/ 32 w 65"/>
                <a:gd name="T43" fmla="*/ 18 h 57"/>
                <a:gd name="T44" fmla="*/ 39 w 65"/>
                <a:gd name="T45" fmla="*/ 11 h 57"/>
                <a:gd name="T46" fmla="*/ 47 w 65"/>
                <a:gd name="T47" fmla="*/ 8 h 57"/>
                <a:gd name="T48" fmla="*/ 57 w 65"/>
                <a:gd name="T49" fmla="*/ 19 h 57"/>
                <a:gd name="T50" fmla="*/ 54 w 65"/>
                <a:gd name="T51"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57">
                  <a:moveTo>
                    <a:pt x="65" y="19"/>
                  </a:moveTo>
                  <a:cubicBezTo>
                    <a:pt x="65" y="8"/>
                    <a:pt x="57" y="0"/>
                    <a:pt x="47" y="0"/>
                  </a:cubicBezTo>
                  <a:cubicBezTo>
                    <a:pt x="41" y="0"/>
                    <a:pt x="36" y="2"/>
                    <a:pt x="32" y="6"/>
                  </a:cubicBezTo>
                  <a:cubicBezTo>
                    <a:pt x="29" y="2"/>
                    <a:pt x="24" y="0"/>
                    <a:pt x="18" y="0"/>
                  </a:cubicBezTo>
                  <a:cubicBezTo>
                    <a:pt x="8" y="0"/>
                    <a:pt x="0" y="8"/>
                    <a:pt x="0" y="19"/>
                  </a:cubicBezTo>
                  <a:cubicBezTo>
                    <a:pt x="0" y="24"/>
                    <a:pt x="2" y="29"/>
                    <a:pt x="6" y="33"/>
                  </a:cubicBezTo>
                  <a:cubicBezTo>
                    <a:pt x="6" y="33"/>
                    <a:pt x="6" y="33"/>
                    <a:pt x="6" y="33"/>
                  </a:cubicBezTo>
                  <a:cubicBezTo>
                    <a:pt x="26" y="53"/>
                    <a:pt x="26" y="53"/>
                    <a:pt x="26" y="53"/>
                  </a:cubicBezTo>
                  <a:cubicBezTo>
                    <a:pt x="28" y="55"/>
                    <a:pt x="30" y="57"/>
                    <a:pt x="32" y="57"/>
                  </a:cubicBezTo>
                  <a:cubicBezTo>
                    <a:pt x="35" y="57"/>
                    <a:pt x="37" y="55"/>
                    <a:pt x="39" y="53"/>
                  </a:cubicBezTo>
                  <a:cubicBezTo>
                    <a:pt x="59" y="33"/>
                    <a:pt x="59" y="33"/>
                    <a:pt x="59" y="33"/>
                  </a:cubicBezTo>
                  <a:cubicBezTo>
                    <a:pt x="59" y="33"/>
                    <a:pt x="59" y="33"/>
                    <a:pt x="59" y="33"/>
                  </a:cubicBezTo>
                  <a:cubicBezTo>
                    <a:pt x="63" y="29"/>
                    <a:pt x="65" y="24"/>
                    <a:pt x="65" y="19"/>
                  </a:cubicBezTo>
                  <a:close/>
                  <a:moveTo>
                    <a:pt x="54" y="27"/>
                  </a:moveTo>
                  <a:cubicBezTo>
                    <a:pt x="33" y="47"/>
                    <a:pt x="33" y="47"/>
                    <a:pt x="33" y="47"/>
                  </a:cubicBezTo>
                  <a:cubicBezTo>
                    <a:pt x="33" y="47"/>
                    <a:pt x="33" y="48"/>
                    <a:pt x="32" y="48"/>
                  </a:cubicBezTo>
                  <a:cubicBezTo>
                    <a:pt x="32" y="48"/>
                    <a:pt x="32" y="47"/>
                    <a:pt x="32" y="47"/>
                  </a:cubicBezTo>
                  <a:cubicBezTo>
                    <a:pt x="11" y="27"/>
                    <a:pt x="11" y="27"/>
                    <a:pt x="11" y="27"/>
                  </a:cubicBezTo>
                  <a:cubicBezTo>
                    <a:pt x="9" y="24"/>
                    <a:pt x="8" y="22"/>
                    <a:pt x="8" y="19"/>
                  </a:cubicBezTo>
                  <a:cubicBezTo>
                    <a:pt x="8" y="13"/>
                    <a:pt x="13" y="8"/>
                    <a:pt x="18" y="8"/>
                  </a:cubicBezTo>
                  <a:cubicBezTo>
                    <a:pt x="22" y="8"/>
                    <a:pt x="24" y="9"/>
                    <a:pt x="26" y="11"/>
                  </a:cubicBezTo>
                  <a:cubicBezTo>
                    <a:pt x="32" y="18"/>
                    <a:pt x="32" y="18"/>
                    <a:pt x="32" y="18"/>
                  </a:cubicBezTo>
                  <a:cubicBezTo>
                    <a:pt x="39" y="11"/>
                    <a:pt x="39" y="11"/>
                    <a:pt x="39" y="11"/>
                  </a:cubicBezTo>
                  <a:cubicBezTo>
                    <a:pt x="41" y="9"/>
                    <a:pt x="43" y="8"/>
                    <a:pt x="47" y="8"/>
                  </a:cubicBezTo>
                  <a:cubicBezTo>
                    <a:pt x="52" y="8"/>
                    <a:pt x="57" y="13"/>
                    <a:pt x="57" y="19"/>
                  </a:cubicBezTo>
                  <a:cubicBezTo>
                    <a:pt x="57" y="22"/>
                    <a:pt x="56" y="24"/>
                    <a:pt x="54"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8" name="Freeform 177">
              <a:extLst>
                <a:ext uri="{FF2B5EF4-FFF2-40B4-BE49-F238E27FC236}">
                  <a16:creationId xmlns:a16="http://schemas.microsoft.com/office/drawing/2014/main" id="{6407EF8C-5470-5CE7-8E8F-DCF38A15A309}"/>
                </a:ext>
              </a:extLst>
            </p:cNvPr>
            <p:cNvSpPr>
              <a:spLocks noEditPoints="1"/>
            </p:cNvSpPr>
            <p:nvPr/>
          </p:nvSpPr>
          <p:spPr bwMode="auto">
            <a:xfrm>
              <a:off x="7725924" y="4971241"/>
              <a:ext cx="150715" cy="154628"/>
            </a:xfrm>
            <a:custGeom>
              <a:avLst/>
              <a:gdLst>
                <a:gd name="T0" fmla="*/ 43 w 47"/>
                <a:gd name="T1" fmla="*/ 29 h 48"/>
                <a:gd name="T2" fmla="*/ 47 w 47"/>
                <a:gd name="T3" fmla="*/ 16 h 48"/>
                <a:gd name="T4" fmla="*/ 42 w 47"/>
                <a:gd name="T5" fmla="*/ 8 h 48"/>
                <a:gd name="T6" fmla="*/ 37 w 47"/>
                <a:gd name="T7" fmla="*/ 9 h 48"/>
                <a:gd name="T8" fmla="*/ 28 w 47"/>
                <a:gd name="T9" fmla="*/ 0 h 48"/>
                <a:gd name="T10" fmla="*/ 19 w 47"/>
                <a:gd name="T11" fmla="*/ 0 h 48"/>
                <a:gd name="T12" fmla="*/ 18 w 47"/>
                <a:gd name="T13" fmla="*/ 5 h 48"/>
                <a:gd name="T14" fmla="*/ 5 w 47"/>
                <a:gd name="T15" fmla="*/ 8 h 48"/>
                <a:gd name="T16" fmla="*/ 0 w 47"/>
                <a:gd name="T17" fmla="*/ 16 h 48"/>
                <a:gd name="T18" fmla="*/ 4 w 47"/>
                <a:gd name="T19" fmla="*/ 20 h 48"/>
                <a:gd name="T20" fmla="*/ 0 w 47"/>
                <a:gd name="T21" fmla="*/ 32 h 48"/>
                <a:gd name="T22" fmla="*/ 5 w 47"/>
                <a:gd name="T23" fmla="*/ 40 h 48"/>
                <a:gd name="T24" fmla="*/ 10 w 47"/>
                <a:gd name="T25" fmla="*/ 39 h 48"/>
                <a:gd name="T26" fmla="*/ 19 w 47"/>
                <a:gd name="T27" fmla="*/ 48 h 48"/>
                <a:gd name="T28" fmla="*/ 28 w 47"/>
                <a:gd name="T29" fmla="*/ 48 h 48"/>
                <a:gd name="T30" fmla="*/ 29 w 47"/>
                <a:gd name="T31" fmla="*/ 44 h 48"/>
                <a:gd name="T32" fmla="*/ 42 w 47"/>
                <a:gd name="T33" fmla="*/ 40 h 48"/>
                <a:gd name="T34" fmla="*/ 47 w 47"/>
                <a:gd name="T35" fmla="*/ 32 h 48"/>
                <a:gd name="T36" fmla="*/ 43 w 47"/>
                <a:gd name="T37" fmla="*/ 29 h 48"/>
                <a:gd name="T38" fmla="*/ 23 w 47"/>
                <a:gd name="T39" fmla="*/ 34 h 48"/>
                <a:gd name="T40" fmla="*/ 14 w 47"/>
                <a:gd name="T41" fmla="*/ 24 h 48"/>
                <a:gd name="T42" fmla="*/ 23 w 47"/>
                <a:gd name="T43" fmla="*/ 14 h 48"/>
                <a:gd name="T44" fmla="*/ 33 w 47"/>
                <a:gd name="T45" fmla="*/ 24 h 48"/>
                <a:gd name="T46" fmla="*/ 23 w 47"/>
                <a:gd name="T4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48">
                  <a:moveTo>
                    <a:pt x="43" y="29"/>
                  </a:moveTo>
                  <a:cubicBezTo>
                    <a:pt x="41" y="24"/>
                    <a:pt x="42" y="19"/>
                    <a:pt x="47" y="16"/>
                  </a:cubicBezTo>
                  <a:cubicBezTo>
                    <a:pt x="42" y="8"/>
                    <a:pt x="42" y="8"/>
                    <a:pt x="42" y="8"/>
                  </a:cubicBezTo>
                  <a:cubicBezTo>
                    <a:pt x="41" y="9"/>
                    <a:pt x="39" y="9"/>
                    <a:pt x="37" y="9"/>
                  </a:cubicBezTo>
                  <a:cubicBezTo>
                    <a:pt x="32" y="9"/>
                    <a:pt x="28" y="5"/>
                    <a:pt x="28" y="0"/>
                  </a:cubicBezTo>
                  <a:cubicBezTo>
                    <a:pt x="19" y="0"/>
                    <a:pt x="19" y="0"/>
                    <a:pt x="19" y="0"/>
                  </a:cubicBezTo>
                  <a:cubicBezTo>
                    <a:pt x="19" y="2"/>
                    <a:pt x="18" y="3"/>
                    <a:pt x="18" y="5"/>
                  </a:cubicBezTo>
                  <a:cubicBezTo>
                    <a:pt x="15" y="9"/>
                    <a:pt x="9" y="11"/>
                    <a:pt x="5" y="8"/>
                  </a:cubicBezTo>
                  <a:cubicBezTo>
                    <a:pt x="0" y="16"/>
                    <a:pt x="0" y="16"/>
                    <a:pt x="0" y="16"/>
                  </a:cubicBezTo>
                  <a:cubicBezTo>
                    <a:pt x="2" y="17"/>
                    <a:pt x="3" y="18"/>
                    <a:pt x="4" y="20"/>
                  </a:cubicBezTo>
                  <a:cubicBezTo>
                    <a:pt x="6" y="24"/>
                    <a:pt x="5" y="30"/>
                    <a:pt x="0" y="32"/>
                  </a:cubicBezTo>
                  <a:cubicBezTo>
                    <a:pt x="5" y="40"/>
                    <a:pt x="5" y="40"/>
                    <a:pt x="5" y="40"/>
                  </a:cubicBezTo>
                  <a:cubicBezTo>
                    <a:pt x="6" y="40"/>
                    <a:pt x="8" y="39"/>
                    <a:pt x="10" y="39"/>
                  </a:cubicBezTo>
                  <a:cubicBezTo>
                    <a:pt x="15" y="39"/>
                    <a:pt x="19" y="43"/>
                    <a:pt x="19" y="48"/>
                  </a:cubicBezTo>
                  <a:cubicBezTo>
                    <a:pt x="28" y="48"/>
                    <a:pt x="28" y="48"/>
                    <a:pt x="28" y="48"/>
                  </a:cubicBezTo>
                  <a:cubicBezTo>
                    <a:pt x="28" y="47"/>
                    <a:pt x="29" y="45"/>
                    <a:pt x="29" y="44"/>
                  </a:cubicBezTo>
                  <a:cubicBezTo>
                    <a:pt x="32" y="39"/>
                    <a:pt x="38" y="38"/>
                    <a:pt x="42" y="40"/>
                  </a:cubicBezTo>
                  <a:cubicBezTo>
                    <a:pt x="47" y="32"/>
                    <a:pt x="47" y="32"/>
                    <a:pt x="47" y="32"/>
                  </a:cubicBezTo>
                  <a:cubicBezTo>
                    <a:pt x="45" y="31"/>
                    <a:pt x="44" y="30"/>
                    <a:pt x="43" y="29"/>
                  </a:cubicBezTo>
                  <a:close/>
                  <a:moveTo>
                    <a:pt x="23" y="34"/>
                  </a:moveTo>
                  <a:cubicBezTo>
                    <a:pt x="18" y="34"/>
                    <a:pt x="14" y="30"/>
                    <a:pt x="14" y="24"/>
                  </a:cubicBezTo>
                  <a:cubicBezTo>
                    <a:pt x="14" y="19"/>
                    <a:pt x="18" y="14"/>
                    <a:pt x="23" y="14"/>
                  </a:cubicBezTo>
                  <a:cubicBezTo>
                    <a:pt x="29" y="14"/>
                    <a:pt x="33" y="19"/>
                    <a:pt x="33" y="24"/>
                  </a:cubicBezTo>
                  <a:cubicBezTo>
                    <a:pt x="33" y="30"/>
                    <a:pt x="29" y="34"/>
                    <a:pt x="23"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59" name="Freeform 178">
              <a:extLst>
                <a:ext uri="{FF2B5EF4-FFF2-40B4-BE49-F238E27FC236}">
                  <a16:creationId xmlns:a16="http://schemas.microsoft.com/office/drawing/2014/main" id="{B6690F05-A136-6318-3BB4-0DD4CB387420}"/>
                </a:ext>
              </a:extLst>
            </p:cNvPr>
            <p:cNvSpPr>
              <a:spLocks noEditPoints="1"/>
            </p:cNvSpPr>
            <p:nvPr/>
          </p:nvSpPr>
          <p:spPr bwMode="auto">
            <a:xfrm>
              <a:off x="6888188" y="4926222"/>
              <a:ext cx="248581" cy="250538"/>
            </a:xfrm>
            <a:custGeom>
              <a:avLst/>
              <a:gdLst>
                <a:gd name="T0" fmla="*/ 67 w 127"/>
                <a:gd name="T1" fmla="*/ 0 h 128"/>
                <a:gd name="T2" fmla="*/ 55 w 127"/>
                <a:gd name="T3" fmla="*/ 13 h 128"/>
                <a:gd name="T4" fmla="*/ 67 w 127"/>
                <a:gd name="T5" fmla="*/ 25 h 128"/>
                <a:gd name="T6" fmla="*/ 39 w 127"/>
                <a:gd name="T7" fmla="*/ 56 h 128"/>
                <a:gd name="T8" fmla="*/ 11 w 127"/>
                <a:gd name="T9" fmla="*/ 56 h 128"/>
                <a:gd name="T10" fmla="*/ 32 w 127"/>
                <a:gd name="T11" fmla="*/ 79 h 128"/>
                <a:gd name="T12" fmla="*/ 0 w 127"/>
                <a:gd name="T13" fmla="*/ 123 h 128"/>
                <a:gd name="T14" fmla="*/ 0 w 127"/>
                <a:gd name="T15" fmla="*/ 128 h 128"/>
                <a:gd name="T16" fmla="*/ 5 w 127"/>
                <a:gd name="T17" fmla="*/ 128 h 128"/>
                <a:gd name="T18" fmla="*/ 49 w 127"/>
                <a:gd name="T19" fmla="*/ 93 h 128"/>
                <a:gd name="T20" fmla="*/ 72 w 127"/>
                <a:gd name="T21" fmla="*/ 116 h 128"/>
                <a:gd name="T22" fmla="*/ 72 w 127"/>
                <a:gd name="T23" fmla="*/ 88 h 128"/>
                <a:gd name="T24" fmla="*/ 103 w 127"/>
                <a:gd name="T25" fmla="*/ 61 h 128"/>
                <a:gd name="T26" fmla="*/ 114 w 127"/>
                <a:gd name="T27" fmla="*/ 72 h 128"/>
                <a:gd name="T28" fmla="*/ 127 w 127"/>
                <a:gd name="T29" fmla="*/ 61 h 128"/>
                <a:gd name="T30" fmla="*/ 67 w 127"/>
                <a:gd name="T31" fmla="*/ 0 h 128"/>
                <a:gd name="T32" fmla="*/ 55 w 127"/>
                <a:gd name="T33" fmla="*/ 69 h 128"/>
                <a:gd name="T34" fmla="*/ 47 w 127"/>
                <a:gd name="T35" fmla="*/ 61 h 128"/>
                <a:gd name="T36" fmla="*/ 75 w 127"/>
                <a:gd name="T37" fmla="*/ 33 h 128"/>
                <a:gd name="T38" fmla="*/ 83 w 127"/>
                <a:gd name="T39" fmla="*/ 41 h 128"/>
                <a:gd name="T40" fmla="*/ 55 w 127"/>
                <a:gd name="T41" fmla="*/ 6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 h="128">
                  <a:moveTo>
                    <a:pt x="67" y="0"/>
                  </a:moveTo>
                  <a:lnTo>
                    <a:pt x="55" y="13"/>
                  </a:lnTo>
                  <a:lnTo>
                    <a:pt x="67" y="25"/>
                  </a:lnTo>
                  <a:lnTo>
                    <a:pt x="39" y="56"/>
                  </a:lnTo>
                  <a:lnTo>
                    <a:pt x="11" y="56"/>
                  </a:lnTo>
                  <a:lnTo>
                    <a:pt x="32" y="79"/>
                  </a:lnTo>
                  <a:lnTo>
                    <a:pt x="0" y="123"/>
                  </a:lnTo>
                  <a:lnTo>
                    <a:pt x="0" y="128"/>
                  </a:lnTo>
                  <a:lnTo>
                    <a:pt x="5" y="128"/>
                  </a:lnTo>
                  <a:lnTo>
                    <a:pt x="49" y="93"/>
                  </a:lnTo>
                  <a:lnTo>
                    <a:pt x="72" y="116"/>
                  </a:lnTo>
                  <a:lnTo>
                    <a:pt x="72" y="88"/>
                  </a:lnTo>
                  <a:lnTo>
                    <a:pt x="103" y="61"/>
                  </a:lnTo>
                  <a:lnTo>
                    <a:pt x="114" y="72"/>
                  </a:lnTo>
                  <a:lnTo>
                    <a:pt x="127" y="61"/>
                  </a:lnTo>
                  <a:lnTo>
                    <a:pt x="67" y="0"/>
                  </a:lnTo>
                  <a:close/>
                  <a:moveTo>
                    <a:pt x="55" y="69"/>
                  </a:moveTo>
                  <a:lnTo>
                    <a:pt x="47" y="61"/>
                  </a:lnTo>
                  <a:lnTo>
                    <a:pt x="75" y="33"/>
                  </a:lnTo>
                  <a:lnTo>
                    <a:pt x="83" y="41"/>
                  </a:lnTo>
                  <a:lnTo>
                    <a:pt x="55"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0" name="Freeform 179">
              <a:extLst>
                <a:ext uri="{FF2B5EF4-FFF2-40B4-BE49-F238E27FC236}">
                  <a16:creationId xmlns:a16="http://schemas.microsoft.com/office/drawing/2014/main" id="{CCA41E7C-D4B8-F72F-D867-19A4E4CE83E6}"/>
                </a:ext>
              </a:extLst>
            </p:cNvPr>
            <p:cNvSpPr>
              <a:spLocks noEditPoints="1"/>
            </p:cNvSpPr>
            <p:nvPr/>
          </p:nvSpPr>
          <p:spPr bwMode="auto">
            <a:xfrm>
              <a:off x="6868614" y="4354682"/>
              <a:ext cx="182032" cy="185946"/>
            </a:xfrm>
            <a:custGeom>
              <a:avLst/>
              <a:gdLst>
                <a:gd name="T0" fmla="*/ 57 w 57"/>
                <a:gd name="T1" fmla="*/ 29 h 58"/>
                <a:gd name="T2" fmla="*/ 28 w 57"/>
                <a:gd name="T3" fmla="*/ 58 h 58"/>
                <a:gd name="T4" fmla="*/ 0 w 57"/>
                <a:gd name="T5" fmla="*/ 29 h 58"/>
                <a:gd name="T6" fmla="*/ 28 w 57"/>
                <a:gd name="T7" fmla="*/ 0 h 58"/>
                <a:gd name="T8" fmla="*/ 57 w 57"/>
                <a:gd name="T9" fmla="*/ 29 h 58"/>
                <a:gd name="T10" fmla="*/ 5 w 57"/>
                <a:gd name="T11" fmla="*/ 29 h 58"/>
                <a:gd name="T12" fmla="*/ 28 w 57"/>
                <a:gd name="T13" fmla="*/ 52 h 58"/>
                <a:gd name="T14" fmla="*/ 52 w 57"/>
                <a:gd name="T15" fmla="*/ 29 h 58"/>
                <a:gd name="T16" fmla="*/ 28 w 57"/>
                <a:gd name="T17" fmla="*/ 6 h 58"/>
                <a:gd name="T18" fmla="*/ 5 w 57"/>
                <a:gd name="T19" fmla="*/ 29 h 58"/>
                <a:gd name="T20" fmla="*/ 31 w 57"/>
                <a:gd name="T21" fmla="*/ 12 h 58"/>
                <a:gd name="T22" fmla="*/ 45 w 57"/>
                <a:gd name="T23" fmla="*/ 26 h 58"/>
                <a:gd name="T24" fmla="*/ 45 w 57"/>
                <a:gd name="T25" fmla="*/ 31 h 58"/>
                <a:gd name="T26" fmla="*/ 40 w 57"/>
                <a:gd name="T27" fmla="*/ 31 h 58"/>
                <a:gd name="T28" fmla="*/ 32 w 57"/>
                <a:gd name="T29" fmla="*/ 23 h 58"/>
                <a:gd name="T30" fmla="*/ 32 w 57"/>
                <a:gd name="T31" fmla="*/ 43 h 58"/>
                <a:gd name="T32" fmla="*/ 28 w 57"/>
                <a:gd name="T33" fmla="*/ 47 h 58"/>
                <a:gd name="T34" fmla="*/ 25 w 57"/>
                <a:gd name="T35" fmla="*/ 43 h 58"/>
                <a:gd name="T36" fmla="*/ 25 w 57"/>
                <a:gd name="T37" fmla="*/ 23 h 58"/>
                <a:gd name="T38" fmla="*/ 17 w 57"/>
                <a:gd name="T39" fmla="*/ 31 h 58"/>
                <a:gd name="T40" fmla="*/ 12 w 57"/>
                <a:gd name="T41" fmla="*/ 31 h 58"/>
                <a:gd name="T42" fmla="*/ 11 w 57"/>
                <a:gd name="T43" fmla="*/ 29 h 58"/>
                <a:gd name="T44" fmla="*/ 12 w 57"/>
                <a:gd name="T45" fmla="*/ 26 h 58"/>
                <a:gd name="T46" fmla="*/ 26 w 57"/>
                <a:gd name="T47" fmla="*/ 12 h 58"/>
                <a:gd name="T48" fmla="*/ 31 w 57"/>
                <a:gd name="T4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58">
                  <a:moveTo>
                    <a:pt x="57" y="29"/>
                  </a:moveTo>
                  <a:cubicBezTo>
                    <a:pt x="57" y="45"/>
                    <a:pt x="44" y="58"/>
                    <a:pt x="28" y="58"/>
                  </a:cubicBezTo>
                  <a:cubicBezTo>
                    <a:pt x="13" y="58"/>
                    <a:pt x="0" y="45"/>
                    <a:pt x="0" y="29"/>
                  </a:cubicBezTo>
                  <a:cubicBezTo>
                    <a:pt x="0" y="13"/>
                    <a:pt x="13" y="0"/>
                    <a:pt x="28" y="0"/>
                  </a:cubicBezTo>
                  <a:cubicBezTo>
                    <a:pt x="44" y="0"/>
                    <a:pt x="57" y="13"/>
                    <a:pt x="57" y="29"/>
                  </a:cubicBezTo>
                  <a:close/>
                  <a:moveTo>
                    <a:pt x="5" y="29"/>
                  </a:moveTo>
                  <a:cubicBezTo>
                    <a:pt x="5" y="42"/>
                    <a:pt x="16" y="52"/>
                    <a:pt x="28" y="52"/>
                  </a:cubicBezTo>
                  <a:cubicBezTo>
                    <a:pt x="41" y="52"/>
                    <a:pt x="52" y="42"/>
                    <a:pt x="52" y="29"/>
                  </a:cubicBezTo>
                  <a:cubicBezTo>
                    <a:pt x="52" y="16"/>
                    <a:pt x="41" y="6"/>
                    <a:pt x="28" y="6"/>
                  </a:cubicBezTo>
                  <a:cubicBezTo>
                    <a:pt x="16" y="6"/>
                    <a:pt x="5" y="16"/>
                    <a:pt x="5" y="29"/>
                  </a:cubicBezTo>
                  <a:close/>
                  <a:moveTo>
                    <a:pt x="31" y="12"/>
                  </a:moveTo>
                  <a:cubicBezTo>
                    <a:pt x="45" y="26"/>
                    <a:pt x="45" y="26"/>
                    <a:pt x="45" y="26"/>
                  </a:cubicBezTo>
                  <a:cubicBezTo>
                    <a:pt x="47" y="28"/>
                    <a:pt x="47" y="30"/>
                    <a:pt x="45" y="31"/>
                  </a:cubicBezTo>
                  <a:cubicBezTo>
                    <a:pt x="44" y="33"/>
                    <a:pt x="42" y="33"/>
                    <a:pt x="40" y="31"/>
                  </a:cubicBezTo>
                  <a:cubicBezTo>
                    <a:pt x="32" y="23"/>
                    <a:pt x="32" y="23"/>
                    <a:pt x="32" y="23"/>
                  </a:cubicBezTo>
                  <a:cubicBezTo>
                    <a:pt x="32" y="43"/>
                    <a:pt x="32" y="43"/>
                    <a:pt x="32" y="43"/>
                  </a:cubicBezTo>
                  <a:cubicBezTo>
                    <a:pt x="32" y="45"/>
                    <a:pt x="30" y="47"/>
                    <a:pt x="28" y="47"/>
                  </a:cubicBezTo>
                  <a:cubicBezTo>
                    <a:pt x="26" y="47"/>
                    <a:pt x="25" y="45"/>
                    <a:pt x="25" y="43"/>
                  </a:cubicBezTo>
                  <a:cubicBezTo>
                    <a:pt x="25" y="23"/>
                    <a:pt x="25" y="23"/>
                    <a:pt x="25" y="23"/>
                  </a:cubicBezTo>
                  <a:cubicBezTo>
                    <a:pt x="17" y="31"/>
                    <a:pt x="17" y="31"/>
                    <a:pt x="17" y="31"/>
                  </a:cubicBezTo>
                  <a:cubicBezTo>
                    <a:pt x="15" y="33"/>
                    <a:pt x="13" y="33"/>
                    <a:pt x="12" y="31"/>
                  </a:cubicBezTo>
                  <a:cubicBezTo>
                    <a:pt x="11" y="31"/>
                    <a:pt x="11" y="30"/>
                    <a:pt x="11" y="29"/>
                  </a:cubicBezTo>
                  <a:cubicBezTo>
                    <a:pt x="11" y="28"/>
                    <a:pt x="11" y="27"/>
                    <a:pt x="12" y="26"/>
                  </a:cubicBezTo>
                  <a:cubicBezTo>
                    <a:pt x="26" y="12"/>
                    <a:pt x="26" y="12"/>
                    <a:pt x="26" y="12"/>
                  </a:cubicBezTo>
                  <a:cubicBezTo>
                    <a:pt x="27" y="11"/>
                    <a:pt x="30" y="11"/>
                    <a:pt x="3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1" name="Freeform 185">
              <a:extLst>
                <a:ext uri="{FF2B5EF4-FFF2-40B4-BE49-F238E27FC236}">
                  <a16:creationId xmlns:a16="http://schemas.microsoft.com/office/drawing/2014/main" id="{6C1D5A03-3285-CD0D-39D1-DDD99D048A6F}"/>
                </a:ext>
              </a:extLst>
            </p:cNvPr>
            <p:cNvSpPr>
              <a:spLocks noEditPoints="1"/>
            </p:cNvSpPr>
            <p:nvPr/>
          </p:nvSpPr>
          <p:spPr bwMode="auto">
            <a:xfrm>
              <a:off x="6958652" y="3260536"/>
              <a:ext cx="287728" cy="160501"/>
            </a:xfrm>
            <a:custGeom>
              <a:avLst/>
              <a:gdLst>
                <a:gd name="T0" fmla="*/ 83 w 90"/>
                <a:gd name="T1" fmla="*/ 46 h 50"/>
                <a:gd name="T2" fmla="*/ 85 w 90"/>
                <a:gd name="T3" fmla="*/ 36 h 50"/>
                <a:gd name="T4" fmla="*/ 87 w 90"/>
                <a:gd name="T5" fmla="*/ 27 h 50"/>
                <a:gd name="T6" fmla="*/ 89 w 90"/>
                <a:gd name="T7" fmla="*/ 16 h 50"/>
                <a:gd name="T8" fmla="*/ 86 w 90"/>
                <a:gd name="T9" fmla="*/ 10 h 50"/>
                <a:gd name="T10" fmla="*/ 64 w 90"/>
                <a:gd name="T11" fmla="*/ 1 h 50"/>
                <a:gd name="T12" fmla="*/ 57 w 90"/>
                <a:gd name="T13" fmla="*/ 3 h 50"/>
                <a:gd name="T14" fmla="*/ 52 w 90"/>
                <a:gd name="T15" fmla="*/ 13 h 50"/>
                <a:gd name="T16" fmla="*/ 51 w 90"/>
                <a:gd name="T17" fmla="*/ 14 h 50"/>
                <a:gd name="T18" fmla="*/ 15 w 90"/>
                <a:gd name="T19" fmla="*/ 6 h 50"/>
                <a:gd name="T20" fmla="*/ 0 w 90"/>
                <a:gd name="T21" fmla="*/ 13 h 50"/>
                <a:gd name="T22" fmla="*/ 8 w 90"/>
                <a:gd name="T23" fmla="*/ 25 h 50"/>
                <a:gd name="T24" fmla="*/ 12 w 90"/>
                <a:gd name="T25" fmla="*/ 22 h 50"/>
                <a:gd name="T26" fmla="*/ 17 w 90"/>
                <a:gd name="T27" fmla="*/ 30 h 50"/>
                <a:gd name="T28" fmla="*/ 25 w 90"/>
                <a:gd name="T29" fmla="*/ 25 h 50"/>
                <a:gd name="T30" fmla="*/ 30 w 90"/>
                <a:gd name="T31" fmla="*/ 33 h 50"/>
                <a:gd name="T32" fmla="*/ 38 w 90"/>
                <a:gd name="T33" fmla="*/ 28 h 50"/>
                <a:gd name="T34" fmla="*/ 43 w 90"/>
                <a:gd name="T35" fmla="*/ 35 h 50"/>
                <a:gd name="T36" fmla="*/ 47 w 90"/>
                <a:gd name="T37" fmla="*/ 33 h 50"/>
                <a:gd name="T38" fmla="*/ 47 w 90"/>
                <a:gd name="T39" fmla="*/ 34 h 50"/>
                <a:gd name="T40" fmla="*/ 48 w 90"/>
                <a:gd name="T41" fmla="*/ 45 h 50"/>
                <a:gd name="T42" fmla="*/ 54 w 90"/>
                <a:gd name="T43" fmla="*/ 50 h 50"/>
                <a:gd name="T44" fmla="*/ 78 w 90"/>
                <a:gd name="T45" fmla="*/ 50 h 50"/>
                <a:gd name="T46" fmla="*/ 83 w 90"/>
                <a:gd name="T47" fmla="*/ 46 h 50"/>
                <a:gd name="T48" fmla="*/ 17 w 90"/>
                <a:gd name="T49" fmla="*/ 15 h 50"/>
                <a:gd name="T50" fmla="*/ 18 w 90"/>
                <a:gd name="T51" fmla="*/ 11 h 50"/>
                <a:gd name="T52" fmla="*/ 49 w 90"/>
                <a:gd name="T53" fmla="*/ 17 h 50"/>
                <a:gd name="T54" fmla="*/ 48 w 90"/>
                <a:gd name="T55" fmla="*/ 22 h 50"/>
                <a:gd name="T56" fmla="*/ 17 w 90"/>
                <a:gd name="T57" fmla="*/ 15 h 50"/>
                <a:gd name="T58" fmla="*/ 73 w 90"/>
                <a:gd name="T59" fmla="*/ 45 h 50"/>
                <a:gd name="T60" fmla="*/ 69 w 90"/>
                <a:gd name="T61" fmla="*/ 44 h 50"/>
                <a:gd name="T62" fmla="*/ 67 w 90"/>
                <a:gd name="T63" fmla="*/ 41 h 50"/>
                <a:gd name="T64" fmla="*/ 73 w 90"/>
                <a:gd name="T65" fmla="*/ 14 h 50"/>
                <a:gd name="T66" fmla="*/ 75 w 90"/>
                <a:gd name="T67" fmla="*/ 12 h 50"/>
                <a:gd name="T68" fmla="*/ 80 w 90"/>
                <a:gd name="T69" fmla="*/ 13 h 50"/>
                <a:gd name="T70" fmla="*/ 82 w 90"/>
                <a:gd name="T71" fmla="*/ 16 h 50"/>
                <a:gd name="T72" fmla="*/ 76 w 90"/>
                <a:gd name="T73" fmla="*/ 43 h 50"/>
                <a:gd name="T74" fmla="*/ 73 w 90"/>
                <a:gd name="T75"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0" h="50">
                  <a:moveTo>
                    <a:pt x="83" y="46"/>
                  </a:moveTo>
                  <a:cubicBezTo>
                    <a:pt x="85" y="36"/>
                    <a:pt x="85" y="36"/>
                    <a:pt x="85" y="36"/>
                  </a:cubicBezTo>
                  <a:cubicBezTo>
                    <a:pt x="86" y="33"/>
                    <a:pt x="87" y="29"/>
                    <a:pt x="87" y="27"/>
                  </a:cubicBezTo>
                  <a:cubicBezTo>
                    <a:pt x="89" y="16"/>
                    <a:pt x="89" y="16"/>
                    <a:pt x="89" y="16"/>
                  </a:cubicBezTo>
                  <a:cubicBezTo>
                    <a:pt x="90" y="14"/>
                    <a:pt x="88" y="11"/>
                    <a:pt x="86" y="10"/>
                  </a:cubicBezTo>
                  <a:cubicBezTo>
                    <a:pt x="64" y="1"/>
                    <a:pt x="64" y="1"/>
                    <a:pt x="64" y="1"/>
                  </a:cubicBezTo>
                  <a:cubicBezTo>
                    <a:pt x="62" y="0"/>
                    <a:pt x="59" y="1"/>
                    <a:pt x="57" y="3"/>
                  </a:cubicBezTo>
                  <a:cubicBezTo>
                    <a:pt x="52" y="13"/>
                    <a:pt x="52" y="13"/>
                    <a:pt x="52" y="13"/>
                  </a:cubicBezTo>
                  <a:cubicBezTo>
                    <a:pt x="51" y="13"/>
                    <a:pt x="51" y="13"/>
                    <a:pt x="51" y="14"/>
                  </a:cubicBezTo>
                  <a:cubicBezTo>
                    <a:pt x="15" y="6"/>
                    <a:pt x="15" y="6"/>
                    <a:pt x="15" y="6"/>
                  </a:cubicBezTo>
                  <a:cubicBezTo>
                    <a:pt x="0" y="13"/>
                    <a:pt x="0" y="13"/>
                    <a:pt x="0" y="13"/>
                  </a:cubicBezTo>
                  <a:cubicBezTo>
                    <a:pt x="8" y="25"/>
                    <a:pt x="8" y="25"/>
                    <a:pt x="8" y="25"/>
                  </a:cubicBezTo>
                  <a:cubicBezTo>
                    <a:pt x="12" y="22"/>
                    <a:pt x="12" y="22"/>
                    <a:pt x="12" y="22"/>
                  </a:cubicBezTo>
                  <a:cubicBezTo>
                    <a:pt x="17" y="30"/>
                    <a:pt x="17" y="30"/>
                    <a:pt x="17" y="30"/>
                  </a:cubicBezTo>
                  <a:cubicBezTo>
                    <a:pt x="25" y="25"/>
                    <a:pt x="25" y="25"/>
                    <a:pt x="25" y="25"/>
                  </a:cubicBezTo>
                  <a:cubicBezTo>
                    <a:pt x="30" y="33"/>
                    <a:pt x="30" y="33"/>
                    <a:pt x="30" y="33"/>
                  </a:cubicBezTo>
                  <a:cubicBezTo>
                    <a:pt x="38" y="28"/>
                    <a:pt x="38" y="28"/>
                    <a:pt x="38" y="28"/>
                  </a:cubicBezTo>
                  <a:cubicBezTo>
                    <a:pt x="43" y="35"/>
                    <a:pt x="43" y="35"/>
                    <a:pt x="43" y="35"/>
                  </a:cubicBezTo>
                  <a:cubicBezTo>
                    <a:pt x="47" y="33"/>
                    <a:pt x="47" y="33"/>
                    <a:pt x="47" y="33"/>
                  </a:cubicBezTo>
                  <a:cubicBezTo>
                    <a:pt x="47" y="33"/>
                    <a:pt x="47" y="34"/>
                    <a:pt x="47" y="34"/>
                  </a:cubicBezTo>
                  <a:cubicBezTo>
                    <a:pt x="48" y="45"/>
                    <a:pt x="48" y="45"/>
                    <a:pt x="48" y="45"/>
                  </a:cubicBezTo>
                  <a:cubicBezTo>
                    <a:pt x="49" y="48"/>
                    <a:pt x="51" y="50"/>
                    <a:pt x="54" y="50"/>
                  </a:cubicBezTo>
                  <a:cubicBezTo>
                    <a:pt x="78" y="50"/>
                    <a:pt x="78" y="50"/>
                    <a:pt x="78" y="50"/>
                  </a:cubicBezTo>
                  <a:cubicBezTo>
                    <a:pt x="80" y="50"/>
                    <a:pt x="83" y="48"/>
                    <a:pt x="83" y="46"/>
                  </a:cubicBezTo>
                  <a:close/>
                  <a:moveTo>
                    <a:pt x="17" y="15"/>
                  </a:moveTo>
                  <a:cubicBezTo>
                    <a:pt x="18" y="11"/>
                    <a:pt x="18" y="11"/>
                    <a:pt x="18" y="11"/>
                  </a:cubicBezTo>
                  <a:cubicBezTo>
                    <a:pt x="49" y="17"/>
                    <a:pt x="49" y="17"/>
                    <a:pt x="49" y="17"/>
                  </a:cubicBezTo>
                  <a:cubicBezTo>
                    <a:pt x="48" y="22"/>
                    <a:pt x="48" y="22"/>
                    <a:pt x="48" y="22"/>
                  </a:cubicBezTo>
                  <a:lnTo>
                    <a:pt x="17" y="15"/>
                  </a:lnTo>
                  <a:close/>
                  <a:moveTo>
                    <a:pt x="73" y="45"/>
                  </a:moveTo>
                  <a:cubicBezTo>
                    <a:pt x="69" y="44"/>
                    <a:pt x="69" y="44"/>
                    <a:pt x="69" y="44"/>
                  </a:cubicBezTo>
                  <a:cubicBezTo>
                    <a:pt x="67" y="44"/>
                    <a:pt x="67" y="42"/>
                    <a:pt x="67" y="41"/>
                  </a:cubicBezTo>
                  <a:cubicBezTo>
                    <a:pt x="73" y="14"/>
                    <a:pt x="73" y="14"/>
                    <a:pt x="73" y="14"/>
                  </a:cubicBezTo>
                  <a:cubicBezTo>
                    <a:pt x="73" y="13"/>
                    <a:pt x="74" y="12"/>
                    <a:pt x="75" y="12"/>
                  </a:cubicBezTo>
                  <a:cubicBezTo>
                    <a:pt x="80" y="13"/>
                    <a:pt x="80" y="13"/>
                    <a:pt x="80" y="13"/>
                  </a:cubicBezTo>
                  <a:cubicBezTo>
                    <a:pt x="81" y="13"/>
                    <a:pt x="82" y="15"/>
                    <a:pt x="82" y="16"/>
                  </a:cubicBezTo>
                  <a:cubicBezTo>
                    <a:pt x="76" y="43"/>
                    <a:pt x="76" y="43"/>
                    <a:pt x="76" y="43"/>
                  </a:cubicBezTo>
                  <a:cubicBezTo>
                    <a:pt x="76" y="44"/>
                    <a:pt x="74" y="45"/>
                    <a:pt x="73"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2" name="Freeform 186">
              <a:extLst>
                <a:ext uri="{FF2B5EF4-FFF2-40B4-BE49-F238E27FC236}">
                  <a16:creationId xmlns:a16="http://schemas.microsoft.com/office/drawing/2014/main" id="{21D91D42-DBE5-92E4-8F64-EA0E11B0B57F}"/>
                </a:ext>
              </a:extLst>
            </p:cNvPr>
            <p:cNvSpPr>
              <a:spLocks noEditPoints="1"/>
            </p:cNvSpPr>
            <p:nvPr/>
          </p:nvSpPr>
          <p:spPr bwMode="auto">
            <a:xfrm>
              <a:off x="7696565" y="835405"/>
              <a:ext cx="207477" cy="205519"/>
            </a:xfrm>
            <a:custGeom>
              <a:avLst/>
              <a:gdLst>
                <a:gd name="T0" fmla="*/ 0 w 65"/>
                <a:gd name="T1" fmla="*/ 32 h 64"/>
                <a:gd name="T2" fmla="*/ 65 w 65"/>
                <a:gd name="T3" fmla="*/ 32 h 64"/>
                <a:gd name="T4" fmla="*/ 51 w 65"/>
                <a:gd name="T5" fmla="*/ 42 h 64"/>
                <a:gd name="T6" fmla="*/ 60 w 65"/>
                <a:gd name="T7" fmla="*/ 34 h 64"/>
                <a:gd name="T8" fmla="*/ 51 w 65"/>
                <a:gd name="T9" fmla="*/ 42 h 64"/>
                <a:gd name="T10" fmla="*/ 13 w 65"/>
                <a:gd name="T11" fmla="*/ 30 h 64"/>
                <a:gd name="T12" fmla="*/ 7 w 65"/>
                <a:gd name="T13" fmla="*/ 21 h 64"/>
                <a:gd name="T14" fmla="*/ 46 w 65"/>
                <a:gd name="T15" fmla="*/ 21 h 64"/>
                <a:gd name="T16" fmla="*/ 35 w 65"/>
                <a:gd name="T17" fmla="*/ 30 h 64"/>
                <a:gd name="T18" fmla="*/ 46 w 65"/>
                <a:gd name="T19" fmla="*/ 21 h 64"/>
                <a:gd name="T20" fmla="*/ 35 w 65"/>
                <a:gd name="T21" fmla="*/ 4 h 64"/>
                <a:gd name="T22" fmla="*/ 42 w 65"/>
                <a:gd name="T23" fmla="*/ 11 h 64"/>
                <a:gd name="T24" fmla="*/ 35 w 65"/>
                <a:gd name="T25" fmla="*/ 17 h 64"/>
                <a:gd name="T26" fmla="*/ 27 w 65"/>
                <a:gd name="T27" fmla="*/ 6 h 64"/>
                <a:gd name="T28" fmla="*/ 30 w 65"/>
                <a:gd name="T29" fmla="*/ 17 h 64"/>
                <a:gd name="T30" fmla="*/ 23 w 65"/>
                <a:gd name="T31" fmla="*/ 11 h 64"/>
                <a:gd name="T32" fmla="*/ 30 w 65"/>
                <a:gd name="T33" fmla="*/ 30 h 64"/>
                <a:gd name="T34" fmla="*/ 19 w 65"/>
                <a:gd name="T35" fmla="*/ 21 h 64"/>
                <a:gd name="T36" fmla="*/ 7 w 65"/>
                <a:gd name="T37" fmla="*/ 42 h 64"/>
                <a:gd name="T38" fmla="*/ 13 w 65"/>
                <a:gd name="T39" fmla="*/ 34 h 64"/>
                <a:gd name="T40" fmla="*/ 7 w 65"/>
                <a:gd name="T41" fmla="*/ 42 h 64"/>
                <a:gd name="T42" fmla="*/ 30 w 65"/>
                <a:gd name="T43" fmla="*/ 34 h 64"/>
                <a:gd name="T44" fmla="*/ 19 w 65"/>
                <a:gd name="T45" fmla="*/ 42 h 64"/>
                <a:gd name="T46" fmla="*/ 30 w 65"/>
                <a:gd name="T47" fmla="*/ 47 h 64"/>
                <a:gd name="T48" fmla="*/ 27 w 65"/>
                <a:gd name="T49" fmla="*/ 58 h 64"/>
                <a:gd name="T50" fmla="*/ 20 w 65"/>
                <a:gd name="T51" fmla="*/ 47 h 64"/>
                <a:gd name="T52" fmla="*/ 42 w 65"/>
                <a:gd name="T53" fmla="*/ 52 h 64"/>
                <a:gd name="T54" fmla="*/ 35 w 65"/>
                <a:gd name="T55" fmla="*/ 59 h 64"/>
                <a:gd name="T56" fmla="*/ 45 w 65"/>
                <a:gd name="T57" fmla="*/ 47 h 64"/>
                <a:gd name="T58" fmla="*/ 35 w 65"/>
                <a:gd name="T59" fmla="*/ 42 h 64"/>
                <a:gd name="T60" fmla="*/ 47 w 65"/>
                <a:gd name="T61" fmla="*/ 34 h 64"/>
                <a:gd name="T62" fmla="*/ 35 w 65"/>
                <a:gd name="T63" fmla="*/ 42 h 64"/>
                <a:gd name="T64" fmla="*/ 51 w 65"/>
                <a:gd name="T65" fmla="*/ 21 h 64"/>
                <a:gd name="T66" fmla="*/ 60 w 65"/>
                <a:gd name="T67" fmla="*/ 30 h 64"/>
                <a:gd name="T68" fmla="*/ 56 w 65"/>
                <a:gd name="T69" fmla="*/ 17 h 64"/>
                <a:gd name="T70" fmla="*/ 44 w 65"/>
                <a:gd name="T71" fmla="*/ 7 h 64"/>
                <a:gd name="T72" fmla="*/ 56 w 65"/>
                <a:gd name="T73" fmla="*/ 17 h 64"/>
                <a:gd name="T74" fmla="*/ 20 w 65"/>
                <a:gd name="T75" fmla="*/ 7 h 64"/>
                <a:gd name="T76" fmla="*/ 9 w 65"/>
                <a:gd name="T77" fmla="*/ 17 h 64"/>
                <a:gd name="T78" fmla="*/ 9 w 65"/>
                <a:gd name="T79" fmla="*/ 47 h 64"/>
                <a:gd name="T80" fmla="*/ 20 w 65"/>
                <a:gd name="T81" fmla="*/ 57 h 64"/>
                <a:gd name="T82" fmla="*/ 9 w 65"/>
                <a:gd name="T83" fmla="*/ 47 h 64"/>
                <a:gd name="T84" fmla="*/ 44 w 65"/>
                <a:gd name="T85" fmla="*/ 57 h 64"/>
                <a:gd name="T86" fmla="*/ 56 w 65"/>
                <a:gd name="T87" fmla="*/ 4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64">
                  <a:moveTo>
                    <a:pt x="32" y="0"/>
                  </a:moveTo>
                  <a:cubicBezTo>
                    <a:pt x="15" y="0"/>
                    <a:pt x="0" y="14"/>
                    <a:pt x="0" y="32"/>
                  </a:cubicBezTo>
                  <a:cubicBezTo>
                    <a:pt x="0" y="49"/>
                    <a:pt x="15" y="64"/>
                    <a:pt x="32" y="64"/>
                  </a:cubicBezTo>
                  <a:cubicBezTo>
                    <a:pt x="50" y="64"/>
                    <a:pt x="65" y="49"/>
                    <a:pt x="65" y="32"/>
                  </a:cubicBezTo>
                  <a:cubicBezTo>
                    <a:pt x="65" y="14"/>
                    <a:pt x="50" y="0"/>
                    <a:pt x="32" y="0"/>
                  </a:cubicBezTo>
                  <a:close/>
                  <a:moveTo>
                    <a:pt x="51" y="42"/>
                  </a:moveTo>
                  <a:cubicBezTo>
                    <a:pt x="51" y="40"/>
                    <a:pt x="52" y="37"/>
                    <a:pt x="52" y="34"/>
                  </a:cubicBezTo>
                  <a:cubicBezTo>
                    <a:pt x="60" y="34"/>
                    <a:pt x="60" y="34"/>
                    <a:pt x="60" y="34"/>
                  </a:cubicBezTo>
                  <a:cubicBezTo>
                    <a:pt x="60" y="37"/>
                    <a:pt x="59" y="40"/>
                    <a:pt x="58" y="42"/>
                  </a:cubicBezTo>
                  <a:lnTo>
                    <a:pt x="51" y="42"/>
                  </a:lnTo>
                  <a:close/>
                  <a:moveTo>
                    <a:pt x="14" y="21"/>
                  </a:moveTo>
                  <a:cubicBezTo>
                    <a:pt x="14" y="24"/>
                    <a:pt x="13" y="27"/>
                    <a:pt x="13" y="30"/>
                  </a:cubicBezTo>
                  <a:cubicBezTo>
                    <a:pt x="5" y="30"/>
                    <a:pt x="5" y="30"/>
                    <a:pt x="5" y="30"/>
                  </a:cubicBezTo>
                  <a:cubicBezTo>
                    <a:pt x="5" y="27"/>
                    <a:pt x="6" y="24"/>
                    <a:pt x="7" y="21"/>
                  </a:cubicBezTo>
                  <a:lnTo>
                    <a:pt x="14" y="21"/>
                  </a:lnTo>
                  <a:close/>
                  <a:moveTo>
                    <a:pt x="46" y="21"/>
                  </a:moveTo>
                  <a:cubicBezTo>
                    <a:pt x="47" y="24"/>
                    <a:pt x="47" y="27"/>
                    <a:pt x="47" y="30"/>
                  </a:cubicBezTo>
                  <a:cubicBezTo>
                    <a:pt x="35" y="30"/>
                    <a:pt x="35" y="30"/>
                    <a:pt x="35" y="30"/>
                  </a:cubicBezTo>
                  <a:cubicBezTo>
                    <a:pt x="35" y="21"/>
                    <a:pt x="35" y="21"/>
                    <a:pt x="35" y="21"/>
                  </a:cubicBezTo>
                  <a:lnTo>
                    <a:pt x="46" y="21"/>
                  </a:lnTo>
                  <a:close/>
                  <a:moveTo>
                    <a:pt x="35" y="17"/>
                  </a:moveTo>
                  <a:cubicBezTo>
                    <a:pt x="35" y="4"/>
                    <a:pt x="35" y="4"/>
                    <a:pt x="35" y="4"/>
                  </a:cubicBezTo>
                  <a:cubicBezTo>
                    <a:pt x="36" y="5"/>
                    <a:pt x="37" y="5"/>
                    <a:pt x="38" y="6"/>
                  </a:cubicBezTo>
                  <a:cubicBezTo>
                    <a:pt x="39" y="7"/>
                    <a:pt x="41" y="9"/>
                    <a:pt x="42" y="11"/>
                  </a:cubicBezTo>
                  <a:cubicBezTo>
                    <a:pt x="43" y="13"/>
                    <a:pt x="44" y="15"/>
                    <a:pt x="45" y="17"/>
                  </a:cubicBezTo>
                  <a:cubicBezTo>
                    <a:pt x="35" y="17"/>
                    <a:pt x="35" y="17"/>
                    <a:pt x="35" y="17"/>
                  </a:cubicBezTo>
                  <a:close/>
                  <a:moveTo>
                    <a:pt x="23" y="11"/>
                  </a:moveTo>
                  <a:cubicBezTo>
                    <a:pt x="24" y="9"/>
                    <a:pt x="26" y="7"/>
                    <a:pt x="27" y="6"/>
                  </a:cubicBezTo>
                  <a:cubicBezTo>
                    <a:pt x="28" y="5"/>
                    <a:pt x="29" y="5"/>
                    <a:pt x="30" y="4"/>
                  </a:cubicBezTo>
                  <a:cubicBezTo>
                    <a:pt x="30" y="17"/>
                    <a:pt x="30" y="17"/>
                    <a:pt x="30" y="17"/>
                  </a:cubicBezTo>
                  <a:cubicBezTo>
                    <a:pt x="20" y="17"/>
                    <a:pt x="20" y="17"/>
                    <a:pt x="20" y="17"/>
                  </a:cubicBezTo>
                  <a:cubicBezTo>
                    <a:pt x="21" y="15"/>
                    <a:pt x="22" y="13"/>
                    <a:pt x="23" y="11"/>
                  </a:cubicBezTo>
                  <a:close/>
                  <a:moveTo>
                    <a:pt x="30" y="21"/>
                  </a:moveTo>
                  <a:cubicBezTo>
                    <a:pt x="30" y="30"/>
                    <a:pt x="30" y="30"/>
                    <a:pt x="30" y="30"/>
                  </a:cubicBezTo>
                  <a:cubicBezTo>
                    <a:pt x="18" y="30"/>
                    <a:pt x="18" y="30"/>
                    <a:pt x="18" y="30"/>
                  </a:cubicBezTo>
                  <a:cubicBezTo>
                    <a:pt x="18" y="27"/>
                    <a:pt x="18" y="24"/>
                    <a:pt x="19" y="21"/>
                  </a:cubicBezTo>
                  <a:lnTo>
                    <a:pt x="30" y="21"/>
                  </a:lnTo>
                  <a:close/>
                  <a:moveTo>
                    <a:pt x="7" y="42"/>
                  </a:moveTo>
                  <a:cubicBezTo>
                    <a:pt x="6" y="40"/>
                    <a:pt x="5" y="37"/>
                    <a:pt x="5" y="34"/>
                  </a:cubicBezTo>
                  <a:cubicBezTo>
                    <a:pt x="13" y="34"/>
                    <a:pt x="13" y="34"/>
                    <a:pt x="13" y="34"/>
                  </a:cubicBezTo>
                  <a:cubicBezTo>
                    <a:pt x="13" y="37"/>
                    <a:pt x="14" y="40"/>
                    <a:pt x="14" y="42"/>
                  </a:cubicBezTo>
                  <a:lnTo>
                    <a:pt x="7" y="42"/>
                  </a:lnTo>
                  <a:close/>
                  <a:moveTo>
                    <a:pt x="18" y="34"/>
                  </a:moveTo>
                  <a:cubicBezTo>
                    <a:pt x="30" y="34"/>
                    <a:pt x="30" y="34"/>
                    <a:pt x="30" y="34"/>
                  </a:cubicBezTo>
                  <a:cubicBezTo>
                    <a:pt x="30" y="42"/>
                    <a:pt x="30" y="42"/>
                    <a:pt x="30" y="42"/>
                  </a:cubicBezTo>
                  <a:cubicBezTo>
                    <a:pt x="19" y="42"/>
                    <a:pt x="19" y="42"/>
                    <a:pt x="19" y="42"/>
                  </a:cubicBezTo>
                  <a:cubicBezTo>
                    <a:pt x="18" y="40"/>
                    <a:pt x="18" y="37"/>
                    <a:pt x="18" y="34"/>
                  </a:cubicBezTo>
                  <a:close/>
                  <a:moveTo>
                    <a:pt x="30" y="47"/>
                  </a:moveTo>
                  <a:cubicBezTo>
                    <a:pt x="30" y="59"/>
                    <a:pt x="30" y="59"/>
                    <a:pt x="30" y="59"/>
                  </a:cubicBezTo>
                  <a:cubicBezTo>
                    <a:pt x="29" y="59"/>
                    <a:pt x="28" y="58"/>
                    <a:pt x="27" y="58"/>
                  </a:cubicBezTo>
                  <a:cubicBezTo>
                    <a:pt x="26" y="57"/>
                    <a:pt x="24" y="55"/>
                    <a:pt x="23" y="52"/>
                  </a:cubicBezTo>
                  <a:cubicBezTo>
                    <a:pt x="22" y="51"/>
                    <a:pt x="21" y="49"/>
                    <a:pt x="20" y="47"/>
                  </a:cubicBezTo>
                  <a:cubicBezTo>
                    <a:pt x="30" y="47"/>
                    <a:pt x="30" y="47"/>
                    <a:pt x="30" y="47"/>
                  </a:cubicBezTo>
                  <a:close/>
                  <a:moveTo>
                    <a:pt x="42" y="52"/>
                  </a:moveTo>
                  <a:cubicBezTo>
                    <a:pt x="41" y="55"/>
                    <a:pt x="39" y="57"/>
                    <a:pt x="38" y="58"/>
                  </a:cubicBezTo>
                  <a:cubicBezTo>
                    <a:pt x="37" y="58"/>
                    <a:pt x="36" y="59"/>
                    <a:pt x="35" y="59"/>
                  </a:cubicBezTo>
                  <a:cubicBezTo>
                    <a:pt x="35" y="47"/>
                    <a:pt x="35" y="47"/>
                    <a:pt x="35" y="47"/>
                  </a:cubicBezTo>
                  <a:cubicBezTo>
                    <a:pt x="45" y="47"/>
                    <a:pt x="45" y="47"/>
                    <a:pt x="45" y="47"/>
                  </a:cubicBezTo>
                  <a:cubicBezTo>
                    <a:pt x="44" y="49"/>
                    <a:pt x="43" y="51"/>
                    <a:pt x="42" y="52"/>
                  </a:cubicBezTo>
                  <a:close/>
                  <a:moveTo>
                    <a:pt x="35" y="42"/>
                  </a:moveTo>
                  <a:cubicBezTo>
                    <a:pt x="35" y="34"/>
                    <a:pt x="35" y="34"/>
                    <a:pt x="35" y="34"/>
                  </a:cubicBezTo>
                  <a:cubicBezTo>
                    <a:pt x="47" y="34"/>
                    <a:pt x="47" y="34"/>
                    <a:pt x="47" y="34"/>
                  </a:cubicBezTo>
                  <a:cubicBezTo>
                    <a:pt x="47" y="37"/>
                    <a:pt x="47" y="40"/>
                    <a:pt x="46" y="42"/>
                  </a:cubicBezTo>
                  <a:lnTo>
                    <a:pt x="35" y="42"/>
                  </a:lnTo>
                  <a:close/>
                  <a:moveTo>
                    <a:pt x="52" y="30"/>
                  </a:moveTo>
                  <a:cubicBezTo>
                    <a:pt x="52" y="27"/>
                    <a:pt x="51" y="24"/>
                    <a:pt x="51" y="21"/>
                  </a:cubicBezTo>
                  <a:cubicBezTo>
                    <a:pt x="58" y="21"/>
                    <a:pt x="58" y="21"/>
                    <a:pt x="58" y="21"/>
                  </a:cubicBezTo>
                  <a:cubicBezTo>
                    <a:pt x="59" y="24"/>
                    <a:pt x="60" y="27"/>
                    <a:pt x="60" y="30"/>
                  </a:cubicBezTo>
                  <a:lnTo>
                    <a:pt x="52" y="30"/>
                  </a:lnTo>
                  <a:close/>
                  <a:moveTo>
                    <a:pt x="56" y="17"/>
                  </a:moveTo>
                  <a:cubicBezTo>
                    <a:pt x="50" y="17"/>
                    <a:pt x="50" y="17"/>
                    <a:pt x="50" y="17"/>
                  </a:cubicBezTo>
                  <a:cubicBezTo>
                    <a:pt x="48" y="13"/>
                    <a:pt x="47" y="9"/>
                    <a:pt x="44" y="7"/>
                  </a:cubicBezTo>
                  <a:cubicBezTo>
                    <a:pt x="47" y="8"/>
                    <a:pt x="50" y="10"/>
                    <a:pt x="52" y="12"/>
                  </a:cubicBezTo>
                  <a:cubicBezTo>
                    <a:pt x="54" y="14"/>
                    <a:pt x="55" y="15"/>
                    <a:pt x="56" y="17"/>
                  </a:cubicBezTo>
                  <a:close/>
                  <a:moveTo>
                    <a:pt x="13" y="12"/>
                  </a:moveTo>
                  <a:cubicBezTo>
                    <a:pt x="15" y="10"/>
                    <a:pt x="18" y="8"/>
                    <a:pt x="20" y="7"/>
                  </a:cubicBezTo>
                  <a:cubicBezTo>
                    <a:pt x="18" y="9"/>
                    <a:pt x="17" y="13"/>
                    <a:pt x="15" y="17"/>
                  </a:cubicBezTo>
                  <a:cubicBezTo>
                    <a:pt x="9" y="17"/>
                    <a:pt x="9" y="17"/>
                    <a:pt x="9" y="17"/>
                  </a:cubicBezTo>
                  <a:cubicBezTo>
                    <a:pt x="10" y="15"/>
                    <a:pt x="11" y="14"/>
                    <a:pt x="13" y="12"/>
                  </a:cubicBezTo>
                  <a:close/>
                  <a:moveTo>
                    <a:pt x="9" y="47"/>
                  </a:moveTo>
                  <a:cubicBezTo>
                    <a:pt x="15" y="47"/>
                    <a:pt x="15" y="47"/>
                    <a:pt x="15" y="47"/>
                  </a:cubicBezTo>
                  <a:cubicBezTo>
                    <a:pt x="17" y="51"/>
                    <a:pt x="18" y="54"/>
                    <a:pt x="20" y="57"/>
                  </a:cubicBezTo>
                  <a:cubicBezTo>
                    <a:pt x="18" y="55"/>
                    <a:pt x="15" y="54"/>
                    <a:pt x="13" y="51"/>
                  </a:cubicBezTo>
                  <a:cubicBezTo>
                    <a:pt x="11" y="50"/>
                    <a:pt x="10" y="48"/>
                    <a:pt x="9" y="47"/>
                  </a:cubicBezTo>
                  <a:close/>
                  <a:moveTo>
                    <a:pt x="52" y="51"/>
                  </a:moveTo>
                  <a:cubicBezTo>
                    <a:pt x="50" y="54"/>
                    <a:pt x="47" y="55"/>
                    <a:pt x="44" y="57"/>
                  </a:cubicBezTo>
                  <a:cubicBezTo>
                    <a:pt x="47" y="54"/>
                    <a:pt x="48" y="51"/>
                    <a:pt x="50" y="47"/>
                  </a:cubicBezTo>
                  <a:cubicBezTo>
                    <a:pt x="56" y="47"/>
                    <a:pt x="56" y="47"/>
                    <a:pt x="56" y="47"/>
                  </a:cubicBezTo>
                  <a:cubicBezTo>
                    <a:pt x="55" y="48"/>
                    <a:pt x="54" y="50"/>
                    <a:pt x="5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3" name="Freeform 194">
              <a:extLst>
                <a:ext uri="{FF2B5EF4-FFF2-40B4-BE49-F238E27FC236}">
                  <a16:creationId xmlns:a16="http://schemas.microsoft.com/office/drawing/2014/main" id="{F0BE0D08-6928-C3F5-B156-CFE6C391A700}"/>
                </a:ext>
              </a:extLst>
            </p:cNvPr>
            <p:cNvSpPr>
              <a:spLocks noEditPoints="1"/>
            </p:cNvSpPr>
            <p:nvPr/>
          </p:nvSpPr>
          <p:spPr bwMode="auto">
            <a:xfrm>
              <a:off x="8217214" y="5047577"/>
              <a:ext cx="191818" cy="195733"/>
            </a:xfrm>
            <a:custGeom>
              <a:avLst/>
              <a:gdLst>
                <a:gd name="T0" fmla="*/ 30 w 60"/>
                <a:gd name="T1" fmla="*/ 0 h 61"/>
                <a:gd name="T2" fmla="*/ 0 w 60"/>
                <a:gd name="T3" fmla="*/ 31 h 61"/>
                <a:gd name="T4" fmla="*/ 30 w 60"/>
                <a:gd name="T5" fmla="*/ 61 h 61"/>
                <a:gd name="T6" fmla="*/ 60 w 60"/>
                <a:gd name="T7" fmla="*/ 31 h 61"/>
                <a:gd name="T8" fmla="*/ 30 w 60"/>
                <a:gd name="T9" fmla="*/ 0 h 61"/>
                <a:gd name="T10" fmla="*/ 30 w 60"/>
                <a:gd name="T11" fmla="*/ 55 h 61"/>
                <a:gd name="T12" fmla="*/ 5 w 60"/>
                <a:gd name="T13" fmla="*/ 31 h 61"/>
                <a:gd name="T14" fmla="*/ 30 w 60"/>
                <a:gd name="T15" fmla="*/ 6 h 61"/>
                <a:gd name="T16" fmla="*/ 55 w 60"/>
                <a:gd name="T17" fmla="*/ 31 h 61"/>
                <a:gd name="T18" fmla="*/ 30 w 60"/>
                <a:gd name="T19" fmla="*/ 55 h 61"/>
                <a:gd name="T20" fmla="*/ 26 w 60"/>
                <a:gd name="T21" fmla="*/ 15 h 61"/>
                <a:gd name="T22" fmla="*/ 34 w 60"/>
                <a:gd name="T23" fmla="*/ 15 h 61"/>
                <a:gd name="T24" fmla="*/ 34 w 60"/>
                <a:gd name="T25" fmla="*/ 23 h 61"/>
                <a:gd name="T26" fmla="*/ 26 w 60"/>
                <a:gd name="T27" fmla="*/ 23 h 61"/>
                <a:gd name="T28" fmla="*/ 26 w 60"/>
                <a:gd name="T29" fmla="*/ 15 h 61"/>
                <a:gd name="T30" fmla="*/ 38 w 60"/>
                <a:gd name="T31" fmla="*/ 46 h 61"/>
                <a:gd name="T32" fmla="*/ 22 w 60"/>
                <a:gd name="T33" fmla="*/ 46 h 61"/>
                <a:gd name="T34" fmla="*/ 22 w 60"/>
                <a:gd name="T35" fmla="*/ 42 h 61"/>
                <a:gd name="T36" fmla="*/ 26 w 60"/>
                <a:gd name="T37" fmla="*/ 42 h 61"/>
                <a:gd name="T38" fmla="*/ 26 w 60"/>
                <a:gd name="T39" fmla="*/ 31 h 61"/>
                <a:gd name="T40" fmla="*/ 22 w 60"/>
                <a:gd name="T41" fmla="*/ 31 h 61"/>
                <a:gd name="T42" fmla="*/ 22 w 60"/>
                <a:gd name="T43" fmla="*/ 27 h 61"/>
                <a:gd name="T44" fmla="*/ 34 w 60"/>
                <a:gd name="T45" fmla="*/ 27 h 61"/>
                <a:gd name="T46" fmla="*/ 34 w 60"/>
                <a:gd name="T47" fmla="*/ 42 h 61"/>
                <a:gd name="T48" fmla="*/ 38 w 60"/>
                <a:gd name="T49" fmla="*/ 42 h 61"/>
                <a:gd name="T50" fmla="*/ 38 w 60"/>
                <a:gd name="T51"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61">
                  <a:moveTo>
                    <a:pt x="30" y="0"/>
                  </a:moveTo>
                  <a:cubicBezTo>
                    <a:pt x="13" y="0"/>
                    <a:pt x="0" y="14"/>
                    <a:pt x="0" y="31"/>
                  </a:cubicBezTo>
                  <a:cubicBezTo>
                    <a:pt x="0" y="47"/>
                    <a:pt x="13" y="61"/>
                    <a:pt x="30" y="61"/>
                  </a:cubicBezTo>
                  <a:cubicBezTo>
                    <a:pt x="47" y="61"/>
                    <a:pt x="60" y="47"/>
                    <a:pt x="60" y="31"/>
                  </a:cubicBezTo>
                  <a:cubicBezTo>
                    <a:pt x="60" y="14"/>
                    <a:pt x="47" y="0"/>
                    <a:pt x="30" y="0"/>
                  </a:cubicBezTo>
                  <a:close/>
                  <a:moveTo>
                    <a:pt x="30" y="55"/>
                  </a:moveTo>
                  <a:cubicBezTo>
                    <a:pt x="16" y="55"/>
                    <a:pt x="5" y="44"/>
                    <a:pt x="5" y="31"/>
                  </a:cubicBezTo>
                  <a:cubicBezTo>
                    <a:pt x="5" y="17"/>
                    <a:pt x="16" y="6"/>
                    <a:pt x="30" y="6"/>
                  </a:cubicBezTo>
                  <a:cubicBezTo>
                    <a:pt x="44" y="6"/>
                    <a:pt x="55" y="17"/>
                    <a:pt x="55" y="31"/>
                  </a:cubicBezTo>
                  <a:cubicBezTo>
                    <a:pt x="55" y="44"/>
                    <a:pt x="44" y="55"/>
                    <a:pt x="30" y="55"/>
                  </a:cubicBezTo>
                  <a:close/>
                  <a:moveTo>
                    <a:pt x="26" y="15"/>
                  </a:moveTo>
                  <a:cubicBezTo>
                    <a:pt x="34" y="15"/>
                    <a:pt x="34" y="15"/>
                    <a:pt x="34" y="15"/>
                  </a:cubicBezTo>
                  <a:cubicBezTo>
                    <a:pt x="34" y="23"/>
                    <a:pt x="34" y="23"/>
                    <a:pt x="34" y="23"/>
                  </a:cubicBezTo>
                  <a:cubicBezTo>
                    <a:pt x="26" y="23"/>
                    <a:pt x="26" y="23"/>
                    <a:pt x="26" y="23"/>
                  </a:cubicBezTo>
                  <a:lnTo>
                    <a:pt x="26" y="15"/>
                  </a:lnTo>
                  <a:close/>
                  <a:moveTo>
                    <a:pt x="38" y="46"/>
                  </a:moveTo>
                  <a:cubicBezTo>
                    <a:pt x="22" y="46"/>
                    <a:pt x="22" y="46"/>
                    <a:pt x="22" y="46"/>
                  </a:cubicBezTo>
                  <a:cubicBezTo>
                    <a:pt x="22" y="42"/>
                    <a:pt x="22" y="42"/>
                    <a:pt x="22" y="42"/>
                  </a:cubicBezTo>
                  <a:cubicBezTo>
                    <a:pt x="26" y="42"/>
                    <a:pt x="26" y="42"/>
                    <a:pt x="26" y="42"/>
                  </a:cubicBezTo>
                  <a:cubicBezTo>
                    <a:pt x="26" y="31"/>
                    <a:pt x="26" y="31"/>
                    <a:pt x="26" y="31"/>
                  </a:cubicBezTo>
                  <a:cubicBezTo>
                    <a:pt x="22" y="31"/>
                    <a:pt x="22" y="31"/>
                    <a:pt x="22" y="31"/>
                  </a:cubicBezTo>
                  <a:cubicBezTo>
                    <a:pt x="22" y="27"/>
                    <a:pt x="22" y="27"/>
                    <a:pt x="22" y="27"/>
                  </a:cubicBezTo>
                  <a:cubicBezTo>
                    <a:pt x="34" y="27"/>
                    <a:pt x="34" y="27"/>
                    <a:pt x="34" y="27"/>
                  </a:cubicBezTo>
                  <a:cubicBezTo>
                    <a:pt x="34" y="42"/>
                    <a:pt x="34" y="42"/>
                    <a:pt x="34" y="42"/>
                  </a:cubicBezTo>
                  <a:cubicBezTo>
                    <a:pt x="38" y="42"/>
                    <a:pt x="38" y="42"/>
                    <a:pt x="38" y="42"/>
                  </a:cubicBezTo>
                  <a:lnTo>
                    <a:pt x="3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4" name="Freeform 196">
              <a:extLst>
                <a:ext uri="{FF2B5EF4-FFF2-40B4-BE49-F238E27FC236}">
                  <a16:creationId xmlns:a16="http://schemas.microsoft.com/office/drawing/2014/main" id="{37BA614D-0AF3-314D-8531-F4F924394125}"/>
                </a:ext>
              </a:extLst>
            </p:cNvPr>
            <p:cNvSpPr>
              <a:spLocks noEditPoints="1"/>
            </p:cNvSpPr>
            <p:nvPr/>
          </p:nvSpPr>
          <p:spPr bwMode="auto">
            <a:xfrm>
              <a:off x="7085879" y="5474274"/>
              <a:ext cx="221179" cy="219221"/>
            </a:xfrm>
            <a:custGeom>
              <a:avLst/>
              <a:gdLst>
                <a:gd name="T0" fmla="*/ 35 w 69"/>
                <a:gd name="T1" fmla="*/ 0 h 69"/>
                <a:gd name="T2" fmla="*/ 0 w 69"/>
                <a:gd name="T3" fmla="*/ 35 h 69"/>
                <a:gd name="T4" fmla="*/ 35 w 69"/>
                <a:gd name="T5" fmla="*/ 69 h 69"/>
                <a:gd name="T6" fmla="*/ 69 w 69"/>
                <a:gd name="T7" fmla="*/ 35 h 69"/>
                <a:gd name="T8" fmla="*/ 35 w 69"/>
                <a:gd name="T9" fmla="*/ 0 h 69"/>
                <a:gd name="T10" fmla="*/ 55 w 69"/>
                <a:gd name="T11" fmla="*/ 30 h 69"/>
                <a:gd name="T12" fmla="*/ 36 w 69"/>
                <a:gd name="T13" fmla="*/ 56 h 69"/>
                <a:gd name="T14" fmla="*/ 28 w 69"/>
                <a:gd name="T15" fmla="*/ 52 h 69"/>
                <a:gd name="T16" fmla="*/ 21 w 69"/>
                <a:gd name="T17" fmla="*/ 32 h 69"/>
                <a:gd name="T18" fmla="*/ 16 w 69"/>
                <a:gd name="T19" fmla="*/ 33 h 69"/>
                <a:gd name="T20" fmla="*/ 14 w 69"/>
                <a:gd name="T21" fmla="*/ 31 h 69"/>
                <a:gd name="T22" fmla="*/ 27 w 69"/>
                <a:gd name="T23" fmla="*/ 22 h 69"/>
                <a:gd name="T24" fmla="*/ 34 w 69"/>
                <a:gd name="T25" fmla="*/ 36 h 69"/>
                <a:gd name="T26" fmla="*/ 37 w 69"/>
                <a:gd name="T27" fmla="*/ 44 h 69"/>
                <a:gd name="T28" fmla="*/ 43 w 69"/>
                <a:gd name="T29" fmla="*/ 36 h 69"/>
                <a:gd name="T30" fmla="*/ 38 w 69"/>
                <a:gd name="T31" fmla="*/ 31 h 69"/>
                <a:gd name="T32" fmla="*/ 55 w 69"/>
                <a:gd name="T33"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69">
                  <a:moveTo>
                    <a:pt x="35" y="0"/>
                  </a:moveTo>
                  <a:cubicBezTo>
                    <a:pt x="16" y="0"/>
                    <a:pt x="0" y="16"/>
                    <a:pt x="0" y="35"/>
                  </a:cubicBezTo>
                  <a:cubicBezTo>
                    <a:pt x="0" y="54"/>
                    <a:pt x="16" y="69"/>
                    <a:pt x="35" y="69"/>
                  </a:cubicBezTo>
                  <a:cubicBezTo>
                    <a:pt x="54" y="69"/>
                    <a:pt x="69" y="54"/>
                    <a:pt x="69" y="35"/>
                  </a:cubicBezTo>
                  <a:cubicBezTo>
                    <a:pt x="69" y="16"/>
                    <a:pt x="54" y="0"/>
                    <a:pt x="35" y="0"/>
                  </a:cubicBezTo>
                  <a:close/>
                  <a:moveTo>
                    <a:pt x="55" y="30"/>
                  </a:moveTo>
                  <a:cubicBezTo>
                    <a:pt x="53" y="43"/>
                    <a:pt x="40" y="54"/>
                    <a:pt x="36" y="56"/>
                  </a:cubicBezTo>
                  <a:cubicBezTo>
                    <a:pt x="32" y="58"/>
                    <a:pt x="29" y="55"/>
                    <a:pt x="28" y="52"/>
                  </a:cubicBezTo>
                  <a:cubicBezTo>
                    <a:pt x="26" y="49"/>
                    <a:pt x="22" y="33"/>
                    <a:pt x="21" y="32"/>
                  </a:cubicBezTo>
                  <a:cubicBezTo>
                    <a:pt x="19" y="30"/>
                    <a:pt x="16" y="33"/>
                    <a:pt x="16" y="33"/>
                  </a:cubicBezTo>
                  <a:cubicBezTo>
                    <a:pt x="14" y="31"/>
                    <a:pt x="14" y="31"/>
                    <a:pt x="14" y="31"/>
                  </a:cubicBezTo>
                  <a:cubicBezTo>
                    <a:pt x="14" y="31"/>
                    <a:pt x="21" y="23"/>
                    <a:pt x="27" y="22"/>
                  </a:cubicBezTo>
                  <a:cubicBezTo>
                    <a:pt x="32" y="21"/>
                    <a:pt x="32" y="30"/>
                    <a:pt x="34" y="36"/>
                  </a:cubicBezTo>
                  <a:cubicBezTo>
                    <a:pt x="35" y="41"/>
                    <a:pt x="36" y="44"/>
                    <a:pt x="37" y="44"/>
                  </a:cubicBezTo>
                  <a:cubicBezTo>
                    <a:pt x="38" y="44"/>
                    <a:pt x="40" y="41"/>
                    <a:pt x="43" y="36"/>
                  </a:cubicBezTo>
                  <a:cubicBezTo>
                    <a:pt x="45" y="32"/>
                    <a:pt x="42" y="28"/>
                    <a:pt x="38" y="31"/>
                  </a:cubicBezTo>
                  <a:cubicBezTo>
                    <a:pt x="40" y="20"/>
                    <a:pt x="57" y="17"/>
                    <a:pt x="5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5" name="Freeform 206">
              <a:extLst>
                <a:ext uri="{FF2B5EF4-FFF2-40B4-BE49-F238E27FC236}">
                  <a16:creationId xmlns:a16="http://schemas.microsoft.com/office/drawing/2014/main" id="{F1FED268-4F2B-5B9C-8703-3946ACCBB5B7}"/>
                </a:ext>
              </a:extLst>
            </p:cNvPr>
            <p:cNvSpPr>
              <a:spLocks noEditPoints="1"/>
            </p:cNvSpPr>
            <p:nvPr/>
          </p:nvSpPr>
          <p:spPr bwMode="auto">
            <a:xfrm>
              <a:off x="10199988" y="5985138"/>
              <a:ext cx="381680" cy="338617"/>
            </a:xfrm>
            <a:custGeom>
              <a:avLst/>
              <a:gdLst>
                <a:gd name="T0" fmla="*/ 50 w 119"/>
                <a:gd name="T1" fmla="*/ 0 h 106"/>
                <a:gd name="T2" fmla="*/ 50 w 119"/>
                <a:gd name="T3" fmla="*/ 0 h 106"/>
                <a:gd name="T4" fmla="*/ 99 w 119"/>
                <a:gd name="T5" fmla="*/ 40 h 106"/>
                <a:gd name="T6" fmla="*/ 50 w 119"/>
                <a:gd name="T7" fmla="*/ 81 h 106"/>
                <a:gd name="T8" fmla="*/ 42 w 119"/>
                <a:gd name="T9" fmla="*/ 80 h 106"/>
                <a:gd name="T10" fmla="*/ 7 w 119"/>
                <a:gd name="T11" fmla="*/ 93 h 106"/>
                <a:gd name="T12" fmla="*/ 7 w 119"/>
                <a:gd name="T13" fmla="*/ 90 h 106"/>
                <a:gd name="T14" fmla="*/ 19 w 119"/>
                <a:gd name="T15" fmla="*/ 74 h 106"/>
                <a:gd name="T16" fmla="*/ 18 w 119"/>
                <a:gd name="T17" fmla="*/ 72 h 106"/>
                <a:gd name="T18" fmla="*/ 0 w 119"/>
                <a:gd name="T19" fmla="*/ 40 h 106"/>
                <a:gd name="T20" fmla="*/ 50 w 119"/>
                <a:gd name="T21" fmla="*/ 0 h 106"/>
                <a:gd name="T22" fmla="*/ 103 w 119"/>
                <a:gd name="T23" fmla="*/ 90 h 106"/>
                <a:gd name="T24" fmla="*/ 113 w 119"/>
                <a:gd name="T25" fmla="*/ 104 h 106"/>
                <a:gd name="T26" fmla="*/ 113 w 119"/>
                <a:gd name="T27" fmla="*/ 106 h 106"/>
                <a:gd name="T28" fmla="*/ 83 w 119"/>
                <a:gd name="T29" fmla="*/ 95 h 106"/>
                <a:gd name="T30" fmla="*/ 76 w 119"/>
                <a:gd name="T31" fmla="*/ 96 h 106"/>
                <a:gd name="T32" fmla="*/ 50 w 119"/>
                <a:gd name="T33" fmla="*/ 88 h 106"/>
                <a:gd name="T34" fmla="*/ 90 w 119"/>
                <a:gd name="T35" fmla="*/ 75 h 106"/>
                <a:gd name="T36" fmla="*/ 103 w 119"/>
                <a:gd name="T37" fmla="*/ 60 h 106"/>
                <a:gd name="T38" fmla="*/ 107 w 119"/>
                <a:gd name="T39" fmla="*/ 40 h 106"/>
                <a:gd name="T40" fmla="*/ 107 w 119"/>
                <a:gd name="T41" fmla="*/ 37 h 106"/>
                <a:gd name="T42" fmla="*/ 119 w 119"/>
                <a:gd name="T43" fmla="*/ 61 h 106"/>
                <a:gd name="T44" fmla="*/ 103 w 119"/>
                <a:gd name="T45" fmla="*/ 88 h 106"/>
                <a:gd name="T46" fmla="*/ 103 w 119"/>
                <a:gd name="T47" fmla="*/ 9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9" h="106">
                  <a:moveTo>
                    <a:pt x="50" y="0"/>
                  </a:moveTo>
                  <a:cubicBezTo>
                    <a:pt x="50" y="0"/>
                    <a:pt x="50" y="0"/>
                    <a:pt x="50" y="0"/>
                  </a:cubicBezTo>
                  <a:cubicBezTo>
                    <a:pt x="77" y="0"/>
                    <a:pt x="99" y="18"/>
                    <a:pt x="99" y="40"/>
                  </a:cubicBezTo>
                  <a:cubicBezTo>
                    <a:pt x="99" y="63"/>
                    <a:pt x="77" y="81"/>
                    <a:pt x="50" y="81"/>
                  </a:cubicBezTo>
                  <a:cubicBezTo>
                    <a:pt x="47" y="81"/>
                    <a:pt x="44" y="80"/>
                    <a:pt x="42" y="80"/>
                  </a:cubicBezTo>
                  <a:cubicBezTo>
                    <a:pt x="31" y="91"/>
                    <a:pt x="19" y="93"/>
                    <a:pt x="7" y="93"/>
                  </a:cubicBezTo>
                  <a:cubicBezTo>
                    <a:pt x="7" y="90"/>
                    <a:pt x="7" y="90"/>
                    <a:pt x="7" y="90"/>
                  </a:cubicBezTo>
                  <a:cubicBezTo>
                    <a:pt x="13" y="87"/>
                    <a:pt x="19" y="81"/>
                    <a:pt x="19" y="74"/>
                  </a:cubicBezTo>
                  <a:cubicBezTo>
                    <a:pt x="19" y="73"/>
                    <a:pt x="19" y="72"/>
                    <a:pt x="18" y="72"/>
                  </a:cubicBezTo>
                  <a:cubicBezTo>
                    <a:pt x="7" y="64"/>
                    <a:pt x="0" y="53"/>
                    <a:pt x="0" y="40"/>
                  </a:cubicBezTo>
                  <a:cubicBezTo>
                    <a:pt x="0" y="18"/>
                    <a:pt x="22" y="0"/>
                    <a:pt x="50" y="0"/>
                  </a:cubicBezTo>
                  <a:close/>
                  <a:moveTo>
                    <a:pt x="103" y="90"/>
                  </a:moveTo>
                  <a:cubicBezTo>
                    <a:pt x="103" y="96"/>
                    <a:pt x="107" y="101"/>
                    <a:pt x="113" y="104"/>
                  </a:cubicBezTo>
                  <a:cubicBezTo>
                    <a:pt x="113" y="106"/>
                    <a:pt x="113" y="106"/>
                    <a:pt x="113" y="106"/>
                  </a:cubicBezTo>
                  <a:cubicBezTo>
                    <a:pt x="102" y="106"/>
                    <a:pt x="92" y="104"/>
                    <a:pt x="83" y="95"/>
                  </a:cubicBezTo>
                  <a:cubicBezTo>
                    <a:pt x="81" y="95"/>
                    <a:pt x="79" y="96"/>
                    <a:pt x="76" y="96"/>
                  </a:cubicBezTo>
                  <a:cubicBezTo>
                    <a:pt x="66" y="96"/>
                    <a:pt x="57" y="93"/>
                    <a:pt x="50" y="88"/>
                  </a:cubicBezTo>
                  <a:cubicBezTo>
                    <a:pt x="65" y="88"/>
                    <a:pt x="79" y="84"/>
                    <a:pt x="90" y="75"/>
                  </a:cubicBezTo>
                  <a:cubicBezTo>
                    <a:pt x="95" y="71"/>
                    <a:pt x="100" y="65"/>
                    <a:pt x="103" y="60"/>
                  </a:cubicBezTo>
                  <a:cubicBezTo>
                    <a:pt x="106" y="54"/>
                    <a:pt x="107" y="47"/>
                    <a:pt x="107" y="40"/>
                  </a:cubicBezTo>
                  <a:cubicBezTo>
                    <a:pt x="107" y="39"/>
                    <a:pt x="107" y="38"/>
                    <a:pt x="107" y="37"/>
                  </a:cubicBezTo>
                  <a:cubicBezTo>
                    <a:pt x="115" y="43"/>
                    <a:pt x="119" y="52"/>
                    <a:pt x="119" y="61"/>
                  </a:cubicBezTo>
                  <a:cubicBezTo>
                    <a:pt x="119" y="72"/>
                    <a:pt x="113" y="82"/>
                    <a:pt x="103" y="88"/>
                  </a:cubicBezTo>
                  <a:cubicBezTo>
                    <a:pt x="103" y="89"/>
                    <a:pt x="103" y="89"/>
                    <a:pt x="103"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6" name="Freeform 207">
              <a:extLst>
                <a:ext uri="{FF2B5EF4-FFF2-40B4-BE49-F238E27FC236}">
                  <a16:creationId xmlns:a16="http://schemas.microsoft.com/office/drawing/2014/main" id="{6DABD1F7-7F7E-35B1-27C9-3A94C24F2182}"/>
                </a:ext>
              </a:extLst>
            </p:cNvPr>
            <p:cNvSpPr>
              <a:spLocks noEditPoints="1"/>
            </p:cNvSpPr>
            <p:nvPr/>
          </p:nvSpPr>
          <p:spPr bwMode="auto">
            <a:xfrm>
              <a:off x="9976852" y="5491891"/>
              <a:ext cx="223135" cy="225092"/>
            </a:xfrm>
            <a:custGeom>
              <a:avLst/>
              <a:gdLst>
                <a:gd name="T0" fmla="*/ 35 w 70"/>
                <a:gd name="T1" fmla="*/ 0 h 70"/>
                <a:gd name="T2" fmla="*/ 0 w 70"/>
                <a:gd name="T3" fmla="*/ 35 h 70"/>
                <a:gd name="T4" fmla="*/ 35 w 70"/>
                <a:gd name="T5" fmla="*/ 70 h 70"/>
                <a:gd name="T6" fmla="*/ 70 w 70"/>
                <a:gd name="T7" fmla="*/ 35 h 70"/>
                <a:gd name="T8" fmla="*/ 35 w 70"/>
                <a:gd name="T9" fmla="*/ 0 h 70"/>
                <a:gd name="T10" fmla="*/ 29 w 70"/>
                <a:gd name="T11" fmla="*/ 57 h 70"/>
                <a:gd name="T12" fmla="*/ 14 w 70"/>
                <a:gd name="T13" fmla="*/ 38 h 70"/>
                <a:gd name="T14" fmla="*/ 21 w 70"/>
                <a:gd name="T15" fmla="*/ 31 h 70"/>
                <a:gd name="T16" fmla="*/ 29 w 70"/>
                <a:gd name="T17" fmla="*/ 41 h 70"/>
                <a:gd name="T18" fmla="*/ 54 w 70"/>
                <a:gd name="T19" fmla="*/ 21 h 70"/>
                <a:gd name="T20" fmla="*/ 57 w 70"/>
                <a:gd name="T21" fmla="*/ 24 h 70"/>
                <a:gd name="T22" fmla="*/ 29 w 70"/>
                <a:gd name="T23" fmla="*/ 5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70">
                  <a:moveTo>
                    <a:pt x="35" y="0"/>
                  </a:moveTo>
                  <a:cubicBezTo>
                    <a:pt x="16" y="0"/>
                    <a:pt x="0" y="16"/>
                    <a:pt x="0" y="35"/>
                  </a:cubicBezTo>
                  <a:cubicBezTo>
                    <a:pt x="0" y="54"/>
                    <a:pt x="16" y="70"/>
                    <a:pt x="35" y="70"/>
                  </a:cubicBezTo>
                  <a:cubicBezTo>
                    <a:pt x="54" y="70"/>
                    <a:pt x="70" y="54"/>
                    <a:pt x="70" y="35"/>
                  </a:cubicBezTo>
                  <a:cubicBezTo>
                    <a:pt x="70" y="16"/>
                    <a:pt x="54" y="0"/>
                    <a:pt x="35" y="0"/>
                  </a:cubicBezTo>
                  <a:close/>
                  <a:moveTo>
                    <a:pt x="29" y="57"/>
                  </a:moveTo>
                  <a:cubicBezTo>
                    <a:pt x="14" y="38"/>
                    <a:pt x="14" y="38"/>
                    <a:pt x="14" y="38"/>
                  </a:cubicBezTo>
                  <a:cubicBezTo>
                    <a:pt x="21" y="31"/>
                    <a:pt x="21" y="31"/>
                    <a:pt x="21" y="31"/>
                  </a:cubicBezTo>
                  <a:cubicBezTo>
                    <a:pt x="29" y="41"/>
                    <a:pt x="29" y="41"/>
                    <a:pt x="29" y="41"/>
                  </a:cubicBezTo>
                  <a:cubicBezTo>
                    <a:pt x="54" y="21"/>
                    <a:pt x="54" y="21"/>
                    <a:pt x="54" y="21"/>
                  </a:cubicBezTo>
                  <a:cubicBezTo>
                    <a:pt x="57" y="24"/>
                    <a:pt x="57" y="24"/>
                    <a:pt x="57" y="24"/>
                  </a:cubicBezTo>
                  <a:lnTo>
                    <a:pt x="29"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7" name="Freeform 208">
              <a:extLst>
                <a:ext uri="{FF2B5EF4-FFF2-40B4-BE49-F238E27FC236}">
                  <a16:creationId xmlns:a16="http://schemas.microsoft.com/office/drawing/2014/main" id="{4C8F5A9B-7623-7C60-3325-3F500A5956FD}"/>
                </a:ext>
              </a:extLst>
            </p:cNvPr>
            <p:cNvSpPr>
              <a:spLocks noEditPoints="1"/>
            </p:cNvSpPr>
            <p:nvPr/>
          </p:nvSpPr>
          <p:spPr bwMode="auto">
            <a:xfrm>
              <a:off x="8892492" y="5863783"/>
              <a:ext cx="275984" cy="313173"/>
            </a:xfrm>
            <a:custGeom>
              <a:avLst/>
              <a:gdLst>
                <a:gd name="T0" fmla="*/ 55 w 86"/>
                <a:gd name="T1" fmla="*/ 14 h 98"/>
                <a:gd name="T2" fmla="*/ 55 w 86"/>
                <a:gd name="T3" fmla="*/ 27 h 98"/>
                <a:gd name="T4" fmla="*/ 65 w 86"/>
                <a:gd name="T5" fmla="*/ 33 h 98"/>
                <a:gd name="T6" fmla="*/ 74 w 86"/>
                <a:gd name="T7" fmla="*/ 55 h 98"/>
                <a:gd name="T8" fmla="*/ 65 w 86"/>
                <a:gd name="T9" fmla="*/ 77 h 98"/>
                <a:gd name="T10" fmla="*/ 43 w 86"/>
                <a:gd name="T11" fmla="*/ 85 h 98"/>
                <a:gd name="T12" fmla="*/ 22 w 86"/>
                <a:gd name="T13" fmla="*/ 77 h 98"/>
                <a:gd name="T14" fmla="*/ 13 w 86"/>
                <a:gd name="T15" fmla="*/ 55 h 98"/>
                <a:gd name="T16" fmla="*/ 22 w 86"/>
                <a:gd name="T17" fmla="*/ 33 h 98"/>
                <a:gd name="T18" fmla="*/ 31 w 86"/>
                <a:gd name="T19" fmla="*/ 27 h 98"/>
                <a:gd name="T20" fmla="*/ 31 w 86"/>
                <a:gd name="T21" fmla="*/ 14 h 98"/>
                <a:gd name="T22" fmla="*/ 0 w 86"/>
                <a:gd name="T23" fmla="*/ 55 h 98"/>
                <a:gd name="T24" fmla="*/ 43 w 86"/>
                <a:gd name="T25" fmla="*/ 98 h 98"/>
                <a:gd name="T26" fmla="*/ 86 w 86"/>
                <a:gd name="T27" fmla="*/ 55 h 98"/>
                <a:gd name="T28" fmla="*/ 55 w 86"/>
                <a:gd name="T29" fmla="*/ 14 h 98"/>
                <a:gd name="T30" fmla="*/ 37 w 86"/>
                <a:gd name="T31" fmla="*/ 0 h 98"/>
                <a:gd name="T32" fmla="*/ 49 w 86"/>
                <a:gd name="T33" fmla="*/ 0 h 98"/>
                <a:gd name="T34" fmla="*/ 49 w 86"/>
                <a:gd name="T35" fmla="*/ 49 h 98"/>
                <a:gd name="T36" fmla="*/ 37 w 86"/>
                <a:gd name="T37" fmla="*/ 49 h 98"/>
                <a:gd name="T38" fmla="*/ 37 w 86"/>
                <a:gd name="T3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8">
                  <a:moveTo>
                    <a:pt x="55" y="14"/>
                  </a:moveTo>
                  <a:cubicBezTo>
                    <a:pt x="55" y="27"/>
                    <a:pt x="55" y="27"/>
                    <a:pt x="55" y="27"/>
                  </a:cubicBezTo>
                  <a:cubicBezTo>
                    <a:pt x="59" y="28"/>
                    <a:pt x="62" y="31"/>
                    <a:pt x="65" y="33"/>
                  </a:cubicBezTo>
                  <a:cubicBezTo>
                    <a:pt x="71" y="39"/>
                    <a:pt x="74" y="47"/>
                    <a:pt x="74" y="55"/>
                  </a:cubicBezTo>
                  <a:cubicBezTo>
                    <a:pt x="74" y="63"/>
                    <a:pt x="71" y="71"/>
                    <a:pt x="65" y="77"/>
                  </a:cubicBezTo>
                  <a:cubicBezTo>
                    <a:pt x="59" y="82"/>
                    <a:pt x="51" y="85"/>
                    <a:pt x="43" y="85"/>
                  </a:cubicBezTo>
                  <a:cubicBezTo>
                    <a:pt x="35" y="85"/>
                    <a:pt x="27" y="82"/>
                    <a:pt x="22" y="77"/>
                  </a:cubicBezTo>
                  <a:cubicBezTo>
                    <a:pt x="16" y="71"/>
                    <a:pt x="13" y="63"/>
                    <a:pt x="13" y="55"/>
                  </a:cubicBezTo>
                  <a:cubicBezTo>
                    <a:pt x="13" y="47"/>
                    <a:pt x="16" y="39"/>
                    <a:pt x="22" y="33"/>
                  </a:cubicBezTo>
                  <a:cubicBezTo>
                    <a:pt x="24" y="31"/>
                    <a:pt x="27" y="28"/>
                    <a:pt x="31" y="27"/>
                  </a:cubicBezTo>
                  <a:cubicBezTo>
                    <a:pt x="31" y="14"/>
                    <a:pt x="31" y="14"/>
                    <a:pt x="31" y="14"/>
                  </a:cubicBezTo>
                  <a:cubicBezTo>
                    <a:pt x="13" y="19"/>
                    <a:pt x="0" y="36"/>
                    <a:pt x="0" y="55"/>
                  </a:cubicBezTo>
                  <a:cubicBezTo>
                    <a:pt x="0" y="79"/>
                    <a:pt x="20" y="98"/>
                    <a:pt x="43" y="98"/>
                  </a:cubicBezTo>
                  <a:cubicBezTo>
                    <a:pt x="67" y="98"/>
                    <a:pt x="86" y="79"/>
                    <a:pt x="86" y="55"/>
                  </a:cubicBezTo>
                  <a:cubicBezTo>
                    <a:pt x="86" y="36"/>
                    <a:pt x="73" y="19"/>
                    <a:pt x="55" y="14"/>
                  </a:cubicBezTo>
                  <a:close/>
                  <a:moveTo>
                    <a:pt x="37" y="0"/>
                  </a:moveTo>
                  <a:cubicBezTo>
                    <a:pt x="49" y="0"/>
                    <a:pt x="49" y="0"/>
                    <a:pt x="49" y="0"/>
                  </a:cubicBezTo>
                  <a:cubicBezTo>
                    <a:pt x="49" y="49"/>
                    <a:pt x="49" y="49"/>
                    <a:pt x="49" y="49"/>
                  </a:cubicBezTo>
                  <a:cubicBezTo>
                    <a:pt x="37" y="49"/>
                    <a:pt x="37" y="49"/>
                    <a:pt x="37" y="49"/>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8" name="Freeform 209">
              <a:extLst>
                <a:ext uri="{FF2B5EF4-FFF2-40B4-BE49-F238E27FC236}">
                  <a16:creationId xmlns:a16="http://schemas.microsoft.com/office/drawing/2014/main" id="{F72D2E87-0C02-6F2B-480A-9D58296BA568}"/>
                </a:ext>
              </a:extLst>
            </p:cNvPr>
            <p:cNvSpPr>
              <a:spLocks/>
            </p:cNvSpPr>
            <p:nvPr/>
          </p:nvSpPr>
          <p:spPr bwMode="auto">
            <a:xfrm>
              <a:off x="8549960" y="6186742"/>
              <a:ext cx="371892" cy="311215"/>
            </a:xfrm>
            <a:custGeom>
              <a:avLst/>
              <a:gdLst>
                <a:gd name="T0" fmla="*/ 57 w 116"/>
                <a:gd name="T1" fmla="*/ 1 h 97"/>
                <a:gd name="T2" fmla="*/ 48 w 116"/>
                <a:gd name="T3" fmla="*/ 8 h 97"/>
                <a:gd name="T4" fmla="*/ 55 w 116"/>
                <a:gd name="T5" fmla="*/ 18 h 97"/>
                <a:gd name="T6" fmla="*/ 85 w 116"/>
                <a:gd name="T7" fmla="*/ 22 h 97"/>
                <a:gd name="T8" fmla="*/ 5 w 116"/>
                <a:gd name="T9" fmla="*/ 81 h 97"/>
                <a:gd name="T10" fmla="*/ 3 w 116"/>
                <a:gd name="T11" fmla="*/ 93 h 97"/>
                <a:gd name="T12" fmla="*/ 8 w 116"/>
                <a:gd name="T13" fmla="*/ 96 h 97"/>
                <a:gd name="T14" fmla="*/ 15 w 116"/>
                <a:gd name="T15" fmla="*/ 95 h 97"/>
                <a:gd name="T16" fmla="*/ 95 w 116"/>
                <a:gd name="T17" fmla="*/ 36 h 97"/>
                <a:gd name="T18" fmla="*/ 90 w 116"/>
                <a:gd name="T19" fmla="*/ 66 h 97"/>
                <a:gd name="T20" fmla="*/ 97 w 116"/>
                <a:gd name="T21" fmla="*/ 76 h 97"/>
                <a:gd name="T22" fmla="*/ 107 w 116"/>
                <a:gd name="T23" fmla="*/ 69 h 97"/>
                <a:gd name="T24" fmla="*/ 116 w 116"/>
                <a:gd name="T25" fmla="*/ 10 h 97"/>
                <a:gd name="T26" fmla="*/ 57 w 116"/>
                <a:gd name="T27"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97">
                  <a:moveTo>
                    <a:pt x="57" y="1"/>
                  </a:moveTo>
                  <a:cubicBezTo>
                    <a:pt x="53" y="0"/>
                    <a:pt x="48" y="3"/>
                    <a:pt x="48" y="8"/>
                  </a:cubicBezTo>
                  <a:cubicBezTo>
                    <a:pt x="47" y="13"/>
                    <a:pt x="50" y="17"/>
                    <a:pt x="55" y="18"/>
                  </a:cubicBezTo>
                  <a:cubicBezTo>
                    <a:pt x="85" y="22"/>
                    <a:pt x="85" y="22"/>
                    <a:pt x="85" y="22"/>
                  </a:cubicBezTo>
                  <a:cubicBezTo>
                    <a:pt x="5" y="81"/>
                    <a:pt x="5" y="81"/>
                    <a:pt x="5" y="81"/>
                  </a:cubicBezTo>
                  <a:cubicBezTo>
                    <a:pt x="1" y="84"/>
                    <a:pt x="0" y="89"/>
                    <a:pt x="3" y="93"/>
                  </a:cubicBezTo>
                  <a:cubicBezTo>
                    <a:pt x="4" y="95"/>
                    <a:pt x="6" y="96"/>
                    <a:pt x="8" y="96"/>
                  </a:cubicBezTo>
                  <a:cubicBezTo>
                    <a:pt x="10" y="97"/>
                    <a:pt x="13" y="96"/>
                    <a:pt x="15" y="95"/>
                  </a:cubicBezTo>
                  <a:cubicBezTo>
                    <a:pt x="95" y="36"/>
                    <a:pt x="95" y="36"/>
                    <a:pt x="95" y="36"/>
                  </a:cubicBezTo>
                  <a:cubicBezTo>
                    <a:pt x="90" y="66"/>
                    <a:pt x="90" y="66"/>
                    <a:pt x="90" y="66"/>
                  </a:cubicBezTo>
                  <a:cubicBezTo>
                    <a:pt x="90" y="71"/>
                    <a:pt x="93" y="75"/>
                    <a:pt x="97" y="76"/>
                  </a:cubicBezTo>
                  <a:cubicBezTo>
                    <a:pt x="102" y="76"/>
                    <a:pt x="106" y="73"/>
                    <a:pt x="107" y="69"/>
                  </a:cubicBezTo>
                  <a:cubicBezTo>
                    <a:pt x="116" y="10"/>
                    <a:pt x="116" y="10"/>
                    <a:pt x="116" y="10"/>
                  </a:cubicBezTo>
                  <a:lnTo>
                    <a:pt x="5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69" name="Freeform 210">
              <a:extLst>
                <a:ext uri="{FF2B5EF4-FFF2-40B4-BE49-F238E27FC236}">
                  <a16:creationId xmlns:a16="http://schemas.microsoft.com/office/drawing/2014/main" id="{4262D91F-1FB6-C2C8-47FC-BF529BBA514B}"/>
                </a:ext>
              </a:extLst>
            </p:cNvPr>
            <p:cNvSpPr>
              <a:spLocks noEditPoints="1"/>
            </p:cNvSpPr>
            <p:nvPr/>
          </p:nvSpPr>
          <p:spPr bwMode="auto">
            <a:xfrm>
              <a:off x="9379868" y="5728727"/>
              <a:ext cx="319045" cy="342532"/>
            </a:xfrm>
            <a:custGeom>
              <a:avLst/>
              <a:gdLst>
                <a:gd name="T0" fmla="*/ 90 w 100"/>
                <a:gd name="T1" fmla="*/ 0 h 107"/>
                <a:gd name="T2" fmla="*/ 10 w 100"/>
                <a:gd name="T3" fmla="*/ 0 h 107"/>
                <a:gd name="T4" fmla="*/ 0 w 100"/>
                <a:gd name="T5" fmla="*/ 10 h 107"/>
                <a:gd name="T6" fmla="*/ 0 w 100"/>
                <a:gd name="T7" fmla="*/ 97 h 107"/>
                <a:gd name="T8" fmla="*/ 10 w 100"/>
                <a:gd name="T9" fmla="*/ 107 h 107"/>
                <a:gd name="T10" fmla="*/ 90 w 100"/>
                <a:gd name="T11" fmla="*/ 107 h 107"/>
                <a:gd name="T12" fmla="*/ 100 w 100"/>
                <a:gd name="T13" fmla="*/ 97 h 107"/>
                <a:gd name="T14" fmla="*/ 100 w 100"/>
                <a:gd name="T15" fmla="*/ 10 h 107"/>
                <a:gd name="T16" fmla="*/ 90 w 100"/>
                <a:gd name="T17" fmla="*/ 0 h 107"/>
                <a:gd name="T18" fmla="*/ 86 w 100"/>
                <a:gd name="T19" fmla="*/ 93 h 107"/>
                <a:gd name="T20" fmla="*/ 13 w 100"/>
                <a:gd name="T21" fmla="*/ 93 h 107"/>
                <a:gd name="T22" fmla="*/ 13 w 100"/>
                <a:gd name="T23" fmla="*/ 13 h 107"/>
                <a:gd name="T24" fmla="*/ 86 w 100"/>
                <a:gd name="T25" fmla="*/ 13 h 107"/>
                <a:gd name="T26" fmla="*/ 86 w 100"/>
                <a:gd name="T27" fmla="*/ 93 h 107"/>
                <a:gd name="T28" fmla="*/ 26 w 100"/>
                <a:gd name="T29" fmla="*/ 47 h 107"/>
                <a:gd name="T30" fmla="*/ 73 w 100"/>
                <a:gd name="T31" fmla="*/ 47 h 107"/>
                <a:gd name="T32" fmla="*/ 73 w 100"/>
                <a:gd name="T33" fmla="*/ 53 h 107"/>
                <a:gd name="T34" fmla="*/ 26 w 100"/>
                <a:gd name="T35" fmla="*/ 53 h 107"/>
                <a:gd name="T36" fmla="*/ 26 w 100"/>
                <a:gd name="T37" fmla="*/ 47 h 107"/>
                <a:gd name="T38" fmla="*/ 26 w 100"/>
                <a:gd name="T39" fmla="*/ 60 h 107"/>
                <a:gd name="T40" fmla="*/ 73 w 100"/>
                <a:gd name="T41" fmla="*/ 60 h 107"/>
                <a:gd name="T42" fmla="*/ 73 w 100"/>
                <a:gd name="T43" fmla="*/ 67 h 107"/>
                <a:gd name="T44" fmla="*/ 26 w 100"/>
                <a:gd name="T45" fmla="*/ 67 h 107"/>
                <a:gd name="T46" fmla="*/ 26 w 100"/>
                <a:gd name="T47" fmla="*/ 60 h 107"/>
                <a:gd name="T48" fmla="*/ 26 w 100"/>
                <a:gd name="T49" fmla="*/ 73 h 107"/>
                <a:gd name="T50" fmla="*/ 73 w 100"/>
                <a:gd name="T51" fmla="*/ 73 h 107"/>
                <a:gd name="T52" fmla="*/ 73 w 100"/>
                <a:gd name="T53" fmla="*/ 80 h 107"/>
                <a:gd name="T54" fmla="*/ 26 w 100"/>
                <a:gd name="T55" fmla="*/ 80 h 107"/>
                <a:gd name="T56" fmla="*/ 26 w 100"/>
                <a:gd name="T57" fmla="*/ 73 h 107"/>
                <a:gd name="T58" fmla="*/ 26 w 100"/>
                <a:gd name="T59" fmla="*/ 33 h 107"/>
                <a:gd name="T60" fmla="*/ 73 w 100"/>
                <a:gd name="T61" fmla="*/ 33 h 107"/>
                <a:gd name="T62" fmla="*/ 73 w 100"/>
                <a:gd name="T63" fmla="*/ 40 h 107"/>
                <a:gd name="T64" fmla="*/ 26 w 100"/>
                <a:gd name="T65" fmla="*/ 40 h 107"/>
                <a:gd name="T66" fmla="*/ 26 w 100"/>
                <a:gd name="T67"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7">
                  <a:moveTo>
                    <a:pt x="90" y="0"/>
                  </a:moveTo>
                  <a:cubicBezTo>
                    <a:pt x="10" y="0"/>
                    <a:pt x="10" y="0"/>
                    <a:pt x="10" y="0"/>
                  </a:cubicBezTo>
                  <a:cubicBezTo>
                    <a:pt x="4" y="0"/>
                    <a:pt x="0" y="5"/>
                    <a:pt x="0" y="10"/>
                  </a:cubicBezTo>
                  <a:cubicBezTo>
                    <a:pt x="0" y="97"/>
                    <a:pt x="0" y="97"/>
                    <a:pt x="0" y="97"/>
                  </a:cubicBezTo>
                  <a:cubicBezTo>
                    <a:pt x="0" y="102"/>
                    <a:pt x="4" y="107"/>
                    <a:pt x="10" y="107"/>
                  </a:cubicBezTo>
                  <a:cubicBezTo>
                    <a:pt x="90" y="107"/>
                    <a:pt x="90" y="107"/>
                    <a:pt x="90" y="107"/>
                  </a:cubicBezTo>
                  <a:cubicBezTo>
                    <a:pt x="95" y="107"/>
                    <a:pt x="100" y="102"/>
                    <a:pt x="100" y="97"/>
                  </a:cubicBezTo>
                  <a:cubicBezTo>
                    <a:pt x="100" y="10"/>
                    <a:pt x="100" y="10"/>
                    <a:pt x="100" y="10"/>
                  </a:cubicBezTo>
                  <a:cubicBezTo>
                    <a:pt x="100" y="5"/>
                    <a:pt x="95" y="0"/>
                    <a:pt x="90" y="0"/>
                  </a:cubicBezTo>
                  <a:close/>
                  <a:moveTo>
                    <a:pt x="86" y="93"/>
                  </a:moveTo>
                  <a:cubicBezTo>
                    <a:pt x="13" y="93"/>
                    <a:pt x="13" y="93"/>
                    <a:pt x="13" y="93"/>
                  </a:cubicBezTo>
                  <a:cubicBezTo>
                    <a:pt x="13" y="13"/>
                    <a:pt x="13" y="13"/>
                    <a:pt x="13" y="13"/>
                  </a:cubicBezTo>
                  <a:cubicBezTo>
                    <a:pt x="86" y="13"/>
                    <a:pt x="86" y="13"/>
                    <a:pt x="86" y="13"/>
                  </a:cubicBezTo>
                  <a:lnTo>
                    <a:pt x="86" y="93"/>
                  </a:lnTo>
                  <a:close/>
                  <a:moveTo>
                    <a:pt x="26" y="47"/>
                  </a:moveTo>
                  <a:cubicBezTo>
                    <a:pt x="73" y="47"/>
                    <a:pt x="73" y="47"/>
                    <a:pt x="73" y="47"/>
                  </a:cubicBezTo>
                  <a:cubicBezTo>
                    <a:pt x="73" y="53"/>
                    <a:pt x="73" y="53"/>
                    <a:pt x="73" y="53"/>
                  </a:cubicBezTo>
                  <a:cubicBezTo>
                    <a:pt x="26" y="53"/>
                    <a:pt x="26" y="53"/>
                    <a:pt x="26" y="53"/>
                  </a:cubicBezTo>
                  <a:lnTo>
                    <a:pt x="26" y="47"/>
                  </a:lnTo>
                  <a:close/>
                  <a:moveTo>
                    <a:pt x="26" y="60"/>
                  </a:moveTo>
                  <a:cubicBezTo>
                    <a:pt x="73" y="60"/>
                    <a:pt x="73" y="60"/>
                    <a:pt x="73" y="60"/>
                  </a:cubicBezTo>
                  <a:cubicBezTo>
                    <a:pt x="73" y="67"/>
                    <a:pt x="73" y="67"/>
                    <a:pt x="73" y="67"/>
                  </a:cubicBezTo>
                  <a:cubicBezTo>
                    <a:pt x="26" y="67"/>
                    <a:pt x="26" y="67"/>
                    <a:pt x="26" y="67"/>
                  </a:cubicBezTo>
                  <a:lnTo>
                    <a:pt x="26" y="60"/>
                  </a:lnTo>
                  <a:close/>
                  <a:moveTo>
                    <a:pt x="26" y="73"/>
                  </a:moveTo>
                  <a:cubicBezTo>
                    <a:pt x="73" y="73"/>
                    <a:pt x="73" y="73"/>
                    <a:pt x="73" y="73"/>
                  </a:cubicBezTo>
                  <a:cubicBezTo>
                    <a:pt x="73" y="80"/>
                    <a:pt x="73" y="80"/>
                    <a:pt x="73" y="80"/>
                  </a:cubicBezTo>
                  <a:cubicBezTo>
                    <a:pt x="26" y="80"/>
                    <a:pt x="26" y="80"/>
                    <a:pt x="26" y="80"/>
                  </a:cubicBezTo>
                  <a:lnTo>
                    <a:pt x="26" y="73"/>
                  </a:lnTo>
                  <a:close/>
                  <a:moveTo>
                    <a:pt x="26" y="33"/>
                  </a:moveTo>
                  <a:cubicBezTo>
                    <a:pt x="73" y="33"/>
                    <a:pt x="73" y="33"/>
                    <a:pt x="73" y="33"/>
                  </a:cubicBezTo>
                  <a:cubicBezTo>
                    <a:pt x="73" y="40"/>
                    <a:pt x="73" y="40"/>
                    <a:pt x="73" y="40"/>
                  </a:cubicBezTo>
                  <a:cubicBezTo>
                    <a:pt x="26" y="40"/>
                    <a:pt x="26" y="40"/>
                    <a:pt x="26" y="40"/>
                  </a:cubicBezTo>
                  <a:lnTo>
                    <a:pt x="26"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0" name="Freeform 211">
              <a:extLst>
                <a:ext uri="{FF2B5EF4-FFF2-40B4-BE49-F238E27FC236}">
                  <a16:creationId xmlns:a16="http://schemas.microsoft.com/office/drawing/2014/main" id="{E8FD0A34-8D1E-C8C9-0E50-D74320D355BD}"/>
                </a:ext>
              </a:extLst>
            </p:cNvPr>
            <p:cNvSpPr>
              <a:spLocks/>
            </p:cNvSpPr>
            <p:nvPr/>
          </p:nvSpPr>
          <p:spPr bwMode="auto">
            <a:xfrm>
              <a:off x="9781119" y="5771788"/>
              <a:ext cx="366021" cy="364063"/>
            </a:xfrm>
            <a:custGeom>
              <a:avLst/>
              <a:gdLst>
                <a:gd name="T0" fmla="*/ 86 w 114"/>
                <a:gd name="T1" fmla="*/ 72 h 114"/>
                <a:gd name="T2" fmla="*/ 66 w 114"/>
                <a:gd name="T3" fmla="*/ 52 h 114"/>
                <a:gd name="T4" fmla="*/ 114 w 114"/>
                <a:gd name="T5" fmla="*/ 16 h 114"/>
                <a:gd name="T6" fmla="*/ 100 w 114"/>
                <a:gd name="T7" fmla="*/ 2 h 114"/>
                <a:gd name="T8" fmla="*/ 40 w 114"/>
                <a:gd name="T9" fmla="*/ 26 h 114"/>
                <a:gd name="T10" fmla="*/ 21 w 114"/>
                <a:gd name="T11" fmla="*/ 7 h 114"/>
                <a:gd name="T12" fmla="*/ 4 w 114"/>
                <a:gd name="T13" fmla="*/ 4 h 114"/>
                <a:gd name="T14" fmla="*/ 7 w 114"/>
                <a:gd name="T15" fmla="*/ 21 h 114"/>
                <a:gd name="T16" fmla="*/ 26 w 114"/>
                <a:gd name="T17" fmla="*/ 40 h 114"/>
                <a:gd name="T18" fmla="*/ 2 w 114"/>
                <a:gd name="T19" fmla="*/ 100 h 114"/>
                <a:gd name="T20" fmla="*/ 16 w 114"/>
                <a:gd name="T21" fmla="*/ 114 h 114"/>
                <a:gd name="T22" fmla="*/ 52 w 114"/>
                <a:gd name="T23" fmla="*/ 66 h 114"/>
                <a:gd name="T24" fmla="*/ 72 w 114"/>
                <a:gd name="T25" fmla="*/ 86 h 114"/>
                <a:gd name="T26" fmla="*/ 72 w 114"/>
                <a:gd name="T27" fmla="*/ 114 h 114"/>
                <a:gd name="T28" fmla="*/ 86 w 114"/>
                <a:gd name="T29" fmla="*/ 114 h 114"/>
                <a:gd name="T30" fmla="*/ 93 w 114"/>
                <a:gd name="T31" fmla="*/ 93 h 114"/>
                <a:gd name="T32" fmla="*/ 114 w 114"/>
                <a:gd name="T33" fmla="*/ 86 h 114"/>
                <a:gd name="T34" fmla="*/ 114 w 114"/>
                <a:gd name="T35" fmla="*/ 72 h 114"/>
                <a:gd name="T36" fmla="*/ 86 w 114"/>
                <a:gd name="T37" fmla="*/ 7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4" h="114">
                  <a:moveTo>
                    <a:pt x="86" y="72"/>
                  </a:moveTo>
                  <a:cubicBezTo>
                    <a:pt x="66" y="52"/>
                    <a:pt x="66" y="52"/>
                    <a:pt x="66" y="52"/>
                  </a:cubicBezTo>
                  <a:cubicBezTo>
                    <a:pt x="114" y="16"/>
                    <a:pt x="114" y="16"/>
                    <a:pt x="114" y="16"/>
                  </a:cubicBezTo>
                  <a:cubicBezTo>
                    <a:pt x="100" y="2"/>
                    <a:pt x="100" y="2"/>
                    <a:pt x="100" y="2"/>
                  </a:cubicBezTo>
                  <a:cubicBezTo>
                    <a:pt x="40" y="26"/>
                    <a:pt x="40" y="26"/>
                    <a:pt x="40" y="26"/>
                  </a:cubicBezTo>
                  <a:cubicBezTo>
                    <a:pt x="21" y="7"/>
                    <a:pt x="21" y="7"/>
                    <a:pt x="21" y="7"/>
                  </a:cubicBezTo>
                  <a:cubicBezTo>
                    <a:pt x="16" y="2"/>
                    <a:pt x="8" y="0"/>
                    <a:pt x="4" y="4"/>
                  </a:cubicBezTo>
                  <a:cubicBezTo>
                    <a:pt x="0" y="8"/>
                    <a:pt x="2" y="16"/>
                    <a:pt x="7" y="21"/>
                  </a:cubicBezTo>
                  <a:cubicBezTo>
                    <a:pt x="26" y="40"/>
                    <a:pt x="26" y="40"/>
                    <a:pt x="26" y="40"/>
                  </a:cubicBezTo>
                  <a:cubicBezTo>
                    <a:pt x="2" y="100"/>
                    <a:pt x="2" y="100"/>
                    <a:pt x="2" y="100"/>
                  </a:cubicBezTo>
                  <a:cubicBezTo>
                    <a:pt x="16" y="114"/>
                    <a:pt x="16" y="114"/>
                    <a:pt x="16" y="114"/>
                  </a:cubicBezTo>
                  <a:cubicBezTo>
                    <a:pt x="52" y="66"/>
                    <a:pt x="52" y="66"/>
                    <a:pt x="52" y="66"/>
                  </a:cubicBezTo>
                  <a:cubicBezTo>
                    <a:pt x="72" y="86"/>
                    <a:pt x="72" y="86"/>
                    <a:pt x="72" y="86"/>
                  </a:cubicBezTo>
                  <a:cubicBezTo>
                    <a:pt x="72" y="114"/>
                    <a:pt x="72" y="114"/>
                    <a:pt x="72" y="114"/>
                  </a:cubicBezTo>
                  <a:cubicBezTo>
                    <a:pt x="86" y="114"/>
                    <a:pt x="86" y="114"/>
                    <a:pt x="86" y="114"/>
                  </a:cubicBezTo>
                  <a:cubicBezTo>
                    <a:pt x="93" y="93"/>
                    <a:pt x="93" y="93"/>
                    <a:pt x="93" y="93"/>
                  </a:cubicBezTo>
                  <a:cubicBezTo>
                    <a:pt x="114" y="86"/>
                    <a:pt x="114" y="86"/>
                    <a:pt x="114" y="86"/>
                  </a:cubicBezTo>
                  <a:cubicBezTo>
                    <a:pt x="114" y="72"/>
                    <a:pt x="114" y="72"/>
                    <a:pt x="114" y="72"/>
                  </a:cubicBezTo>
                  <a:cubicBezTo>
                    <a:pt x="86" y="72"/>
                    <a:pt x="86" y="72"/>
                    <a:pt x="8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1" name="Freeform 212">
              <a:extLst>
                <a:ext uri="{FF2B5EF4-FFF2-40B4-BE49-F238E27FC236}">
                  <a16:creationId xmlns:a16="http://schemas.microsoft.com/office/drawing/2014/main" id="{6F3CD036-39FA-83F4-8A2C-783CCB6041B6}"/>
                </a:ext>
              </a:extLst>
            </p:cNvPr>
            <p:cNvSpPr>
              <a:spLocks/>
            </p:cNvSpPr>
            <p:nvPr/>
          </p:nvSpPr>
          <p:spPr bwMode="auto">
            <a:xfrm>
              <a:off x="9804607" y="6221974"/>
              <a:ext cx="344490" cy="281855"/>
            </a:xfrm>
            <a:custGeom>
              <a:avLst/>
              <a:gdLst>
                <a:gd name="T0" fmla="*/ 108 w 108"/>
                <a:gd name="T1" fmla="*/ 11 h 88"/>
                <a:gd name="T2" fmla="*/ 96 w 108"/>
                <a:gd name="T3" fmla="*/ 14 h 88"/>
                <a:gd name="T4" fmla="*/ 105 w 108"/>
                <a:gd name="T5" fmla="*/ 2 h 88"/>
                <a:gd name="T6" fmla="*/ 91 w 108"/>
                <a:gd name="T7" fmla="*/ 7 h 88"/>
                <a:gd name="T8" fmla="*/ 75 w 108"/>
                <a:gd name="T9" fmla="*/ 0 h 88"/>
                <a:gd name="T10" fmla="*/ 53 w 108"/>
                <a:gd name="T11" fmla="*/ 22 h 88"/>
                <a:gd name="T12" fmla="*/ 54 w 108"/>
                <a:gd name="T13" fmla="*/ 27 h 88"/>
                <a:gd name="T14" fmla="*/ 8 w 108"/>
                <a:gd name="T15" fmla="*/ 4 h 88"/>
                <a:gd name="T16" fmla="*/ 5 w 108"/>
                <a:gd name="T17" fmla="*/ 15 h 88"/>
                <a:gd name="T18" fmla="*/ 15 w 108"/>
                <a:gd name="T19" fmla="*/ 34 h 88"/>
                <a:gd name="T20" fmla="*/ 5 w 108"/>
                <a:gd name="T21" fmla="*/ 31 h 88"/>
                <a:gd name="T22" fmla="*/ 5 w 108"/>
                <a:gd name="T23" fmla="*/ 31 h 88"/>
                <a:gd name="T24" fmla="*/ 23 w 108"/>
                <a:gd name="T25" fmla="*/ 53 h 88"/>
                <a:gd name="T26" fmla="*/ 17 w 108"/>
                <a:gd name="T27" fmla="*/ 54 h 88"/>
                <a:gd name="T28" fmla="*/ 13 w 108"/>
                <a:gd name="T29" fmla="*/ 53 h 88"/>
                <a:gd name="T30" fmla="*/ 33 w 108"/>
                <a:gd name="T31" fmla="*/ 69 h 88"/>
                <a:gd name="T32" fmla="*/ 6 w 108"/>
                <a:gd name="T33" fmla="*/ 78 h 88"/>
                <a:gd name="T34" fmla="*/ 0 w 108"/>
                <a:gd name="T35" fmla="*/ 78 h 88"/>
                <a:gd name="T36" fmla="*/ 34 w 108"/>
                <a:gd name="T37" fmla="*/ 88 h 88"/>
                <a:gd name="T38" fmla="*/ 97 w 108"/>
                <a:gd name="T39" fmla="*/ 25 h 88"/>
                <a:gd name="T40" fmla="*/ 97 w 108"/>
                <a:gd name="T41" fmla="*/ 22 h 88"/>
                <a:gd name="T42" fmla="*/ 108 w 108"/>
                <a:gd name="T43"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88">
                  <a:moveTo>
                    <a:pt x="108" y="11"/>
                  </a:moveTo>
                  <a:cubicBezTo>
                    <a:pt x="104" y="12"/>
                    <a:pt x="100" y="13"/>
                    <a:pt x="96" y="14"/>
                  </a:cubicBezTo>
                  <a:cubicBezTo>
                    <a:pt x="100" y="11"/>
                    <a:pt x="104" y="7"/>
                    <a:pt x="105" y="2"/>
                  </a:cubicBezTo>
                  <a:cubicBezTo>
                    <a:pt x="101" y="4"/>
                    <a:pt x="96" y="6"/>
                    <a:pt x="91" y="7"/>
                  </a:cubicBezTo>
                  <a:cubicBezTo>
                    <a:pt x="87" y="3"/>
                    <a:pt x="81" y="0"/>
                    <a:pt x="75" y="0"/>
                  </a:cubicBezTo>
                  <a:cubicBezTo>
                    <a:pt x="63" y="0"/>
                    <a:pt x="53" y="10"/>
                    <a:pt x="53" y="22"/>
                  </a:cubicBezTo>
                  <a:cubicBezTo>
                    <a:pt x="53" y="24"/>
                    <a:pt x="53" y="26"/>
                    <a:pt x="54" y="27"/>
                  </a:cubicBezTo>
                  <a:cubicBezTo>
                    <a:pt x="35" y="26"/>
                    <a:pt x="19" y="18"/>
                    <a:pt x="8" y="4"/>
                  </a:cubicBezTo>
                  <a:cubicBezTo>
                    <a:pt x="6" y="7"/>
                    <a:pt x="5" y="11"/>
                    <a:pt x="5" y="15"/>
                  </a:cubicBezTo>
                  <a:cubicBezTo>
                    <a:pt x="5" y="23"/>
                    <a:pt x="9" y="30"/>
                    <a:pt x="15" y="34"/>
                  </a:cubicBezTo>
                  <a:cubicBezTo>
                    <a:pt x="11" y="34"/>
                    <a:pt x="8" y="33"/>
                    <a:pt x="5" y="31"/>
                  </a:cubicBezTo>
                  <a:cubicBezTo>
                    <a:pt x="5" y="31"/>
                    <a:pt x="5" y="31"/>
                    <a:pt x="5" y="31"/>
                  </a:cubicBezTo>
                  <a:cubicBezTo>
                    <a:pt x="5" y="42"/>
                    <a:pt x="12" y="51"/>
                    <a:pt x="23" y="53"/>
                  </a:cubicBezTo>
                  <a:cubicBezTo>
                    <a:pt x="21" y="53"/>
                    <a:pt x="19" y="54"/>
                    <a:pt x="17" y="54"/>
                  </a:cubicBezTo>
                  <a:cubicBezTo>
                    <a:pt x="15" y="54"/>
                    <a:pt x="14" y="54"/>
                    <a:pt x="13" y="53"/>
                  </a:cubicBezTo>
                  <a:cubicBezTo>
                    <a:pt x="15" y="62"/>
                    <a:pt x="23" y="69"/>
                    <a:pt x="33" y="69"/>
                  </a:cubicBezTo>
                  <a:cubicBezTo>
                    <a:pt x="26" y="75"/>
                    <a:pt x="16" y="78"/>
                    <a:pt x="6" y="78"/>
                  </a:cubicBezTo>
                  <a:cubicBezTo>
                    <a:pt x="4" y="78"/>
                    <a:pt x="2" y="78"/>
                    <a:pt x="0" y="78"/>
                  </a:cubicBezTo>
                  <a:cubicBezTo>
                    <a:pt x="10" y="84"/>
                    <a:pt x="22" y="88"/>
                    <a:pt x="34" y="88"/>
                  </a:cubicBezTo>
                  <a:cubicBezTo>
                    <a:pt x="75" y="88"/>
                    <a:pt x="97" y="54"/>
                    <a:pt x="97" y="25"/>
                  </a:cubicBezTo>
                  <a:cubicBezTo>
                    <a:pt x="97" y="24"/>
                    <a:pt x="97" y="23"/>
                    <a:pt x="97" y="22"/>
                  </a:cubicBezTo>
                  <a:cubicBezTo>
                    <a:pt x="102" y="19"/>
                    <a:pt x="105" y="15"/>
                    <a:pt x="10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2" name="Freeform 213">
              <a:extLst>
                <a:ext uri="{FF2B5EF4-FFF2-40B4-BE49-F238E27FC236}">
                  <a16:creationId xmlns:a16="http://schemas.microsoft.com/office/drawing/2014/main" id="{A598AC8C-4D36-8B97-FDFE-5180E68B5409}"/>
                </a:ext>
              </a:extLst>
            </p:cNvPr>
            <p:cNvSpPr>
              <a:spLocks/>
            </p:cNvSpPr>
            <p:nvPr/>
          </p:nvSpPr>
          <p:spPr bwMode="auto">
            <a:xfrm>
              <a:off x="10315471" y="6398133"/>
              <a:ext cx="242709" cy="252495"/>
            </a:xfrm>
            <a:custGeom>
              <a:avLst/>
              <a:gdLst>
                <a:gd name="T0" fmla="*/ 66 w 124"/>
                <a:gd name="T1" fmla="*/ 0 h 129"/>
                <a:gd name="T2" fmla="*/ 66 w 124"/>
                <a:gd name="T3" fmla="*/ 59 h 129"/>
                <a:gd name="T4" fmla="*/ 124 w 124"/>
                <a:gd name="T5" fmla="*/ 0 h 129"/>
                <a:gd name="T6" fmla="*/ 124 w 124"/>
                <a:gd name="T7" fmla="*/ 129 h 129"/>
                <a:gd name="T8" fmla="*/ 66 w 124"/>
                <a:gd name="T9" fmla="*/ 70 h 129"/>
                <a:gd name="T10" fmla="*/ 66 w 124"/>
                <a:gd name="T11" fmla="*/ 129 h 129"/>
                <a:gd name="T12" fmla="*/ 0 w 124"/>
                <a:gd name="T13" fmla="*/ 64 h 129"/>
                <a:gd name="T14" fmla="*/ 66 w 124"/>
                <a:gd name="T15" fmla="*/ 0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29">
                  <a:moveTo>
                    <a:pt x="66" y="0"/>
                  </a:moveTo>
                  <a:lnTo>
                    <a:pt x="66" y="59"/>
                  </a:lnTo>
                  <a:lnTo>
                    <a:pt x="124" y="0"/>
                  </a:lnTo>
                  <a:lnTo>
                    <a:pt x="124" y="129"/>
                  </a:lnTo>
                  <a:lnTo>
                    <a:pt x="66" y="70"/>
                  </a:lnTo>
                  <a:lnTo>
                    <a:pt x="66" y="129"/>
                  </a:lnTo>
                  <a:lnTo>
                    <a:pt x="0" y="64"/>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3" name="Freeform 214">
              <a:extLst>
                <a:ext uri="{FF2B5EF4-FFF2-40B4-BE49-F238E27FC236}">
                  <a16:creationId xmlns:a16="http://schemas.microsoft.com/office/drawing/2014/main" id="{74260F2B-1CE0-6BDC-5767-ED6094662197}"/>
                </a:ext>
              </a:extLst>
            </p:cNvPr>
            <p:cNvSpPr>
              <a:spLocks noEditPoints="1"/>
            </p:cNvSpPr>
            <p:nvPr/>
          </p:nvSpPr>
          <p:spPr bwMode="auto">
            <a:xfrm>
              <a:off x="9877029" y="6449024"/>
              <a:ext cx="366021" cy="364063"/>
            </a:xfrm>
            <a:custGeom>
              <a:avLst/>
              <a:gdLst>
                <a:gd name="T0" fmla="*/ 0 w 114"/>
                <a:gd name="T1" fmla="*/ 83 h 114"/>
                <a:gd name="T2" fmla="*/ 10 w 114"/>
                <a:gd name="T3" fmla="*/ 93 h 114"/>
                <a:gd name="T4" fmla="*/ 30 w 114"/>
                <a:gd name="T5" fmla="*/ 73 h 114"/>
                <a:gd name="T6" fmla="*/ 41 w 114"/>
                <a:gd name="T7" fmla="*/ 84 h 114"/>
                <a:gd name="T8" fmla="*/ 21 w 114"/>
                <a:gd name="T9" fmla="*/ 104 h 114"/>
                <a:gd name="T10" fmla="*/ 31 w 114"/>
                <a:gd name="T11" fmla="*/ 114 h 114"/>
                <a:gd name="T12" fmla="*/ 51 w 114"/>
                <a:gd name="T13" fmla="*/ 94 h 114"/>
                <a:gd name="T14" fmla="*/ 64 w 114"/>
                <a:gd name="T15" fmla="*/ 107 h 114"/>
                <a:gd name="T16" fmla="*/ 74 w 114"/>
                <a:gd name="T17" fmla="*/ 97 h 114"/>
                <a:gd name="T18" fmla="*/ 17 w 114"/>
                <a:gd name="T19" fmla="*/ 40 h 114"/>
                <a:gd name="T20" fmla="*/ 7 w 114"/>
                <a:gd name="T21" fmla="*/ 50 h 114"/>
                <a:gd name="T22" fmla="*/ 20 w 114"/>
                <a:gd name="T23" fmla="*/ 63 h 114"/>
                <a:gd name="T24" fmla="*/ 0 w 114"/>
                <a:gd name="T25" fmla="*/ 83 h 114"/>
                <a:gd name="T26" fmla="*/ 84 w 114"/>
                <a:gd name="T27" fmla="*/ 30 h 114"/>
                <a:gd name="T28" fmla="*/ 26 w 114"/>
                <a:gd name="T29" fmla="*/ 39 h 114"/>
                <a:gd name="T30" fmla="*/ 75 w 114"/>
                <a:gd name="T31" fmla="*/ 88 h 114"/>
                <a:gd name="T32" fmla="*/ 84 w 114"/>
                <a:gd name="T33" fmla="*/ 30 h 114"/>
                <a:gd name="T34" fmla="*/ 93 w 114"/>
                <a:gd name="T35" fmla="*/ 35 h 114"/>
                <a:gd name="T36" fmla="*/ 79 w 114"/>
                <a:gd name="T37" fmla="*/ 21 h 114"/>
                <a:gd name="T38" fmla="*/ 100 w 114"/>
                <a:gd name="T39" fmla="*/ 0 h 114"/>
                <a:gd name="T40" fmla="*/ 114 w 114"/>
                <a:gd name="T41" fmla="*/ 14 h 114"/>
                <a:gd name="T42" fmla="*/ 93 w 114"/>
                <a:gd name="T43" fmla="*/ 3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14">
                  <a:moveTo>
                    <a:pt x="0" y="83"/>
                  </a:moveTo>
                  <a:cubicBezTo>
                    <a:pt x="10" y="93"/>
                    <a:pt x="10" y="93"/>
                    <a:pt x="10" y="93"/>
                  </a:cubicBezTo>
                  <a:cubicBezTo>
                    <a:pt x="30" y="73"/>
                    <a:pt x="30" y="73"/>
                    <a:pt x="30" y="73"/>
                  </a:cubicBezTo>
                  <a:cubicBezTo>
                    <a:pt x="41" y="84"/>
                    <a:pt x="41" y="84"/>
                    <a:pt x="41" y="84"/>
                  </a:cubicBezTo>
                  <a:cubicBezTo>
                    <a:pt x="21" y="104"/>
                    <a:pt x="21" y="104"/>
                    <a:pt x="21" y="104"/>
                  </a:cubicBezTo>
                  <a:cubicBezTo>
                    <a:pt x="31" y="114"/>
                    <a:pt x="31" y="114"/>
                    <a:pt x="31" y="114"/>
                  </a:cubicBezTo>
                  <a:cubicBezTo>
                    <a:pt x="51" y="94"/>
                    <a:pt x="51" y="94"/>
                    <a:pt x="51" y="94"/>
                  </a:cubicBezTo>
                  <a:cubicBezTo>
                    <a:pt x="64" y="107"/>
                    <a:pt x="64" y="107"/>
                    <a:pt x="64" y="107"/>
                  </a:cubicBezTo>
                  <a:cubicBezTo>
                    <a:pt x="74" y="97"/>
                    <a:pt x="74" y="97"/>
                    <a:pt x="74" y="97"/>
                  </a:cubicBezTo>
                  <a:cubicBezTo>
                    <a:pt x="17" y="40"/>
                    <a:pt x="17" y="40"/>
                    <a:pt x="17" y="40"/>
                  </a:cubicBezTo>
                  <a:cubicBezTo>
                    <a:pt x="7" y="50"/>
                    <a:pt x="7" y="50"/>
                    <a:pt x="7" y="50"/>
                  </a:cubicBezTo>
                  <a:cubicBezTo>
                    <a:pt x="20" y="63"/>
                    <a:pt x="20" y="63"/>
                    <a:pt x="20" y="63"/>
                  </a:cubicBezTo>
                  <a:lnTo>
                    <a:pt x="0" y="83"/>
                  </a:lnTo>
                  <a:close/>
                  <a:moveTo>
                    <a:pt x="84" y="30"/>
                  </a:moveTo>
                  <a:cubicBezTo>
                    <a:pt x="65" y="12"/>
                    <a:pt x="41" y="26"/>
                    <a:pt x="26" y="39"/>
                  </a:cubicBezTo>
                  <a:cubicBezTo>
                    <a:pt x="75" y="88"/>
                    <a:pt x="75" y="88"/>
                    <a:pt x="75" y="88"/>
                  </a:cubicBezTo>
                  <a:cubicBezTo>
                    <a:pt x="88" y="73"/>
                    <a:pt x="102" y="49"/>
                    <a:pt x="84" y="30"/>
                  </a:cubicBezTo>
                  <a:close/>
                  <a:moveTo>
                    <a:pt x="93" y="35"/>
                  </a:moveTo>
                  <a:cubicBezTo>
                    <a:pt x="79" y="21"/>
                    <a:pt x="79" y="21"/>
                    <a:pt x="79" y="21"/>
                  </a:cubicBezTo>
                  <a:cubicBezTo>
                    <a:pt x="100" y="0"/>
                    <a:pt x="100" y="0"/>
                    <a:pt x="100" y="0"/>
                  </a:cubicBezTo>
                  <a:cubicBezTo>
                    <a:pt x="114" y="14"/>
                    <a:pt x="114" y="14"/>
                    <a:pt x="114" y="14"/>
                  </a:cubicBezTo>
                  <a:lnTo>
                    <a:pt x="93"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4" name="Freeform 215">
              <a:extLst>
                <a:ext uri="{FF2B5EF4-FFF2-40B4-BE49-F238E27FC236}">
                  <a16:creationId xmlns:a16="http://schemas.microsoft.com/office/drawing/2014/main" id="{AC75196F-FBC9-6170-BB14-1CD373A99771}"/>
                </a:ext>
              </a:extLst>
            </p:cNvPr>
            <p:cNvSpPr>
              <a:spLocks noEditPoints="1"/>
            </p:cNvSpPr>
            <p:nvPr/>
          </p:nvSpPr>
          <p:spPr bwMode="auto">
            <a:xfrm>
              <a:off x="8986444" y="6147595"/>
              <a:ext cx="366021" cy="358191"/>
            </a:xfrm>
            <a:custGeom>
              <a:avLst/>
              <a:gdLst>
                <a:gd name="T0" fmla="*/ 110 w 115"/>
                <a:gd name="T1" fmla="*/ 36 h 112"/>
                <a:gd name="T2" fmla="*/ 86 w 115"/>
                <a:gd name="T3" fmla="*/ 1 h 112"/>
                <a:gd name="T4" fmla="*/ 86 w 115"/>
                <a:gd name="T5" fmla="*/ 1 h 112"/>
                <a:gd name="T6" fmla="*/ 77 w 115"/>
                <a:gd name="T7" fmla="*/ 4 h 112"/>
                <a:gd name="T8" fmla="*/ 32 w 115"/>
                <a:gd name="T9" fmla="*/ 39 h 112"/>
                <a:gd name="T10" fmla="*/ 36 w 115"/>
                <a:gd name="T11" fmla="*/ 56 h 112"/>
                <a:gd name="T12" fmla="*/ 42 w 115"/>
                <a:gd name="T13" fmla="*/ 73 h 112"/>
                <a:gd name="T14" fmla="*/ 98 w 115"/>
                <a:gd name="T15" fmla="*/ 81 h 112"/>
                <a:gd name="T16" fmla="*/ 106 w 115"/>
                <a:gd name="T17" fmla="*/ 78 h 112"/>
                <a:gd name="T18" fmla="*/ 106 w 115"/>
                <a:gd name="T19" fmla="*/ 79 h 112"/>
                <a:gd name="T20" fmla="*/ 110 w 115"/>
                <a:gd name="T21" fmla="*/ 36 h 112"/>
                <a:gd name="T22" fmla="*/ 102 w 115"/>
                <a:gd name="T23" fmla="*/ 73 h 112"/>
                <a:gd name="T24" fmla="*/ 99 w 115"/>
                <a:gd name="T25" fmla="*/ 73 h 112"/>
                <a:gd name="T26" fmla="*/ 93 w 115"/>
                <a:gd name="T27" fmla="*/ 67 h 112"/>
                <a:gd name="T28" fmla="*/ 83 w 115"/>
                <a:gd name="T29" fmla="*/ 43 h 112"/>
                <a:gd name="T30" fmla="*/ 80 w 115"/>
                <a:gd name="T31" fmla="*/ 18 h 112"/>
                <a:gd name="T32" fmla="*/ 82 w 115"/>
                <a:gd name="T33" fmla="*/ 10 h 112"/>
                <a:gd name="T34" fmla="*/ 84 w 115"/>
                <a:gd name="T35" fmla="*/ 8 h 112"/>
                <a:gd name="T36" fmla="*/ 87 w 115"/>
                <a:gd name="T37" fmla="*/ 9 h 112"/>
                <a:gd name="T38" fmla="*/ 93 w 115"/>
                <a:gd name="T39" fmla="*/ 15 h 112"/>
                <a:gd name="T40" fmla="*/ 103 w 115"/>
                <a:gd name="T41" fmla="*/ 38 h 112"/>
                <a:gd name="T42" fmla="*/ 106 w 115"/>
                <a:gd name="T43" fmla="*/ 63 h 112"/>
                <a:gd name="T44" fmla="*/ 104 w 115"/>
                <a:gd name="T45" fmla="*/ 71 h 112"/>
                <a:gd name="T46" fmla="*/ 102 w 115"/>
                <a:gd name="T47" fmla="*/ 73 h 112"/>
                <a:gd name="T48" fmla="*/ 28 w 115"/>
                <a:gd name="T49" fmla="*/ 58 h 112"/>
                <a:gd name="T50" fmla="*/ 25 w 115"/>
                <a:gd name="T51" fmla="*/ 42 h 112"/>
                <a:gd name="T52" fmla="*/ 11 w 115"/>
                <a:gd name="T53" fmla="*/ 47 h 112"/>
                <a:gd name="T54" fmla="*/ 4 w 115"/>
                <a:gd name="T55" fmla="*/ 49 h 112"/>
                <a:gd name="T56" fmla="*/ 0 w 115"/>
                <a:gd name="T57" fmla="*/ 61 h 112"/>
                <a:gd name="T58" fmla="*/ 3 w 115"/>
                <a:gd name="T59" fmla="*/ 70 h 112"/>
                <a:gd name="T60" fmla="*/ 11 w 115"/>
                <a:gd name="T61" fmla="*/ 78 h 112"/>
                <a:gd name="T62" fmla="*/ 19 w 115"/>
                <a:gd name="T63" fmla="*/ 76 h 112"/>
                <a:gd name="T64" fmla="*/ 34 w 115"/>
                <a:gd name="T65" fmla="*/ 73 h 112"/>
                <a:gd name="T66" fmla="*/ 28 w 115"/>
                <a:gd name="T67" fmla="*/ 58 h 112"/>
                <a:gd name="T68" fmla="*/ 47 w 115"/>
                <a:gd name="T69" fmla="*/ 77 h 112"/>
                <a:gd name="T70" fmla="*/ 32 w 115"/>
                <a:gd name="T71" fmla="*/ 78 h 112"/>
                <a:gd name="T72" fmla="*/ 50 w 115"/>
                <a:gd name="T73" fmla="*/ 110 h 112"/>
                <a:gd name="T74" fmla="*/ 54 w 115"/>
                <a:gd name="T75" fmla="*/ 111 h 112"/>
                <a:gd name="T76" fmla="*/ 66 w 115"/>
                <a:gd name="T77" fmla="*/ 102 h 112"/>
                <a:gd name="T78" fmla="*/ 66 w 115"/>
                <a:gd name="T79" fmla="*/ 98 h 112"/>
                <a:gd name="T80" fmla="*/ 47 w 115"/>
                <a:gd name="T81" fmla="*/ 77 h 112"/>
                <a:gd name="T82" fmla="*/ 96 w 115"/>
                <a:gd name="T83" fmla="*/ 53 h 112"/>
                <a:gd name="T84" fmla="*/ 95 w 115"/>
                <a:gd name="T85" fmla="*/ 53 h 112"/>
                <a:gd name="T86" fmla="*/ 93 w 115"/>
                <a:gd name="T87" fmla="*/ 51 h 112"/>
                <a:gd name="T88" fmla="*/ 89 w 115"/>
                <a:gd name="T89" fmla="*/ 42 h 112"/>
                <a:gd name="T90" fmla="*/ 88 w 115"/>
                <a:gd name="T91" fmla="*/ 32 h 112"/>
                <a:gd name="T92" fmla="*/ 89 w 115"/>
                <a:gd name="T93" fmla="*/ 29 h 112"/>
                <a:gd name="T94" fmla="*/ 90 w 115"/>
                <a:gd name="T95" fmla="*/ 28 h 112"/>
                <a:gd name="T96" fmla="*/ 91 w 115"/>
                <a:gd name="T97" fmla="*/ 29 h 112"/>
                <a:gd name="T98" fmla="*/ 93 w 115"/>
                <a:gd name="T99" fmla="*/ 31 h 112"/>
                <a:gd name="T100" fmla="*/ 97 w 115"/>
                <a:gd name="T101" fmla="*/ 40 h 112"/>
                <a:gd name="T102" fmla="*/ 98 w 115"/>
                <a:gd name="T103" fmla="*/ 49 h 112"/>
                <a:gd name="T104" fmla="*/ 97 w 115"/>
                <a:gd name="T105" fmla="*/ 52 h 112"/>
                <a:gd name="T106" fmla="*/ 96 w 115"/>
                <a:gd name="T107" fmla="*/ 5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12">
                  <a:moveTo>
                    <a:pt x="110" y="36"/>
                  </a:moveTo>
                  <a:cubicBezTo>
                    <a:pt x="104" y="15"/>
                    <a:pt x="93" y="0"/>
                    <a:pt x="86" y="1"/>
                  </a:cubicBezTo>
                  <a:cubicBezTo>
                    <a:pt x="86" y="1"/>
                    <a:pt x="86" y="1"/>
                    <a:pt x="86" y="1"/>
                  </a:cubicBezTo>
                  <a:cubicBezTo>
                    <a:pt x="77" y="4"/>
                    <a:pt x="77" y="4"/>
                    <a:pt x="77" y="4"/>
                  </a:cubicBezTo>
                  <a:cubicBezTo>
                    <a:pt x="77" y="4"/>
                    <a:pt x="60" y="25"/>
                    <a:pt x="32" y="39"/>
                  </a:cubicBezTo>
                  <a:cubicBezTo>
                    <a:pt x="33" y="44"/>
                    <a:pt x="34" y="50"/>
                    <a:pt x="36" y="56"/>
                  </a:cubicBezTo>
                  <a:cubicBezTo>
                    <a:pt x="37" y="63"/>
                    <a:pt x="39" y="68"/>
                    <a:pt x="42" y="73"/>
                  </a:cubicBezTo>
                  <a:cubicBezTo>
                    <a:pt x="73" y="71"/>
                    <a:pt x="98" y="81"/>
                    <a:pt x="98" y="81"/>
                  </a:cubicBezTo>
                  <a:cubicBezTo>
                    <a:pt x="106" y="78"/>
                    <a:pt x="106" y="78"/>
                    <a:pt x="106" y="78"/>
                  </a:cubicBezTo>
                  <a:cubicBezTo>
                    <a:pt x="106" y="78"/>
                    <a:pt x="106" y="79"/>
                    <a:pt x="106" y="79"/>
                  </a:cubicBezTo>
                  <a:cubicBezTo>
                    <a:pt x="114" y="76"/>
                    <a:pt x="115" y="57"/>
                    <a:pt x="110" y="36"/>
                  </a:cubicBezTo>
                  <a:close/>
                  <a:moveTo>
                    <a:pt x="102" y="73"/>
                  </a:moveTo>
                  <a:cubicBezTo>
                    <a:pt x="101" y="74"/>
                    <a:pt x="99" y="73"/>
                    <a:pt x="99" y="73"/>
                  </a:cubicBezTo>
                  <a:cubicBezTo>
                    <a:pt x="97" y="71"/>
                    <a:pt x="95" y="69"/>
                    <a:pt x="93" y="67"/>
                  </a:cubicBezTo>
                  <a:cubicBezTo>
                    <a:pt x="89" y="61"/>
                    <a:pt x="85" y="53"/>
                    <a:pt x="83" y="43"/>
                  </a:cubicBezTo>
                  <a:cubicBezTo>
                    <a:pt x="80" y="34"/>
                    <a:pt x="79" y="25"/>
                    <a:pt x="80" y="18"/>
                  </a:cubicBezTo>
                  <a:cubicBezTo>
                    <a:pt x="80" y="15"/>
                    <a:pt x="81" y="12"/>
                    <a:pt x="82" y="10"/>
                  </a:cubicBezTo>
                  <a:cubicBezTo>
                    <a:pt x="82" y="10"/>
                    <a:pt x="83" y="8"/>
                    <a:pt x="84" y="8"/>
                  </a:cubicBezTo>
                  <a:cubicBezTo>
                    <a:pt x="85" y="8"/>
                    <a:pt x="87" y="9"/>
                    <a:pt x="87" y="9"/>
                  </a:cubicBezTo>
                  <a:cubicBezTo>
                    <a:pt x="89" y="10"/>
                    <a:pt x="91" y="12"/>
                    <a:pt x="93" y="15"/>
                  </a:cubicBezTo>
                  <a:cubicBezTo>
                    <a:pt x="97" y="20"/>
                    <a:pt x="101" y="29"/>
                    <a:pt x="103" y="38"/>
                  </a:cubicBezTo>
                  <a:cubicBezTo>
                    <a:pt x="106" y="47"/>
                    <a:pt x="107" y="56"/>
                    <a:pt x="106" y="63"/>
                  </a:cubicBezTo>
                  <a:cubicBezTo>
                    <a:pt x="105" y="67"/>
                    <a:pt x="105" y="69"/>
                    <a:pt x="104" y="71"/>
                  </a:cubicBezTo>
                  <a:cubicBezTo>
                    <a:pt x="103" y="72"/>
                    <a:pt x="103" y="73"/>
                    <a:pt x="102" y="73"/>
                  </a:cubicBezTo>
                  <a:close/>
                  <a:moveTo>
                    <a:pt x="28" y="58"/>
                  </a:moveTo>
                  <a:cubicBezTo>
                    <a:pt x="27" y="53"/>
                    <a:pt x="26" y="47"/>
                    <a:pt x="25" y="42"/>
                  </a:cubicBezTo>
                  <a:cubicBezTo>
                    <a:pt x="20" y="44"/>
                    <a:pt x="16" y="46"/>
                    <a:pt x="11" y="47"/>
                  </a:cubicBezTo>
                  <a:cubicBezTo>
                    <a:pt x="4" y="49"/>
                    <a:pt x="4" y="49"/>
                    <a:pt x="4" y="49"/>
                  </a:cubicBezTo>
                  <a:cubicBezTo>
                    <a:pt x="0" y="61"/>
                    <a:pt x="0" y="61"/>
                    <a:pt x="0" y="61"/>
                  </a:cubicBezTo>
                  <a:cubicBezTo>
                    <a:pt x="3" y="70"/>
                    <a:pt x="3" y="70"/>
                    <a:pt x="3" y="70"/>
                  </a:cubicBezTo>
                  <a:cubicBezTo>
                    <a:pt x="11" y="78"/>
                    <a:pt x="11" y="78"/>
                    <a:pt x="11" y="78"/>
                  </a:cubicBezTo>
                  <a:cubicBezTo>
                    <a:pt x="11" y="78"/>
                    <a:pt x="11" y="78"/>
                    <a:pt x="19" y="76"/>
                  </a:cubicBezTo>
                  <a:cubicBezTo>
                    <a:pt x="24" y="75"/>
                    <a:pt x="28" y="74"/>
                    <a:pt x="34" y="73"/>
                  </a:cubicBezTo>
                  <a:cubicBezTo>
                    <a:pt x="32" y="69"/>
                    <a:pt x="30" y="64"/>
                    <a:pt x="28" y="58"/>
                  </a:cubicBezTo>
                  <a:close/>
                  <a:moveTo>
                    <a:pt x="47" y="77"/>
                  </a:moveTo>
                  <a:cubicBezTo>
                    <a:pt x="32" y="78"/>
                    <a:pt x="32" y="78"/>
                    <a:pt x="32" y="78"/>
                  </a:cubicBezTo>
                  <a:cubicBezTo>
                    <a:pt x="50" y="110"/>
                    <a:pt x="50" y="110"/>
                    <a:pt x="50" y="110"/>
                  </a:cubicBezTo>
                  <a:cubicBezTo>
                    <a:pt x="51" y="112"/>
                    <a:pt x="53" y="112"/>
                    <a:pt x="54" y="111"/>
                  </a:cubicBezTo>
                  <a:cubicBezTo>
                    <a:pt x="66" y="102"/>
                    <a:pt x="66" y="102"/>
                    <a:pt x="66" y="102"/>
                  </a:cubicBezTo>
                  <a:cubicBezTo>
                    <a:pt x="67" y="101"/>
                    <a:pt x="67" y="99"/>
                    <a:pt x="66" y="98"/>
                  </a:cubicBezTo>
                  <a:lnTo>
                    <a:pt x="47" y="77"/>
                  </a:lnTo>
                  <a:close/>
                  <a:moveTo>
                    <a:pt x="96" y="53"/>
                  </a:moveTo>
                  <a:cubicBezTo>
                    <a:pt x="96" y="53"/>
                    <a:pt x="95" y="53"/>
                    <a:pt x="95" y="53"/>
                  </a:cubicBezTo>
                  <a:cubicBezTo>
                    <a:pt x="94" y="53"/>
                    <a:pt x="94" y="52"/>
                    <a:pt x="93" y="51"/>
                  </a:cubicBezTo>
                  <a:cubicBezTo>
                    <a:pt x="91" y="49"/>
                    <a:pt x="90" y="45"/>
                    <a:pt x="89" y="42"/>
                  </a:cubicBezTo>
                  <a:cubicBezTo>
                    <a:pt x="88" y="38"/>
                    <a:pt x="88" y="35"/>
                    <a:pt x="88" y="32"/>
                  </a:cubicBezTo>
                  <a:cubicBezTo>
                    <a:pt x="88" y="31"/>
                    <a:pt x="88" y="30"/>
                    <a:pt x="89" y="29"/>
                  </a:cubicBezTo>
                  <a:cubicBezTo>
                    <a:pt x="89" y="29"/>
                    <a:pt x="89" y="28"/>
                    <a:pt x="90" y="28"/>
                  </a:cubicBezTo>
                  <a:cubicBezTo>
                    <a:pt x="90" y="28"/>
                    <a:pt x="90" y="28"/>
                    <a:pt x="91" y="29"/>
                  </a:cubicBezTo>
                  <a:cubicBezTo>
                    <a:pt x="91" y="29"/>
                    <a:pt x="92" y="30"/>
                    <a:pt x="93" y="31"/>
                  </a:cubicBezTo>
                  <a:cubicBezTo>
                    <a:pt x="94" y="33"/>
                    <a:pt x="96" y="36"/>
                    <a:pt x="97" y="40"/>
                  </a:cubicBezTo>
                  <a:cubicBezTo>
                    <a:pt x="98" y="43"/>
                    <a:pt x="98" y="47"/>
                    <a:pt x="98" y="49"/>
                  </a:cubicBezTo>
                  <a:cubicBezTo>
                    <a:pt x="98" y="51"/>
                    <a:pt x="98" y="52"/>
                    <a:pt x="97" y="52"/>
                  </a:cubicBezTo>
                  <a:cubicBezTo>
                    <a:pt x="97" y="53"/>
                    <a:pt x="97" y="53"/>
                    <a:pt x="96"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5" name="Freeform 216">
              <a:extLst>
                <a:ext uri="{FF2B5EF4-FFF2-40B4-BE49-F238E27FC236}">
                  <a16:creationId xmlns:a16="http://schemas.microsoft.com/office/drawing/2014/main" id="{0570E45A-67E7-23F5-4188-9BA0B7A68F5E}"/>
                </a:ext>
              </a:extLst>
            </p:cNvPr>
            <p:cNvSpPr>
              <a:spLocks noEditPoints="1"/>
            </p:cNvSpPr>
            <p:nvPr/>
          </p:nvSpPr>
          <p:spPr bwMode="auto">
            <a:xfrm>
              <a:off x="9420971" y="6157383"/>
              <a:ext cx="334704" cy="336661"/>
            </a:xfrm>
            <a:custGeom>
              <a:avLst/>
              <a:gdLst>
                <a:gd name="T0" fmla="*/ 100 w 105"/>
                <a:gd name="T1" fmla="*/ 29 h 105"/>
                <a:gd name="T2" fmla="*/ 71 w 105"/>
                <a:gd name="T3" fmla="*/ 26 h 105"/>
                <a:gd name="T4" fmla="*/ 88 w 105"/>
                <a:gd name="T5" fmla="*/ 9 h 105"/>
                <a:gd name="T6" fmla="*/ 82 w 105"/>
                <a:gd name="T7" fmla="*/ 3 h 105"/>
                <a:gd name="T8" fmla="*/ 59 w 105"/>
                <a:gd name="T9" fmla="*/ 26 h 105"/>
                <a:gd name="T10" fmla="*/ 52 w 105"/>
                <a:gd name="T11" fmla="*/ 26 h 105"/>
                <a:gd name="T12" fmla="*/ 52 w 105"/>
                <a:gd name="T13" fmla="*/ 26 h 105"/>
                <a:gd name="T14" fmla="*/ 26 w 105"/>
                <a:gd name="T15" fmla="*/ 0 h 105"/>
                <a:gd name="T16" fmla="*/ 19 w 105"/>
                <a:gd name="T17" fmla="*/ 6 h 105"/>
                <a:gd name="T18" fmla="*/ 39 w 105"/>
                <a:gd name="T19" fmla="*/ 26 h 105"/>
                <a:gd name="T20" fmla="*/ 4 w 105"/>
                <a:gd name="T21" fmla="*/ 29 h 105"/>
                <a:gd name="T22" fmla="*/ 0 w 105"/>
                <a:gd name="T23" fmla="*/ 65 h 105"/>
                <a:gd name="T24" fmla="*/ 4 w 105"/>
                <a:gd name="T25" fmla="*/ 101 h 105"/>
                <a:gd name="T26" fmla="*/ 52 w 105"/>
                <a:gd name="T27" fmla="*/ 105 h 105"/>
                <a:gd name="T28" fmla="*/ 100 w 105"/>
                <a:gd name="T29" fmla="*/ 101 h 105"/>
                <a:gd name="T30" fmla="*/ 105 w 105"/>
                <a:gd name="T31" fmla="*/ 65 h 105"/>
                <a:gd name="T32" fmla="*/ 100 w 105"/>
                <a:gd name="T33" fmla="*/ 29 h 105"/>
                <a:gd name="T34" fmla="*/ 88 w 105"/>
                <a:gd name="T35" fmla="*/ 89 h 105"/>
                <a:gd name="T36" fmla="*/ 52 w 105"/>
                <a:gd name="T37" fmla="*/ 92 h 105"/>
                <a:gd name="T38" fmla="*/ 16 w 105"/>
                <a:gd name="T39" fmla="*/ 89 h 105"/>
                <a:gd name="T40" fmla="*/ 13 w 105"/>
                <a:gd name="T41" fmla="*/ 65 h 105"/>
                <a:gd name="T42" fmla="*/ 16 w 105"/>
                <a:gd name="T43" fmla="*/ 41 h 105"/>
                <a:gd name="T44" fmla="*/ 52 w 105"/>
                <a:gd name="T45" fmla="*/ 39 h 105"/>
                <a:gd name="T46" fmla="*/ 88 w 105"/>
                <a:gd name="T47" fmla="*/ 41 h 105"/>
                <a:gd name="T48" fmla="*/ 92 w 105"/>
                <a:gd name="T49" fmla="*/ 65 h 105"/>
                <a:gd name="T50" fmla="*/ 88 w 105"/>
                <a:gd name="T51" fmla="*/ 8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5" h="105">
                  <a:moveTo>
                    <a:pt x="100" y="29"/>
                  </a:moveTo>
                  <a:cubicBezTo>
                    <a:pt x="91" y="28"/>
                    <a:pt x="82" y="27"/>
                    <a:pt x="71" y="26"/>
                  </a:cubicBezTo>
                  <a:cubicBezTo>
                    <a:pt x="88" y="9"/>
                    <a:pt x="88" y="9"/>
                    <a:pt x="88" y="9"/>
                  </a:cubicBezTo>
                  <a:cubicBezTo>
                    <a:pt x="82" y="3"/>
                    <a:pt x="82" y="3"/>
                    <a:pt x="82" y="3"/>
                  </a:cubicBezTo>
                  <a:cubicBezTo>
                    <a:pt x="59" y="26"/>
                    <a:pt x="59" y="26"/>
                    <a:pt x="59" y="26"/>
                  </a:cubicBezTo>
                  <a:cubicBezTo>
                    <a:pt x="57" y="26"/>
                    <a:pt x="54" y="26"/>
                    <a:pt x="52" y="26"/>
                  </a:cubicBezTo>
                  <a:cubicBezTo>
                    <a:pt x="52" y="26"/>
                    <a:pt x="52" y="26"/>
                    <a:pt x="52" y="26"/>
                  </a:cubicBezTo>
                  <a:cubicBezTo>
                    <a:pt x="26" y="0"/>
                    <a:pt x="26" y="0"/>
                    <a:pt x="26" y="0"/>
                  </a:cubicBezTo>
                  <a:cubicBezTo>
                    <a:pt x="19" y="6"/>
                    <a:pt x="19" y="6"/>
                    <a:pt x="19" y="6"/>
                  </a:cubicBezTo>
                  <a:cubicBezTo>
                    <a:pt x="39" y="26"/>
                    <a:pt x="39" y="26"/>
                    <a:pt x="39" y="26"/>
                  </a:cubicBezTo>
                  <a:cubicBezTo>
                    <a:pt x="27" y="27"/>
                    <a:pt x="15" y="28"/>
                    <a:pt x="4" y="29"/>
                  </a:cubicBezTo>
                  <a:cubicBezTo>
                    <a:pt x="1" y="40"/>
                    <a:pt x="0" y="52"/>
                    <a:pt x="0" y="65"/>
                  </a:cubicBezTo>
                  <a:cubicBezTo>
                    <a:pt x="0" y="78"/>
                    <a:pt x="1" y="90"/>
                    <a:pt x="4" y="101"/>
                  </a:cubicBezTo>
                  <a:cubicBezTo>
                    <a:pt x="19" y="104"/>
                    <a:pt x="35" y="105"/>
                    <a:pt x="52" y="105"/>
                  </a:cubicBezTo>
                  <a:cubicBezTo>
                    <a:pt x="69" y="105"/>
                    <a:pt x="86" y="104"/>
                    <a:pt x="100" y="101"/>
                  </a:cubicBezTo>
                  <a:cubicBezTo>
                    <a:pt x="103" y="90"/>
                    <a:pt x="105" y="78"/>
                    <a:pt x="105" y="65"/>
                  </a:cubicBezTo>
                  <a:cubicBezTo>
                    <a:pt x="105" y="52"/>
                    <a:pt x="103" y="40"/>
                    <a:pt x="100" y="29"/>
                  </a:cubicBezTo>
                  <a:close/>
                  <a:moveTo>
                    <a:pt x="88" y="89"/>
                  </a:moveTo>
                  <a:cubicBezTo>
                    <a:pt x="77" y="91"/>
                    <a:pt x="65" y="92"/>
                    <a:pt x="52" y="92"/>
                  </a:cubicBezTo>
                  <a:cubicBezTo>
                    <a:pt x="39" y="92"/>
                    <a:pt x="27" y="91"/>
                    <a:pt x="16" y="89"/>
                  </a:cubicBezTo>
                  <a:cubicBezTo>
                    <a:pt x="14" y="82"/>
                    <a:pt x="13" y="74"/>
                    <a:pt x="13" y="65"/>
                  </a:cubicBezTo>
                  <a:cubicBezTo>
                    <a:pt x="13" y="57"/>
                    <a:pt x="14" y="49"/>
                    <a:pt x="16" y="41"/>
                  </a:cubicBezTo>
                  <a:cubicBezTo>
                    <a:pt x="27" y="40"/>
                    <a:pt x="39" y="39"/>
                    <a:pt x="52" y="39"/>
                  </a:cubicBezTo>
                  <a:cubicBezTo>
                    <a:pt x="65" y="39"/>
                    <a:pt x="77" y="40"/>
                    <a:pt x="88" y="41"/>
                  </a:cubicBezTo>
                  <a:cubicBezTo>
                    <a:pt x="90" y="49"/>
                    <a:pt x="92" y="57"/>
                    <a:pt x="92" y="65"/>
                  </a:cubicBezTo>
                  <a:cubicBezTo>
                    <a:pt x="92" y="74"/>
                    <a:pt x="90" y="82"/>
                    <a:pt x="88"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6" name="Freeform 217">
              <a:extLst>
                <a:ext uri="{FF2B5EF4-FFF2-40B4-BE49-F238E27FC236}">
                  <a16:creationId xmlns:a16="http://schemas.microsoft.com/office/drawing/2014/main" id="{CD190B61-EF6D-A125-DAAB-E7F029B81D9C}"/>
                </a:ext>
              </a:extLst>
            </p:cNvPr>
            <p:cNvSpPr>
              <a:spLocks/>
            </p:cNvSpPr>
            <p:nvPr/>
          </p:nvSpPr>
          <p:spPr bwMode="auto">
            <a:xfrm>
              <a:off x="9372038" y="6560592"/>
              <a:ext cx="409082" cy="230965"/>
            </a:xfrm>
            <a:custGeom>
              <a:avLst/>
              <a:gdLst>
                <a:gd name="T0" fmla="*/ 128 w 128"/>
                <a:gd name="T1" fmla="*/ 50 h 72"/>
                <a:gd name="T2" fmla="*/ 112 w 128"/>
                <a:gd name="T3" fmla="*/ 29 h 72"/>
                <a:gd name="T4" fmla="*/ 82 w 128"/>
                <a:gd name="T5" fmla="*/ 0 h 72"/>
                <a:gd name="T6" fmla="*/ 58 w 128"/>
                <a:gd name="T7" fmla="*/ 11 h 72"/>
                <a:gd name="T8" fmla="*/ 45 w 128"/>
                <a:gd name="T9" fmla="*/ 4 h 72"/>
                <a:gd name="T10" fmla="*/ 29 w 128"/>
                <a:gd name="T11" fmla="*/ 21 h 72"/>
                <a:gd name="T12" fmla="*/ 29 w 128"/>
                <a:gd name="T13" fmla="*/ 23 h 72"/>
                <a:gd name="T14" fmla="*/ 24 w 128"/>
                <a:gd name="T15" fmla="*/ 23 h 72"/>
                <a:gd name="T16" fmla="*/ 0 w 128"/>
                <a:gd name="T17" fmla="*/ 47 h 72"/>
                <a:gd name="T18" fmla="*/ 24 w 128"/>
                <a:gd name="T19" fmla="*/ 72 h 72"/>
                <a:gd name="T20" fmla="*/ 106 w 128"/>
                <a:gd name="T21" fmla="*/ 72 h 72"/>
                <a:gd name="T22" fmla="*/ 106 w 128"/>
                <a:gd name="T23" fmla="*/ 72 h 72"/>
                <a:gd name="T24" fmla="*/ 128 w 128"/>
                <a:gd name="T25"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72">
                  <a:moveTo>
                    <a:pt x="128" y="50"/>
                  </a:moveTo>
                  <a:cubicBezTo>
                    <a:pt x="128" y="39"/>
                    <a:pt x="121" y="31"/>
                    <a:pt x="112" y="29"/>
                  </a:cubicBezTo>
                  <a:cubicBezTo>
                    <a:pt x="111" y="12"/>
                    <a:pt x="98" y="0"/>
                    <a:pt x="82" y="0"/>
                  </a:cubicBezTo>
                  <a:cubicBezTo>
                    <a:pt x="72" y="0"/>
                    <a:pt x="64" y="4"/>
                    <a:pt x="58" y="11"/>
                  </a:cubicBezTo>
                  <a:cubicBezTo>
                    <a:pt x="55" y="7"/>
                    <a:pt x="51" y="4"/>
                    <a:pt x="45" y="4"/>
                  </a:cubicBezTo>
                  <a:cubicBezTo>
                    <a:pt x="36" y="4"/>
                    <a:pt x="29" y="12"/>
                    <a:pt x="29" y="21"/>
                  </a:cubicBezTo>
                  <a:cubicBezTo>
                    <a:pt x="29" y="22"/>
                    <a:pt x="29" y="23"/>
                    <a:pt x="29" y="23"/>
                  </a:cubicBezTo>
                  <a:cubicBezTo>
                    <a:pt x="27" y="23"/>
                    <a:pt x="26" y="23"/>
                    <a:pt x="24" y="23"/>
                  </a:cubicBezTo>
                  <a:cubicBezTo>
                    <a:pt x="11" y="23"/>
                    <a:pt x="0" y="34"/>
                    <a:pt x="0" y="47"/>
                  </a:cubicBezTo>
                  <a:cubicBezTo>
                    <a:pt x="0" y="61"/>
                    <a:pt x="11" y="72"/>
                    <a:pt x="24" y="72"/>
                  </a:cubicBezTo>
                  <a:cubicBezTo>
                    <a:pt x="106" y="72"/>
                    <a:pt x="106" y="72"/>
                    <a:pt x="106" y="72"/>
                  </a:cubicBezTo>
                  <a:cubicBezTo>
                    <a:pt x="106" y="72"/>
                    <a:pt x="106" y="72"/>
                    <a:pt x="106" y="72"/>
                  </a:cubicBezTo>
                  <a:cubicBezTo>
                    <a:pt x="118" y="71"/>
                    <a:pt x="128" y="62"/>
                    <a:pt x="128"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7" name="Freeform 218">
              <a:extLst>
                <a:ext uri="{FF2B5EF4-FFF2-40B4-BE49-F238E27FC236}">
                  <a16:creationId xmlns:a16="http://schemas.microsoft.com/office/drawing/2014/main" id="{39EA6E0D-6FA9-2BF6-E56A-1CB63FF5CD09}"/>
                </a:ext>
              </a:extLst>
            </p:cNvPr>
            <p:cNvSpPr>
              <a:spLocks noEditPoints="1"/>
            </p:cNvSpPr>
            <p:nvPr/>
          </p:nvSpPr>
          <p:spPr bwMode="auto">
            <a:xfrm>
              <a:off x="8992317" y="6560592"/>
              <a:ext cx="281855" cy="230965"/>
            </a:xfrm>
            <a:custGeom>
              <a:avLst/>
              <a:gdLst>
                <a:gd name="T0" fmla="*/ 0 w 88"/>
                <a:gd name="T1" fmla="*/ 0 h 72"/>
                <a:gd name="T2" fmla="*/ 0 w 88"/>
                <a:gd name="T3" fmla="*/ 72 h 72"/>
                <a:gd name="T4" fmla="*/ 88 w 88"/>
                <a:gd name="T5" fmla="*/ 72 h 72"/>
                <a:gd name="T6" fmla="*/ 88 w 88"/>
                <a:gd name="T7" fmla="*/ 0 h 72"/>
                <a:gd name="T8" fmla="*/ 0 w 88"/>
                <a:gd name="T9" fmla="*/ 0 h 72"/>
                <a:gd name="T10" fmla="*/ 83 w 88"/>
                <a:gd name="T11" fmla="*/ 66 h 72"/>
                <a:gd name="T12" fmla="*/ 5 w 88"/>
                <a:gd name="T13" fmla="*/ 66 h 72"/>
                <a:gd name="T14" fmla="*/ 5 w 88"/>
                <a:gd name="T15" fmla="*/ 5 h 72"/>
                <a:gd name="T16" fmla="*/ 83 w 88"/>
                <a:gd name="T17" fmla="*/ 5 h 72"/>
                <a:gd name="T18" fmla="*/ 83 w 88"/>
                <a:gd name="T19" fmla="*/ 66 h 72"/>
                <a:gd name="T20" fmla="*/ 61 w 88"/>
                <a:gd name="T21" fmla="*/ 19 h 72"/>
                <a:gd name="T22" fmla="*/ 69 w 88"/>
                <a:gd name="T23" fmla="*/ 27 h 72"/>
                <a:gd name="T24" fmla="*/ 77 w 88"/>
                <a:gd name="T25" fmla="*/ 19 h 72"/>
                <a:gd name="T26" fmla="*/ 69 w 88"/>
                <a:gd name="T27" fmla="*/ 11 h 72"/>
                <a:gd name="T28" fmla="*/ 61 w 88"/>
                <a:gd name="T29" fmla="*/ 19 h 72"/>
                <a:gd name="T30" fmla="*/ 77 w 88"/>
                <a:gd name="T31" fmla="*/ 60 h 72"/>
                <a:gd name="T32" fmla="*/ 11 w 88"/>
                <a:gd name="T33" fmla="*/ 60 h 72"/>
                <a:gd name="T34" fmla="*/ 27 w 88"/>
                <a:gd name="T35" fmla="*/ 16 h 72"/>
                <a:gd name="T36" fmla="*/ 50 w 88"/>
                <a:gd name="T37" fmla="*/ 44 h 72"/>
                <a:gd name="T38" fmla="*/ 61 w 88"/>
                <a:gd name="T39" fmla="*/ 36 h 72"/>
                <a:gd name="T40" fmla="*/ 77 w 88"/>
                <a:gd name="T41"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72">
                  <a:moveTo>
                    <a:pt x="0" y="0"/>
                  </a:moveTo>
                  <a:cubicBezTo>
                    <a:pt x="0" y="72"/>
                    <a:pt x="0" y="72"/>
                    <a:pt x="0" y="72"/>
                  </a:cubicBezTo>
                  <a:cubicBezTo>
                    <a:pt x="88" y="72"/>
                    <a:pt x="88" y="72"/>
                    <a:pt x="88" y="72"/>
                  </a:cubicBezTo>
                  <a:cubicBezTo>
                    <a:pt x="88" y="0"/>
                    <a:pt x="88" y="0"/>
                    <a:pt x="88" y="0"/>
                  </a:cubicBezTo>
                  <a:lnTo>
                    <a:pt x="0" y="0"/>
                  </a:lnTo>
                  <a:close/>
                  <a:moveTo>
                    <a:pt x="83" y="66"/>
                  </a:moveTo>
                  <a:cubicBezTo>
                    <a:pt x="5" y="66"/>
                    <a:pt x="5" y="66"/>
                    <a:pt x="5" y="66"/>
                  </a:cubicBezTo>
                  <a:cubicBezTo>
                    <a:pt x="5" y="5"/>
                    <a:pt x="5" y="5"/>
                    <a:pt x="5" y="5"/>
                  </a:cubicBezTo>
                  <a:cubicBezTo>
                    <a:pt x="83" y="5"/>
                    <a:pt x="83" y="5"/>
                    <a:pt x="83" y="5"/>
                  </a:cubicBezTo>
                  <a:lnTo>
                    <a:pt x="83" y="66"/>
                  </a:lnTo>
                  <a:close/>
                  <a:moveTo>
                    <a:pt x="61" y="19"/>
                  </a:moveTo>
                  <a:cubicBezTo>
                    <a:pt x="61" y="24"/>
                    <a:pt x="64" y="27"/>
                    <a:pt x="69" y="27"/>
                  </a:cubicBezTo>
                  <a:cubicBezTo>
                    <a:pt x="74" y="27"/>
                    <a:pt x="77" y="24"/>
                    <a:pt x="77" y="19"/>
                  </a:cubicBezTo>
                  <a:cubicBezTo>
                    <a:pt x="77" y="14"/>
                    <a:pt x="74" y="11"/>
                    <a:pt x="69" y="11"/>
                  </a:cubicBezTo>
                  <a:cubicBezTo>
                    <a:pt x="64" y="11"/>
                    <a:pt x="61" y="14"/>
                    <a:pt x="61" y="19"/>
                  </a:cubicBezTo>
                  <a:close/>
                  <a:moveTo>
                    <a:pt x="77" y="60"/>
                  </a:moveTo>
                  <a:cubicBezTo>
                    <a:pt x="11" y="60"/>
                    <a:pt x="11" y="60"/>
                    <a:pt x="11" y="60"/>
                  </a:cubicBezTo>
                  <a:cubicBezTo>
                    <a:pt x="27" y="16"/>
                    <a:pt x="27" y="16"/>
                    <a:pt x="27" y="16"/>
                  </a:cubicBezTo>
                  <a:cubicBezTo>
                    <a:pt x="50" y="44"/>
                    <a:pt x="50" y="44"/>
                    <a:pt x="50" y="44"/>
                  </a:cubicBezTo>
                  <a:cubicBezTo>
                    <a:pt x="61" y="36"/>
                    <a:pt x="61" y="36"/>
                    <a:pt x="61" y="36"/>
                  </a:cubicBezTo>
                  <a:lnTo>
                    <a:pt x="7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8" name="Freeform 219">
              <a:extLst>
                <a:ext uri="{FF2B5EF4-FFF2-40B4-BE49-F238E27FC236}">
                  <a16:creationId xmlns:a16="http://schemas.microsoft.com/office/drawing/2014/main" id="{4257E09C-53FD-5BA7-0EB5-9C1B6D8AC1BF}"/>
                </a:ext>
              </a:extLst>
            </p:cNvPr>
            <p:cNvSpPr>
              <a:spLocks noEditPoints="1"/>
            </p:cNvSpPr>
            <p:nvPr/>
          </p:nvSpPr>
          <p:spPr bwMode="auto">
            <a:xfrm>
              <a:off x="8583234" y="6505787"/>
              <a:ext cx="272069" cy="275983"/>
            </a:xfrm>
            <a:custGeom>
              <a:avLst/>
              <a:gdLst>
                <a:gd name="T0" fmla="*/ 57 w 85"/>
                <a:gd name="T1" fmla="*/ 59 h 86"/>
                <a:gd name="T2" fmla="*/ 82 w 85"/>
                <a:gd name="T3" fmla="*/ 47 h 86"/>
                <a:gd name="T4" fmla="*/ 82 w 85"/>
                <a:gd name="T5" fmla="*/ 59 h 86"/>
                <a:gd name="T6" fmla="*/ 66 w 85"/>
                <a:gd name="T7" fmla="*/ 67 h 86"/>
                <a:gd name="T8" fmla="*/ 59 w 85"/>
                <a:gd name="T9" fmla="*/ 84 h 86"/>
                <a:gd name="T10" fmla="*/ 47 w 85"/>
                <a:gd name="T11" fmla="*/ 84 h 86"/>
                <a:gd name="T12" fmla="*/ 57 w 85"/>
                <a:gd name="T13" fmla="*/ 59 h 86"/>
                <a:gd name="T14" fmla="*/ 24 w 85"/>
                <a:gd name="T15" fmla="*/ 85 h 86"/>
                <a:gd name="T16" fmla="*/ 39 w 85"/>
                <a:gd name="T17" fmla="*/ 42 h 86"/>
                <a:gd name="T18" fmla="*/ 81 w 85"/>
                <a:gd name="T19" fmla="*/ 23 h 86"/>
                <a:gd name="T20" fmla="*/ 81 w 85"/>
                <a:gd name="T21" fmla="*/ 35 h 86"/>
                <a:gd name="T22" fmla="*/ 81 w 85"/>
                <a:gd name="T23" fmla="*/ 35 h 86"/>
                <a:gd name="T24" fmla="*/ 48 w 85"/>
                <a:gd name="T25" fmla="*/ 51 h 86"/>
                <a:gd name="T26" fmla="*/ 36 w 85"/>
                <a:gd name="T27" fmla="*/ 85 h 86"/>
                <a:gd name="T28" fmla="*/ 24 w 85"/>
                <a:gd name="T29" fmla="*/ 85 h 86"/>
                <a:gd name="T30" fmla="*/ 49 w 85"/>
                <a:gd name="T31" fmla="*/ 7 h 86"/>
                <a:gd name="T32" fmla="*/ 80 w 85"/>
                <a:gd name="T33" fmla="*/ 0 h 86"/>
                <a:gd name="T34" fmla="*/ 80 w 85"/>
                <a:gd name="T35" fmla="*/ 0 h 86"/>
                <a:gd name="T36" fmla="*/ 80 w 85"/>
                <a:gd name="T37" fmla="*/ 12 h 86"/>
                <a:gd name="T38" fmla="*/ 31 w 85"/>
                <a:gd name="T39" fmla="*/ 34 h 86"/>
                <a:gd name="T40" fmla="*/ 12 w 85"/>
                <a:gd name="T41" fmla="*/ 86 h 86"/>
                <a:gd name="T42" fmla="*/ 0 w 85"/>
                <a:gd name="T43" fmla="*/ 86 h 86"/>
                <a:gd name="T44" fmla="*/ 5 w 85"/>
                <a:gd name="T45" fmla="*/ 55 h 86"/>
                <a:gd name="T46" fmla="*/ 22 w 85"/>
                <a:gd name="T47" fmla="*/ 26 h 86"/>
                <a:gd name="T48" fmla="*/ 49 w 85"/>
                <a:gd name="T49" fmla="*/ 7 h 86"/>
                <a:gd name="T50" fmla="*/ 75 w 85"/>
                <a:gd name="T51" fmla="*/ 83 h 86"/>
                <a:gd name="T52" fmla="*/ 83 w 85"/>
                <a:gd name="T53" fmla="*/ 83 h 86"/>
                <a:gd name="T54" fmla="*/ 83 w 85"/>
                <a:gd name="T55" fmla="*/ 74 h 86"/>
                <a:gd name="T56" fmla="*/ 74 w 85"/>
                <a:gd name="T57" fmla="*/ 75 h 86"/>
                <a:gd name="T58" fmla="*/ 75 w 85"/>
                <a:gd name="T5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6">
                  <a:moveTo>
                    <a:pt x="57" y="59"/>
                  </a:moveTo>
                  <a:cubicBezTo>
                    <a:pt x="64" y="51"/>
                    <a:pt x="73" y="48"/>
                    <a:pt x="82" y="47"/>
                  </a:cubicBezTo>
                  <a:cubicBezTo>
                    <a:pt x="82" y="59"/>
                    <a:pt x="82" y="59"/>
                    <a:pt x="82" y="59"/>
                  </a:cubicBezTo>
                  <a:cubicBezTo>
                    <a:pt x="76" y="59"/>
                    <a:pt x="70" y="62"/>
                    <a:pt x="66" y="67"/>
                  </a:cubicBezTo>
                  <a:cubicBezTo>
                    <a:pt x="61" y="71"/>
                    <a:pt x="59" y="78"/>
                    <a:pt x="59" y="84"/>
                  </a:cubicBezTo>
                  <a:cubicBezTo>
                    <a:pt x="47" y="84"/>
                    <a:pt x="47" y="84"/>
                    <a:pt x="47" y="84"/>
                  </a:cubicBezTo>
                  <a:cubicBezTo>
                    <a:pt x="47" y="75"/>
                    <a:pt x="50" y="66"/>
                    <a:pt x="57" y="59"/>
                  </a:cubicBezTo>
                  <a:close/>
                  <a:moveTo>
                    <a:pt x="24" y="85"/>
                  </a:moveTo>
                  <a:cubicBezTo>
                    <a:pt x="23" y="69"/>
                    <a:pt x="29" y="54"/>
                    <a:pt x="39" y="42"/>
                  </a:cubicBezTo>
                  <a:cubicBezTo>
                    <a:pt x="50" y="31"/>
                    <a:pt x="65" y="24"/>
                    <a:pt x="81" y="23"/>
                  </a:cubicBezTo>
                  <a:cubicBezTo>
                    <a:pt x="81" y="35"/>
                    <a:pt x="81" y="35"/>
                    <a:pt x="81" y="35"/>
                  </a:cubicBezTo>
                  <a:cubicBezTo>
                    <a:pt x="81" y="35"/>
                    <a:pt x="81" y="35"/>
                    <a:pt x="81" y="35"/>
                  </a:cubicBezTo>
                  <a:cubicBezTo>
                    <a:pt x="69" y="36"/>
                    <a:pt x="57" y="41"/>
                    <a:pt x="48" y="51"/>
                  </a:cubicBezTo>
                  <a:cubicBezTo>
                    <a:pt x="40" y="60"/>
                    <a:pt x="35" y="72"/>
                    <a:pt x="36" y="85"/>
                  </a:cubicBezTo>
                  <a:lnTo>
                    <a:pt x="24" y="85"/>
                  </a:lnTo>
                  <a:close/>
                  <a:moveTo>
                    <a:pt x="49" y="7"/>
                  </a:moveTo>
                  <a:cubicBezTo>
                    <a:pt x="59" y="3"/>
                    <a:pt x="69" y="0"/>
                    <a:pt x="80" y="0"/>
                  </a:cubicBezTo>
                  <a:cubicBezTo>
                    <a:pt x="80" y="0"/>
                    <a:pt x="80" y="0"/>
                    <a:pt x="80" y="0"/>
                  </a:cubicBezTo>
                  <a:cubicBezTo>
                    <a:pt x="80" y="12"/>
                    <a:pt x="80" y="12"/>
                    <a:pt x="80" y="12"/>
                  </a:cubicBezTo>
                  <a:cubicBezTo>
                    <a:pt x="61" y="12"/>
                    <a:pt x="44" y="20"/>
                    <a:pt x="31" y="34"/>
                  </a:cubicBezTo>
                  <a:cubicBezTo>
                    <a:pt x="18" y="48"/>
                    <a:pt x="11" y="67"/>
                    <a:pt x="12" y="86"/>
                  </a:cubicBezTo>
                  <a:cubicBezTo>
                    <a:pt x="0" y="86"/>
                    <a:pt x="0" y="86"/>
                    <a:pt x="0" y="86"/>
                  </a:cubicBezTo>
                  <a:cubicBezTo>
                    <a:pt x="0" y="75"/>
                    <a:pt x="1" y="65"/>
                    <a:pt x="5" y="55"/>
                  </a:cubicBezTo>
                  <a:cubicBezTo>
                    <a:pt x="9" y="44"/>
                    <a:pt x="14" y="35"/>
                    <a:pt x="22" y="26"/>
                  </a:cubicBezTo>
                  <a:cubicBezTo>
                    <a:pt x="30" y="18"/>
                    <a:pt x="39" y="12"/>
                    <a:pt x="49" y="7"/>
                  </a:cubicBezTo>
                  <a:close/>
                  <a:moveTo>
                    <a:pt x="75" y="83"/>
                  </a:moveTo>
                  <a:cubicBezTo>
                    <a:pt x="77" y="85"/>
                    <a:pt x="81" y="85"/>
                    <a:pt x="83" y="83"/>
                  </a:cubicBezTo>
                  <a:cubicBezTo>
                    <a:pt x="85" y="80"/>
                    <a:pt x="85" y="77"/>
                    <a:pt x="83" y="74"/>
                  </a:cubicBezTo>
                  <a:cubicBezTo>
                    <a:pt x="80" y="72"/>
                    <a:pt x="77" y="72"/>
                    <a:pt x="74" y="75"/>
                  </a:cubicBezTo>
                  <a:cubicBezTo>
                    <a:pt x="72" y="77"/>
                    <a:pt x="72" y="81"/>
                    <a:pt x="7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79" name="Freeform 178">
              <a:extLst>
                <a:ext uri="{FF2B5EF4-FFF2-40B4-BE49-F238E27FC236}">
                  <a16:creationId xmlns:a16="http://schemas.microsoft.com/office/drawing/2014/main" id="{B3E6E7DC-76C3-B3E0-2921-B5248B0C6258}"/>
                </a:ext>
              </a:extLst>
            </p:cNvPr>
            <p:cNvSpPr>
              <a:spLocks noEditPoints="1"/>
            </p:cNvSpPr>
            <p:nvPr/>
          </p:nvSpPr>
          <p:spPr bwMode="auto">
            <a:xfrm>
              <a:off x="7782165" y="3068712"/>
              <a:ext cx="230965" cy="227050"/>
            </a:xfrm>
            <a:custGeom>
              <a:avLst/>
              <a:gdLst>
                <a:gd name="T0" fmla="*/ 14 w 72"/>
                <a:gd name="T1" fmla="*/ 35 h 71"/>
                <a:gd name="T2" fmla="*/ 14 w 72"/>
                <a:gd name="T3" fmla="*/ 33 h 71"/>
                <a:gd name="T4" fmla="*/ 1 w 72"/>
                <a:gd name="T5" fmla="*/ 29 h 71"/>
                <a:gd name="T6" fmla="*/ 0 w 72"/>
                <a:gd name="T7" fmla="*/ 35 h 71"/>
                <a:gd name="T8" fmla="*/ 11 w 72"/>
                <a:gd name="T9" fmla="*/ 62 h 71"/>
                <a:gd name="T10" fmla="*/ 19 w 72"/>
                <a:gd name="T11" fmla="*/ 51 h 71"/>
                <a:gd name="T12" fmla="*/ 14 w 72"/>
                <a:gd name="T13" fmla="*/ 35 h 71"/>
                <a:gd name="T14" fmla="*/ 58 w 72"/>
                <a:gd name="T15" fmla="*/ 35 h 71"/>
                <a:gd name="T16" fmla="*/ 53 w 72"/>
                <a:gd name="T17" fmla="*/ 51 h 71"/>
                <a:gd name="T18" fmla="*/ 61 w 72"/>
                <a:gd name="T19" fmla="*/ 62 h 71"/>
                <a:gd name="T20" fmla="*/ 72 w 72"/>
                <a:gd name="T21" fmla="*/ 35 h 71"/>
                <a:gd name="T22" fmla="*/ 71 w 72"/>
                <a:gd name="T23" fmla="*/ 29 h 71"/>
                <a:gd name="T24" fmla="*/ 58 w 72"/>
                <a:gd name="T25" fmla="*/ 33 h 71"/>
                <a:gd name="T26" fmla="*/ 58 w 72"/>
                <a:gd name="T27" fmla="*/ 35 h 71"/>
                <a:gd name="T28" fmla="*/ 40 w 72"/>
                <a:gd name="T29" fmla="*/ 13 h 71"/>
                <a:gd name="T30" fmla="*/ 56 w 72"/>
                <a:gd name="T31" fmla="*/ 24 h 71"/>
                <a:gd name="T32" fmla="*/ 68 w 72"/>
                <a:gd name="T33" fmla="*/ 20 h 71"/>
                <a:gd name="T34" fmla="*/ 40 w 72"/>
                <a:gd name="T35" fmla="*/ 0 h 71"/>
                <a:gd name="T36" fmla="*/ 40 w 72"/>
                <a:gd name="T37" fmla="*/ 13 h 71"/>
                <a:gd name="T38" fmla="*/ 16 w 72"/>
                <a:gd name="T39" fmla="*/ 24 h 71"/>
                <a:gd name="T40" fmla="*/ 31 w 72"/>
                <a:gd name="T41" fmla="*/ 13 h 71"/>
                <a:gd name="T42" fmla="*/ 31 w 72"/>
                <a:gd name="T43" fmla="*/ 0 h 71"/>
                <a:gd name="T44" fmla="*/ 3 w 72"/>
                <a:gd name="T45" fmla="*/ 20 h 71"/>
                <a:gd name="T46" fmla="*/ 16 w 72"/>
                <a:gd name="T47" fmla="*/ 24 h 71"/>
                <a:gd name="T48" fmla="*/ 45 w 72"/>
                <a:gd name="T49" fmla="*/ 56 h 71"/>
                <a:gd name="T50" fmla="*/ 36 w 72"/>
                <a:gd name="T51" fmla="*/ 58 h 71"/>
                <a:gd name="T52" fmla="*/ 27 w 72"/>
                <a:gd name="T53" fmla="*/ 56 h 71"/>
                <a:gd name="T54" fmla="*/ 19 w 72"/>
                <a:gd name="T55" fmla="*/ 67 h 71"/>
                <a:gd name="T56" fmla="*/ 36 w 72"/>
                <a:gd name="T57" fmla="*/ 71 h 71"/>
                <a:gd name="T58" fmla="*/ 53 w 72"/>
                <a:gd name="T59" fmla="*/ 67 h 71"/>
                <a:gd name="T60" fmla="*/ 45 w 72"/>
                <a:gd name="T6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1">
                  <a:moveTo>
                    <a:pt x="14" y="35"/>
                  </a:moveTo>
                  <a:cubicBezTo>
                    <a:pt x="14" y="35"/>
                    <a:pt x="14" y="34"/>
                    <a:pt x="14" y="33"/>
                  </a:cubicBezTo>
                  <a:cubicBezTo>
                    <a:pt x="1" y="29"/>
                    <a:pt x="1" y="29"/>
                    <a:pt x="1" y="29"/>
                  </a:cubicBezTo>
                  <a:cubicBezTo>
                    <a:pt x="0" y="31"/>
                    <a:pt x="0" y="33"/>
                    <a:pt x="0" y="35"/>
                  </a:cubicBezTo>
                  <a:cubicBezTo>
                    <a:pt x="0" y="46"/>
                    <a:pt x="4" y="55"/>
                    <a:pt x="11" y="62"/>
                  </a:cubicBezTo>
                  <a:cubicBezTo>
                    <a:pt x="19" y="51"/>
                    <a:pt x="19" y="51"/>
                    <a:pt x="19" y="51"/>
                  </a:cubicBezTo>
                  <a:cubicBezTo>
                    <a:pt x="16" y="47"/>
                    <a:pt x="14" y="41"/>
                    <a:pt x="14" y="35"/>
                  </a:cubicBezTo>
                  <a:close/>
                  <a:moveTo>
                    <a:pt x="58" y="35"/>
                  </a:moveTo>
                  <a:cubicBezTo>
                    <a:pt x="58" y="41"/>
                    <a:pt x="56" y="47"/>
                    <a:pt x="53" y="51"/>
                  </a:cubicBezTo>
                  <a:cubicBezTo>
                    <a:pt x="61" y="62"/>
                    <a:pt x="61" y="62"/>
                    <a:pt x="61" y="62"/>
                  </a:cubicBezTo>
                  <a:cubicBezTo>
                    <a:pt x="68" y="55"/>
                    <a:pt x="72" y="46"/>
                    <a:pt x="72" y="35"/>
                  </a:cubicBezTo>
                  <a:cubicBezTo>
                    <a:pt x="72" y="33"/>
                    <a:pt x="72" y="31"/>
                    <a:pt x="71" y="29"/>
                  </a:cubicBezTo>
                  <a:cubicBezTo>
                    <a:pt x="58" y="33"/>
                    <a:pt x="58" y="33"/>
                    <a:pt x="58" y="33"/>
                  </a:cubicBezTo>
                  <a:cubicBezTo>
                    <a:pt x="58" y="34"/>
                    <a:pt x="58" y="35"/>
                    <a:pt x="58" y="35"/>
                  </a:cubicBezTo>
                  <a:close/>
                  <a:moveTo>
                    <a:pt x="40" y="13"/>
                  </a:moveTo>
                  <a:cubicBezTo>
                    <a:pt x="47" y="15"/>
                    <a:pt x="52" y="19"/>
                    <a:pt x="56" y="24"/>
                  </a:cubicBezTo>
                  <a:cubicBezTo>
                    <a:pt x="68" y="20"/>
                    <a:pt x="68" y="20"/>
                    <a:pt x="68" y="20"/>
                  </a:cubicBezTo>
                  <a:cubicBezTo>
                    <a:pt x="63" y="9"/>
                    <a:pt x="53" y="1"/>
                    <a:pt x="40" y="0"/>
                  </a:cubicBezTo>
                  <a:lnTo>
                    <a:pt x="40" y="13"/>
                  </a:lnTo>
                  <a:close/>
                  <a:moveTo>
                    <a:pt x="16" y="24"/>
                  </a:moveTo>
                  <a:cubicBezTo>
                    <a:pt x="20" y="19"/>
                    <a:pt x="25" y="15"/>
                    <a:pt x="31" y="13"/>
                  </a:cubicBezTo>
                  <a:cubicBezTo>
                    <a:pt x="31" y="0"/>
                    <a:pt x="31" y="0"/>
                    <a:pt x="31" y="0"/>
                  </a:cubicBezTo>
                  <a:cubicBezTo>
                    <a:pt x="19" y="1"/>
                    <a:pt x="9" y="9"/>
                    <a:pt x="3" y="20"/>
                  </a:cubicBezTo>
                  <a:lnTo>
                    <a:pt x="16" y="24"/>
                  </a:lnTo>
                  <a:close/>
                  <a:moveTo>
                    <a:pt x="45" y="56"/>
                  </a:moveTo>
                  <a:cubicBezTo>
                    <a:pt x="42" y="57"/>
                    <a:pt x="39" y="58"/>
                    <a:pt x="36" y="58"/>
                  </a:cubicBezTo>
                  <a:cubicBezTo>
                    <a:pt x="33" y="58"/>
                    <a:pt x="30" y="57"/>
                    <a:pt x="27" y="56"/>
                  </a:cubicBezTo>
                  <a:cubicBezTo>
                    <a:pt x="19" y="67"/>
                    <a:pt x="19" y="67"/>
                    <a:pt x="19" y="67"/>
                  </a:cubicBezTo>
                  <a:cubicBezTo>
                    <a:pt x="24" y="70"/>
                    <a:pt x="30" y="71"/>
                    <a:pt x="36" y="71"/>
                  </a:cubicBezTo>
                  <a:cubicBezTo>
                    <a:pt x="42" y="71"/>
                    <a:pt x="48" y="70"/>
                    <a:pt x="53" y="67"/>
                  </a:cubicBezTo>
                  <a:lnTo>
                    <a:pt x="45"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sp>
          <p:nvSpPr>
            <p:cNvPr id="180" name="Freeform 229">
              <a:extLst>
                <a:ext uri="{FF2B5EF4-FFF2-40B4-BE49-F238E27FC236}">
                  <a16:creationId xmlns:a16="http://schemas.microsoft.com/office/drawing/2014/main" id="{82A17778-D149-3D7B-0990-99B633EA8476}"/>
                </a:ext>
              </a:extLst>
            </p:cNvPr>
            <p:cNvSpPr>
              <a:spLocks noEditPoints="1"/>
            </p:cNvSpPr>
            <p:nvPr/>
          </p:nvSpPr>
          <p:spPr bwMode="auto">
            <a:xfrm>
              <a:off x="8409033" y="762985"/>
              <a:ext cx="189861" cy="187904"/>
            </a:xfrm>
            <a:custGeom>
              <a:avLst/>
              <a:gdLst>
                <a:gd name="T0" fmla="*/ 30 w 59"/>
                <a:gd name="T1" fmla="*/ 0 h 59"/>
                <a:gd name="T2" fmla="*/ 0 w 59"/>
                <a:gd name="T3" fmla="*/ 29 h 59"/>
                <a:gd name="T4" fmla="*/ 30 w 59"/>
                <a:gd name="T5" fmla="*/ 59 h 59"/>
                <a:gd name="T6" fmla="*/ 59 w 59"/>
                <a:gd name="T7" fmla="*/ 29 h 59"/>
                <a:gd name="T8" fmla="*/ 30 w 59"/>
                <a:gd name="T9" fmla="*/ 0 h 59"/>
                <a:gd name="T10" fmla="*/ 47 w 59"/>
                <a:gd name="T11" fmla="*/ 25 h 59"/>
                <a:gd name="T12" fmla="*/ 31 w 59"/>
                <a:gd name="T13" fmla="*/ 47 h 59"/>
                <a:gd name="T14" fmla="*/ 24 w 59"/>
                <a:gd name="T15" fmla="*/ 44 h 59"/>
                <a:gd name="T16" fmla="*/ 18 w 59"/>
                <a:gd name="T17" fmla="*/ 27 h 59"/>
                <a:gd name="T18" fmla="*/ 14 w 59"/>
                <a:gd name="T19" fmla="*/ 28 h 59"/>
                <a:gd name="T20" fmla="*/ 12 w 59"/>
                <a:gd name="T21" fmla="*/ 26 h 59"/>
                <a:gd name="T22" fmla="*/ 23 w 59"/>
                <a:gd name="T23" fmla="*/ 18 h 59"/>
                <a:gd name="T24" fmla="*/ 29 w 59"/>
                <a:gd name="T25" fmla="*/ 30 h 59"/>
                <a:gd name="T26" fmla="*/ 32 w 59"/>
                <a:gd name="T27" fmla="*/ 37 h 59"/>
                <a:gd name="T28" fmla="*/ 36 w 59"/>
                <a:gd name="T29" fmla="*/ 31 h 59"/>
                <a:gd name="T30" fmla="*/ 32 w 59"/>
                <a:gd name="T31" fmla="*/ 26 h 59"/>
                <a:gd name="T32" fmla="*/ 47 w 59"/>
                <a:gd name="T33" fmla="*/ 2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 h="59">
                  <a:moveTo>
                    <a:pt x="30" y="0"/>
                  </a:moveTo>
                  <a:cubicBezTo>
                    <a:pt x="14" y="0"/>
                    <a:pt x="0" y="13"/>
                    <a:pt x="0" y="29"/>
                  </a:cubicBezTo>
                  <a:cubicBezTo>
                    <a:pt x="0" y="45"/>
                    <a:pt x="14" y="59"/>
                    <a:pt x="30" y="59"/>
                  </a:cubicBezTo>
                  <a:cubicBezTo>
                    <a:pt x="46" y="59"/>
                    <a:pt x="59" y="45"/>
                    <a:pt x="59" y="29"/>
                  </a:cubicBezTo>
                  <a:cubicBezTo>
                    <a:pt x="59" y="13"/>
                    <a:pt x="46" y="0"/>
                    <a:pt x="30" y="0"/>
                  </a:cubicBezTo>
                  <a:close/>
                  <a:moveTo>
                    <a:pt x="47" y="25"/>
                  </a:moveTo>
                  <a:cubicBezTo>
                    <a:pt x="45" y="36"/>
                    <a:pt x="34" y="45"/>
                    <a:pt x="31" y="47"/>
                  </a:cubicBezTo>
                  <a:cubicBezTo>
                    <a:pt x="28" y="49"/>
                    <a:pt x="25" y="46"/>
                    <a:pt x="24" y="44"/>
                  </a:cubicBezTo>
                  <a:cubicBezTo>
                    <a:pt x="22" y="42"/>
                    <a:pt x="19" y="28"/>
                    <a:pt x="18" y="27"/>
                  </a:cubicBezTo>
                  <a:cubicBezTo>
                    <a:pt x="17" y="25"/>
                    <a:pt x="14" y="28"/>
                    <a:pt x="14" y="28"/>
                  </a:cubicBezTo>
                  <a:cubicBezTo>
                    <a:pt x="12" y="26"/>
                    <a:pt x="12" y="26"/>
                    <a:pt x="12" y="26"/>
                  </a:cubicBezTo>
                  <a:cubicBezTo>
                    <a:pt x="12" y="26"/>
                    <a:pt x="18" y="19"/>
                    <a:pt x="23" y="18"/>
                  </a:cubicBezTo>
                  <a:cubicBezTo>
                    <a:pt x="28" y="17"/>
                    <a:pt x="28" y="25"/>
                    <a:pt x="29" y="30"/>
                  </a:cubicBezTo>
                  <a:cubicBezTo>
                    <a:pt x="30" y="34"/>
                    <a:pt x="31" y="37"/>
                    <a:pt x="32" y="37"/>
                  </a:cubicBezTo>
                  <a:cubicBezTo>
                    <a:pt x="33" y="37"/>
                    <a:pt x="34" y="34"/>
                    <a:pt x="36" y="31"/>
                  </a:cubicBezTo>
                  <a:cubicBezTo>
                    <a:pt x="39" y="27"/>
                    <a:pt x="36" y="23"/>
                    <a:pt x="32" y="26"/>
                  </a:cubicBezTo>
                  <a:cubicBezTo>
                    <a:pt x="34" y="16"/>
                    <a:pt x="49" y="14"/>
                    <a:pt x="47"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id-ID" sz="1350">
                <a:latin typeface="+mn-lt"/>
              </a:endParaRPr>
            </a:p>
          </p:txBody>
        </p:sp>
      </p:grpSp>
      <p:pic>
        <p:nvPicPr>
          <p:cNvPr id="181" name="Picture 180" descr="A blue and black logo&#10;&#10;Description automatically generated">
            <a:extLst>
              <a:ext uri="{FF2B5EF4-FFF2-40B4-BE49-F238E27FC236}">
                <a16:creationId xmlns:a16="http://schemas.microsoft.com/office/drawing/2014/main" id="{2C4BEB4D-34C5-BB00-7EE2-B572D9671A94}"/>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1500391424"/>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tall buildings&#10;&#10;Description automatically generated">
            <a:extLst>
              <a:ext uri="{FF2B5EF4-FFF2-40B4-BE49-F238E27FC236}">
                <a16:creationId xmlns:a16="http://schemas.microsoft.com/office/drawing/2014/main" id="{621CF94A-8308-829C-362E-7F875ACCE325}"/>
              </a:ext>
            </a:extLst>
          </p:cNvPr>
          <p:cNvPicPr>
            <a:picLocks noChangeAspect="1"/>
          </p:cNvPicPr>
          <p:nvPr/>
        </p:nvPicPr>
        <p:blipFill>
          <a:blip r:embed="rId2">
            <a:alphaModFix amt="20000"/>
          </a:blip>
          <a:stretch>
            <a:fillRect/>
          </a:stretch>
        </p:blipFill>
        <p:spPr>
          <a:xfrm>
            <a:off x="-248586" y="-220984"/>
            <a:ext cx="12779841" cy="8519169"/>
          </a:xfrm>
          <a:prstGeom prst="rect">
            <a:avLst/>
          </a:prstGeom>
        </p:spPr>
      </p:pic>
      <p:pic>
        <p:nvPicPr>
          <p:cNvPr id="5" name="Picture 4" descr="A group of tall buildings&#10;&#10;Description automatically generated">
            <a:extLst>
              <a:ext uri="{FF2B5EF4-FFF2-40B4-BE49-F238E27FC236}">
                <a16:creationId xmlns:a16="http://schemas.microsoft.com/office/drawing/2014/main" id="{E6205D50-7315-AD4F-616F-CCF566E18342}"/>
              </a:ext>
            </a:extLst>
          </p:cNvPr>
          <p:cNvPicPr>
            <a:picLocks noChangeAspect="1"/>
          </p:cNvPicPr>
          <p:nvPr/>
        </p:nvPicPr>
        <p:blipFill>
          <a:blip r:embed="rId2">
            <a:alphaModFix amt="5000"/>
          </a:blip>
          <a:stretch>
            <a:fillRect/>
          </a:stretch>
        </p:blipFill>
        <p:spPr>
          <a:xfrm>
            <a:off x="-159376" y="129063"/>
            <a:ext cx="12779841" cy="8519169"/>
          </a:xfrm>
          <a:prstGeom prst="rect">
            <a:avLst/>
          </a:prstGeom>
        </p:spPr>
      </p:pic>
      <p:sp>
        <p:nvSpPr>
          <p:cNvPr id="17" name="Text Placeholder 23">
            <a:extLst>
              <a:ext uri="{FF2B5EF4-FFF2-40B4-BE49-F238E27FC236}">
                <a16:creationId xmlns:a16="http://schemas.microsoft.com/office/drawing/2014/main" id="{B4899E6B-5978-4832-A91A-0169D602E08D}"/>
              </a:ext>
            </a:extLst>
          </p:cNvPr>
          <p:cNvSpPr>
            <a:spLocks noGrp="1"/>
          </p:cNvSpPr>
          <p:nvPr>
            <p:ph type="body" sz="quarter" idx="11" hasCustomPrompt="1"/>
          </p:nvPr>
        </p:nvSpPr>
        <p:spPr>
          <a:xfrm>
            <a:off x="7796183" y="5815853"/>
            <a:ext cx="3604684" cy="472065"/>
          </a:xfrm>
          <a:prstGeom prst="rect">
            <a:avLst/>
          </a:prstGeom>
        </p:spPr>
        <p:txBody>
          <a:bodyPr>
            <a:noAutofit/>
          </a:bodyPr>
          <a:lstStyle>
            <a:lvl1pPr marL="0" indent="0" algn="r">
              <a:lnSpc>
                <a:spcPct val="100000"/>
              </a:lnSpc>
              <a:spcBef>
                <a:spcPts val="0"/>
              </a:spcBef>
              <a:buNone/>
              <a:defRPr sz="2000" b="0" i="0" cap="all" baseline="0">
                <a:solidFill>
                  <a:schemeClr val="accent6"/>
                </a:solidFill>
                <a:latin typeface="Mont ExtraLight DEMO" pitchFamily="2" charset="0"/>
              </a:defRPr>
            </a:lvl1pPr>
            <a:lvl2pPr marL="457200" indent="0">
              <a:buNone/>
              <a:defRPr>
                <a:solidFill>
                  <a:schemeClr val="bg2"/>
                </a:solidFill>
              </a:defRPr>
            </a:lvl2pPr>
            <a:lvl3pPr marL="914400" indent="0">
              <a:buNone/>
              <a:defRPr>
                <a:solidFill>
                  <a:schemeClr val="bg2"/>
                </a:solidFill>
              </a:defRPr>
            </a:lvl3pPr>
            <a:lvl4pPr marL="1371600" indent="0">
              <a:buNone/>
              <a:defRPr>
                <a:solidFill>
                  <a:schemeClr val="bg2"/>
                </a:solidFill>
              </a:defRPr>
            </a:lvl4pPr>
            <a:lvl5pPr marL="1828800" indent="0">
              <a:buNone/>
              <a:defRPr>
                <a:solidFill>
                  <a:schemeClr val="bg2"/>
                </a:solidFill>
              </a:defRPr>
            </a:lvl5pPr>
          </a:lstStyle>
          <a:p>
            <a:pPr lvl="0"/>
            <a:r>
              <a:rPr lang="en-US" dirty="0"/>
              <a:t>CLICK TO EDIT THE DATE</a:t>
            </a:r>
          </a:p>
        </p:txBody>
      </p:sp>
      <p:sp>
        <p:nvSpPr>
          <p:cNvPr id="15" name="Title 17">
            <a:extLst>
              <a:ext uri="{FF2B5EF4-FFF2-40B4-BE49-F238E27FC236}">
                <a16:creationId xmlns:a16="http://schemas.microsoft.com/office/drawing/2014/main" id="{27BDB21F-A533-45FE-A8C9-29BFC8C3D744}"/>
              </a:ext>
            </a:extLst>
          </p:cNvPr>
          <p:cNvSpPr>
            <a:spLocks noGrp="1"/>
          </p:cNvSpPr>
          <p:nvPr>
            <p:ph type="title" hasCustomPrompt="1"/>
          </p:nvPr>
        </p:nvSpPr>
        <p:spPr>
          <a:xfrm>
            <a:off x="723902" y="2362201"/>
            <a:ext cx="10515600" cy="914400"/>
          </a:xfrm>
          <a:prstGeom prst="rect">
            <a:avLst/>
          </a:prstGeom>
          <a:effectLst>
            <a:glow rad="101600">
              <a:schemeClr val="accent1">
                <a:satMod val="175000"/>
                <a:alpha val="40000"/>
              </a:schemeClr>
            </a:glow>
          </a:effectLst>
        </p:spPr>
        <p:txBody>
          <a:bodyPr>
            <a:noAutofit/>
          </a:bodyPr>
          <a:lstStyle>
            <a:lvl1pPr>
              <a:lnSpc>
                <a:spcPct val="100000"/>
              </a:lnSpc>
              <a:defRPr sz="5000" b="1" i="0">
                <a:solidFill>
                  <a:schemeClr val="tx1"/>
                </a:solidFill>
                <a:latin typeface="BUTLER-BLACK" panose="02000503090000020003" pitchFamily="2" charset="77"/>
              </a:defRPr>
            </a:lvl1pPr>
          </a:lstStyle>
          <a:p>
            <a:r>
              <a:rPr lang="en-US" dirty="0"/>
              <a:t>Slide Title Goes Here</a:t>
            </a:r>
          </a:p>
        </p:txBody>
      </p:sp>
      <p:sp>
        <p:nvSpPr>
          <p:cNvPr id="16" name="Text Placeholder 20">
            <a:extLst>
              <a:ext uri="{FF2B5EF4-FFF2-40B4-BE49-F238E27FC236}">
                <a16:creationId xmlns:a16="http://schemas.microsoft.com/office/drawing/2014/main" id="{B7E8EDAE-BCBB-44FD-8E0F-2C02B1C32478}"/>
              </a:ext>
            </a:extLst>
          </p:cNvPr>
          <p:cNvSpPr>
            <a:spLocks noGrp="1"/>
          </p:cNvSpPr>
          <p:nvPr>
            <p:ph type="body" sz="quarter" idx="10" hasCustomPrompt="1"/>
          </p:nvPr>
        </p:nvSpPr>
        <p:spPr>
          <a:xfrm>
            <a:off x="723902" y="3317876"/>
            <a:ext cx="9029700" cy="720725"/>
          </a:xfrm>
          <a:prstGeom prst="rect">
            <a:avLst/>
          </a:prstGeom>
        </p:spPr>
        <p:txBody>
          <a:bodyPr>
            <a:normAutofit/>
          </a:bodyPr>
          <a:lstStyle>
            <a:lvl1pPr marL="0" indent="0">
              <a:lnSpc>
                <a:spcPct val="100000"/>
              </a:lnSpc>
              <a:buNone/>
              <a:defRPr sz="3600" b="0" i="0">
                <a:ln>
                  <a:solidFill>
                    <a:schemeClr val="tx2"/>
                  </a:solidFill>
                </a:ln>
                <a:solidFill>
                  <a:schemeClr val="bg2"/>
                </a:solidFill>
                <a:latin typeface="BUTLER-MEDIUM" panose="02000503090000020003" pitchFamily="2" charset="77"/>
              </a:defRPr>
            </a:lvl1pPr>
            <a:lvl2pPr marL="457200" indent="0">
              <a:buNone/>
              <a:defRPr/>
            </a:lvl2pPr>
          </a:lstStyle>
          <a:p>
            <a:pPr lvl="0"/>
            <a:r>
              <a:rPr lang="en-US" dirty="0"/>
              <a:t>Slide subtitle goes here</a:t>
            </a:r>
          </a:p>
        </p:txBody>
      </p:sp>
      <p:pic>
        <p:nvPicPr>
          <p:cNvPr id="3" name="Picture 2" descr="A blue and black logo&#10;&#10;Description automatically generated">
            <a:extLst>
              <a:ext uri="{FF2B5EF4-FFF2-40B4-BE49-F238E27FC236}">
                <a16:creationId xmlns:a16="http://schemas.microsoft.com/office/drawing/2014/main" id="{8DB0033D-0719-24BC-EBD0-FEDD977B95A3}"/>
              </a:ext>
            </a:extLst>
          </p:cNvPr>
          <p:cNvPicPr>
            <a:picLocks noChangeAspect="1"/>
          </p:cNvPicPr>
          <p:nvPr/>
        </p:nvPicPr>
        <p:blipFill>
          <a:blip r:embed="rId3"/>
          <a:stretch>
            <a:fillRect/>
          </a:stretch>
        </p:blipFill>
        <p:spPr>
          <a:xfrm>
            <a:off x="251443" y="5555384"/>
            <a:ext cx="2141953" cy="856781"/>
          </a:xfrm>
          <a:prstGeom prst="rect">
            <a:avLst/>
          </a:prstGeom>
        </p:spPr>
      </p:pic>
    </p:spTree>
    <p:extLst>
      <p:ext uri="{BB962C8B-B14F-4D97-AF65-F5344CB8AC3E}">
        <p14:creationId xmlns:p14="http://schemas.microsoft.com/office/powerpoint/2010/main" val="2684630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Enterprise Applications_Slide Template">
    <p:spTree>
      <p:nvGrpSpPr>
        <p:cNvPr id="1" name=""/>
        <p:cNvGrpSpPr/>
        <p:nvPr/>
      </p:nvGrpSpPr>
      <p:grpSpPr>
        <a:xfrm>
          <a:off x="0" y="0"/>
          <a:ext cx="0" cy="0"/>
          <a:chOff x="0" y="0"/>
          <a:chExt cx="0" cy="0"/>
        </a:xfrm>
      </p:grpSpPr>
      <p:sp>
        <p:nvSpPr>
          <p:cNvPr id="19" name="Text Placeholder 14">
            <a:extLst>
              <a:ext uri="{FF2B5EF4-FFF2-40B4-BE49-F238E27FC236}">
                <a16:creationId xmlns:a16="http://schemas.microsoft.com/office/drawing/2014/main" id="{1B19D7D3-F9AF-4D3F-9620-9542A3FE4377}"/>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sp>
        <p:nvSpPr>
          <p:cNvPr id="21" name="Slide Number Placeholder 3">
            <a:extLst>
              <a:ext uri="{FF2B5EF4-FFF2-40B4-BE49-F238E27FC236}">
                <a16:creationId xmlns:a16="http://schemas.microsoft.com/office/drawing/2014/main" id="{942B1774-B27F-478A-91AC-4EE0848B246E}"/>
              </a:ext>
            </a:extLst>
          </p:cNvPr>
          <p:cNvSpPr>
            <a:spLocks noGrp="1"/>
          </p:cNvSpPr>
          <p:nvPr>
            <p:ph type="sldNum" sz="quarter" idx="15"/>
          </p:nvPr>
        </p:nvSpPr>
        <p:spPr>
          <a:xfrm>
            <a:off x="11489746" y="6264273"/>
            <a:ext cx="482600" cy="365125"/>
          </a:xfrm>
        </p:spPr>
        <p:txBody>
          <a:bodyPr/>
          <a:lstStyle>
            <a:lvl1pPr>
              <a:defRPr sz="1100" b="0">
                <a:solidFill>
                  <a:schemeClr val="accent5"/>
                </a:solidFill>
                <a:latin typeface="Bebas Neue Regular" panose="00000500000000000000" pitchFamily="50" charset="0"/>
              </a:defRPr>
            </a:lvl1pPr>
          </a:lstStyle>
          <a:p>
            <a:fld id="{AF30B1CF-4527-A649-8C50-7BDB6B7198D3}" type="slidenum">
              <a:rPr lang="en-US" smtClean="0"/>
              <a:t>‹#›</a:t>
            </a:fld>
            <a:endParaRPr lang="en-US"/>
          </a:p>
        </p:txBody>
      </p:sp>
      <p:cxnSp>
        <p:nvCxnSpPr>
          <p:cNvPr id="22" name="Straight Connector 21">
            <a:extLst>
              <a:ext uri="{FF2B5EF4-FFF2-40B4-BE49-F238E27FC236}">
                <a16:creationId xmlns:a16="http://schemas.microsoft.com/office/drawing/2014/main" id="{2FDDF5F2-D37D-43A4-9905-B24F2FFE6C30}"/>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3D51902-189F-4CEE-BE89-D00B815463D5}"/>
              </a:ext>
            </a:extLst>
          </p:cNvPr>
          <p:cNvCxnSpPr>
            <a:cxnSpLocks/>
          </p:cNvCxnSpPr>
          <p:nvPr/>
        </p:nvCxnSpPr>
        <p:spPr>
          <a:xfrm>
            <a:off x="406400" y="6446837"/>
            <a:ext cx="1102078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241C955-0B65-4DEB-9655-2CF90F779E8D}"/>
              </a:ext>
            </a:extLst>
          </p:cNvPr>
          <p:cNvSpPr>
            <a:spLocks noGrp="1"/>
          </p:cNvSpPr>
          <p:nvPr>
            <p:ph type="body" sz="quarter" idx="16" hasCustomPrompt="1"/>
          </p:nvPr>
        </p:nvSpPr>
        <p:spPr>
          <a:xfrm>
            <a:off x="626534" y="638892"/>
            <a:ext cx="11159065" cy="351708"/>
          </a:xfrm>
          <a:prstGeom prst="rect">
            <a:avLst/>
          </a:prstGeom>
        </p:spPr>
        <p:txBody>
          <a:bodyPr/>
          <a:lstStyle>
            <a:lvl1pPr marL="0" indent="0">
              <a:buNone/>
              <a:defRPr sz="1600" b="0" i="0">
                <a:solidFill>
                  <a:schemeClr val="tx2"/>
                </a:solidFill>
                <a:latin typeface="BUTLER-MEDIUM" panose="02000503090000020003" pitchFamily="2" charset="77"/>
              </a:defRPr>
            </a:lvl1pPr>
          </a:lstStyle>
          <a:p>
            <a:pPr lvl="0"/>
            <a:r>
              <a:rPr lang="en-US" dirty="0"/>
              <a:t>Insert sub-header here</a:t>
            </a:r>
          </a:p>
        </p:txBody>
      </p:sp>
      <p:grpSp>
        <p:nvGrpSpPr>
          <p:cNvPr id="2" name="Group 1">
            <a:extLst>
              <a:ext uri="{FF2B5EF4-FFF2-40B4-BE49-F238E27FC236}">
                <a16:creationId xmlns:a16="http://schemas.microsoft.com/office/drawing/2014/main" id="{6338F4EE-4352-3E9C-9FD6-077C5A18373A}"/>
              </a:ext>
            </a:extLst>
          </p:cNvPr>
          <p:cNvGrpSpPr/>
          <p:nvPr/>
        </p:nvGrpSpPr>
        <p:grpSpPr>
          <a:xfrm>
            <a:off x="7483933" y="1717499"/>
            <a:ext cx="4639235" cy="4725133"/>
            <a:chOff x="600243" y="524632"/>
            <a:chExt cx="5617370" cy="6322299"/>
          </a:xfrm>
          <a:solidFill>
            <a:schemeClr val="accent1"/>
          </a:solidFill>
        </p:grpSpPr>
        <p:sp>
          <p:nvSpPr>
            <p:cNvPr id="4" name="Freeform 3">
              <a:extLst>
                <a:ext uri="{FF2B5EF4-FFF2-40B4-BE49-F238E27FC236}">
                  <a16:creationId xmlns:a16="http://schemas.microsoft.com/office/drawing/2014/main" id="{6222DECB-30DB-01E4-E6C4-4F5838C4DBC2}"/>
                </a:ext>
              </a:extLst>
            </p:cNvPr>
            <p:cNvSpPr>
              <a:spLocks/>
            </p:cNvSpPr>
            <p:nvPr/>
          </p:nvSpPr>
          <p:spPr bwMode="auto">
            <a:xfrm>
              <a:off x="4583660" y="280888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 name="Freeform 37">
              <a:extLst>
                <a:ext uri="{FF2B5EF4-FFF2-40B4-BE49-F238E27FC236}">
                  <a16:creationId xmlns:a16="http://schemas.microsoft.com/office/drawing/2014/main" id="{B0E07E8C-F04A-D73E-8F79-F337FEB0A43F}"/>
                </a:ext>
              </a:extLst>
            </p:cNvPr>
            <p:cNvSpPr>
              <a:spLocks/>
            </p:cNvSpPr>
            <p:nvPr/>
          </p:nvSpPr>
          <p:spPr bwMode="auto">
            <a:xfrm>
              <a:off x="1943768" y="3148526"/>
              <a:ext cx="2249751" cy="3698405"/>
            </a:xfrm>
            <a:custGeom>
              <a:avLst/>
              <a:gdLst>
                <a:gd name="T0" fmla="*/ 470 w 588"/>
                <a:gd name="T1" fmla="*/ 274 h 1010"/>
                <a:gd name="T2" fmla="*/ 543 w 588"/>
                <a:gd name="T3" fmla="*/ 164 h 1010"/>
                <a:gd name="T4" fmla="*/ 588 w 588"/>
                <a:gd name="T5" fmla="*/ 13 h 1010"/>
                <a:gd name="T6" fmla="*/ 580 w 588"/>
                <a:gd name="T7" fmla="*/ 9 h 1010"/>
                <a:gd name="T8" fmla="*/ 531 w 588"/>
                <a:gd name="T9" fmla="*/ 143 h 1010"/>
                <a:gd name="T10" fmla="*/ 456 w 588"/>
                <a:gd name="T11" fmla="*/ 237 h 1010"/>
                <a:gd name="T12" fmla="*/ 454 w 588"/>
                <a:gd name="T13" fmla="*/ 238 h 1010"/>
                <a:gd name="T14" fmla="*/ 310 w 588"/>
                <a:gd name="T15" fmla="*/ 0 h 1010"/>
                <a:gd name="T16" fmla="*/ 272 w 588"/>
                <a:gd name="T17" fmla="*/ 25 h 1010"/>
                <a:gd name="T18" fmla="*/ 401 w 588"/>
                <a:gd name="T19" fmla="*/ 434 h 1010"/>
                <a:gd name="T20" fmla="*/ 234 w 588"/>
                <a:gd name="T21" fmla="*/ 365 h 1010"/>
                <a:gd name="T22" fmla="*/ 106 w 588"/>
                <a:gd name="T23" fmla="*/ 257 h 1010"/>
                <a:gd name="T24" fmla="*/ 12 w 588"/>
                <a:gd name="T25" fmla="*/ 95 h 1010"/>
                <a:gd name="T26" fmla="*/ 0 w 588"/>
                <a:gd name="T27" fmla="*/ 101 h 1010"/>
                <a:gd name="T28" fmla="*/ 90 w 588"/>
                <a:gd name="T29" fmla="*/ 284 h 1010"/>
                <a:gd name="T30" fmla="*/ 218 w 588"/>
                <a:gd name="T31" fmla="*/ 413 h 1010"/>
                <a:gd name="T32" fmla="*/ 406 w 588"/>
                <a:gd name="T33" fmla="*/ 511 h 1010"/>
                <a:gd name="T34" fmla="*/ 331 w 588"/>
                <a:gd name="T35" fmla="*/ 1010 h 1010"/>
                <a:gd name="T36" fmla="*/ 557 w 588"/>
                <a:gd name="T37" fmla="*/ 1010 h 1010"/>
                <a:gd name="T38" fmla="*/ 546 w 588"/>
                <a:gd name="T39" fmla="*/ 509 h 1010"/>
                <a:gd name="T40" fmla="*/ 470 w 588"/>
                <a:gd name="T41" fmla="*/ 274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1010">
                  <a:moveTo>
                    <a:pt x="470" y="274"/>
                  </a:moveTo>
                  <a:cubicBezTo>
                    <a:pt x="498" y="243"/>
                    <a:pt x="523" y="207"/>
                    <a:pt x="543" y="164"/>
                  </a:cubicBezTo>
                  <a:cubicBezTo>
                    <a:pt x="564" y="120"/>
                    <a:pt x="581" y="71"/>
                    <a:pt x="588" y="13"/>
                  </a:cubicBezTo>
                  <a:cubicBezTo>
                    <a:pt x="580" y="9"/>
                    <a:pt x="580" y="9"/>
                    <a:pt x="580" y="9"/>
                  </a:cubicBezTo>
                  <a:cubicBezTo>
                    <a:pt x="571" y="60"/>
                    <a:pt x="552" y="106"/>
                    <a:pt x="531" y="143"/>
                  </a:cubicBezTo>
                  <a:cubicBezTo>
                    <a:pt x="509" y="181"/>
                    <a:pt x="483" y="212"/>
                    <a:pt x="456" y="237"/>
                  </a:cubicBezTo>
                  <a:cubicBezTo>
                    <a:pt x="455" y="238"/>
                    <a:pt x="455" y="238"/>
                    <a:pt x="454" y="238"/>
                  </a:cubicBezTo>
                  <a:cubicBezTo>
                    <a:pt x="415" y="153"/>
                    <a:pt x="366" y="73"/>
                    <a:pt x="310" y="0"/>
                  </a:cubicBezTo>
                  <a:cubicBezTo>
                    <a:pt x="272" y="25"/>
                    <a:pt x="272" y="25"/>
                    <a:pt x="272" y="25"/>
                  </a:cubicBezTo>
                  <a:cubicBezTo>
                    <a:pt x="346" y="158"/>
                    <a:pt x="386" y="295"/>
                    <a:pt x="401" y="434"/>
                  </a:cubicBezTo>
                  <a:cubicBezTo>
                    <a:pt x="344" y="419"/>
                    <a:pt x="287" y="397"/>
                    <a:pt x="234" y="365"/>
                  </a:cubicBezTo>
                  <a:cubicBezTo>
                    <a:pt x="188" y="337"/>
                    <a:pt x="145" y="301"/>
                    <a:pt x="106" y="257"/>
                  </a:cubicBezTo>
                  <a:cubicBezTo>
                    <a:pt x="68" y="212"/>
                    <a:pt x="32" y="157"/>
                    <a:pt x="12" y="95"/>
                  </a:cubicBezTo>
                  <a:cubicBezTo>
                    <a:pt x="0" y="101"/>
                    <a:pt x="0" y="101"/>
                    <a:pt x="0" y="101"/>
                  </a:cubicBezTo>
                  <a:cubicBezTo>
                    <a:pt x="18" y="172"/>
                    <a:pt x="52" y="232"/>
                    <a:pt x="90" y="284"/>
                  </a:cubicBezTo>
                  <a:cubicBezTo>
                    <a:pt x="128" y="335"/>
                    <a:pt x="172" y="378"/>
                    <a:pt x="218" y="413"/>
                  </a:cubicBezTo>
                  <a:cubicBezTo>
                    <a:pt x="278" y="457"/>
                    <a:pt x="341" y="489"/>
                    <a:pt x="406" y="511"/>
                  </a:cubicBezTo>
                  <a:cubicBezTo>
                    <a:pt x="412" y="679"/>
                    <a:pt x="383" y="847"/>
                    <a:pt x="331" y="1010"/>
                  </a:cubicBezTo>
                  <a:cubicBezTo>
                    <a:pt x="557" y="1010"/>
                    <a:pt x="557" y="1010"/>
                    <a:pt x="557" y="1010"/>
                  </a:cubicBezTo>
                  <a:cubicBezTo>
                    <a:pt x="583" y="820"/>
                    <a:pt x="587" y="695"/>
                    <a:pt x="546" y="509"/>
                  </a:cubicBezTo>
                  <a:cubicBezTo>
                    <a:pt x="528" y="428"/>
                    <a:pt x="503" y="349"/>
                    <a:pt x="470" y="274"/>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6" name="Group 5">
              <a:extLst>
                <a:ext uri="{FF2B5EF4-FFF2-40B4-BE49-F238E27FC236}">
                  <a16:creationId xmlns:a16="http://schemas.microsoft.com/office/drawing/2014/main" id="{10B20FC6-C518-263B-989A-C10B9C1555FF}"/>
                </a:ext>
              </a:extLst>
            </p:cNvPr>
            <p:cNvGrpSpPr/>
            <p:nvPr/>
          </p:nvGrpSpPr>
          <p:grpSpPr>
            <a:xfrm>
              <a:off x="1722908" y="524632"/>
              <a:ext cx="4494705" cy="3410150"/>
              <a:chOff x="7620482" y="1038373"/>
              <a:chExt cx="4708942" cy="3451868"/>
            </a:xfrm>
            <a:grpFill/>
          </p:grpSpPr>
          <p:sp>
            <p:nvSpPr>
              <p:cNvPr id="287" name="Oval 26">
                <a:extLst>
                  <a:ext uri="{FF2B5EF4-FFF2-40B4-BE49-F238E27FC236}">
                    <a16:creationId xmlns:a16="http://schemas.microsoft.com/office/drawing/2014/main" id="{12E6D35C-4ED3-B253-D3A6-10E09F1A14E2}"/>
                  </a:ext>
                </a:extLst>
              </p:cNvPr>
              <p:cNvSpPr>
                <a:spLocks noChangeArrowheads="1"/>
              </p:cNvSpPr>
              <p:nvPr/>
            </p:nvSpPr>
            <p:spPr bwMode="auto">
              <a:xfrm>
                <a:off x="8082658" y="3574039"/>
                <a:ext cx="20688" cy="1773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8" name="Freeform 31">
                <a:extLst>
                  <a:ext uri="{FF2B5EF4-FFF2-40B4-BE49-F238E27FC236}">
                    <a16:creationId xmlns:a16="http://schemas.microsoft.com/office/drawing/2014/main" id="{0360CD9F-DF31-52CF-1C05-1A3CFAFD8C79}"/>
                  </a:ext>
                </a:extLst>
              </p:cNvPr>
              <p:cNvSpPr>
                <a:spLocks noEditPoints="1"/>
              </p:cNvSpPr>
              <p:nvPr/>
            </p:nvSpPr>
            <p:spPr bwMode="auto">
              <a:xfrm>
                <a:off x="9020890" y="2912075"/>
                <a:ext cx="749186" cy="750663"/>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289" name="Freeform 45">
                <a:extLst>
                  <a:ext uri="{FF2B5EF4-FFF2-40B4-BE49-F238E27FC236}">
                    <a16:creationId xmlns:a16="http://schemas.microsoft.com/office/drawing/2014/main" id="{6ABC4A11-D65A-8E0A-D6EA-2C2A5A66C832}"/>
                  </a:ext>
                </a:extLst>
              </p:cNvPr>
              <p:cNvSpPr>
                <a:spLocks noEditPoints="1"/>
              </p:cNvSpPr>
              <p:nvPr/>
            </p:nvSpPr>
            <p:spPr bwMode="auto">
              <a:xfrm>
                <a:off x="8323424" y="1038373"/>
                <a:ext cx="916164" cy="917642"/>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90" name="Group 289">
                <a:extLst>
                  <a:ext uri="{FF2B5EF4-FFF2-40B4-BE49-F238E27FC236}">
                    <a16:creationId xmlns:a16="http://schemas.microsoft.com/office/drawing/2014/main" id="{9C8F44F0-B096-C6E6-E366-6FCC67F7A62A}"/>
                  </a:ext>
                </a:extLst>
              </p:cNvPr>
              <p:cNvGrpSpPr/>
              <p:nvPr/>
            </p:nvGrpSpPr>
            <p:grpSpPr>
              <a:xfrm>
                <a:off x="11383706" y="3547479"/>
                <a:ext cx="945718" cy="942762"/>
                <a:chOff x="8472488" y="3322638"/>
                <a:chExt cx="1016000" cy="1012825"/>
              </a:xfrm>
              <a:grpFill/>
            </p:grpSpPr>
            <p:sp>
              <p:nvSpPr>
                <p:cNvPr id="300" name="Oval 51">
                  <a:extLst>
                    <a:ext uri="{FF2B5EF4-FFF2-40B4-BE49-F238E27FC236}">
                      <a16:creationId xmlns:a16="http://schemas.microsoft.com/office/drawing/2014/main" id="{EE382DEC-90F6-E337-889F-4B84FED686A7}"/>
                    </a:ext>
                  </a:extLst>
                </p:cNvPr>
                <p:cNvSpPr>
                  <a:spLocks noChangeArrowheads="1"/>
                </p:cNvSpPr>
                <p:nvPr/>
              </p:nvSpPr>
              <p:spPr bwMode="auto">
                <a:xfrm>
                  <a:off x="9110663" y="3733800"/>
                  <a:ext cx="55563" cy="53975"/>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1" name="Freeform 52">
                  <a:extLst>
                    <a:ext uri="{FF2B5EF4-FFF2-40B4-BE49-F238E27FC236}">
                      <a16:creationId xmlns:a16="http://schemas.microsoft.com/office/drawing/2014/main" id="{A059ACFF-C49E-8931-814C-69E5E982BB4A}"/>
                    </a:ext>
                  </a:extLst>
                </p:cNvPr>
                <p:cNvSpPr>
                  <a:spLocks noEditPoints="1"/>
                </p:cNvSpPr>
                <p:nvPr/>
              </p:nvSpPr>
              <p:spPr bwMode="auto">
                <a:xfrm>
                  <a:off x="8472488" y="3322638"/>
                  <a:ext cx="1016000" cy="1012825"/>
                </a:xfrm>
                <a:custGeom>
                  <a:avLst/>
                  <a:gdLst>
                    <a:gd name="T0" fmla="*/ 176 w 353"/>
                    <a:gd name="T1" fmla="*/ 0 h 352"/>
                    <a:gd name="T2" fmla="*/ 0 w 353"/>
                    <a:gd name="T3" fmla="*/ 176 h 352"/>
                    <a:gd name="T4" fmla="*/ 176 w 353"/>
                    <a:gd name="T5" fmla="*/ 352 h 352"/>
                    <a:gd name="T6" fmla="*/ 353 w 353"/>
                    <a:gd name="T7" fmla="*/ 176 h 352"/>
                    <a:gd name="T8" fmla="*/ 176 w 353"/>
                    <a:gd name="T9" fmla="*/ 0 h 352"/>
                    <a:gd name="T10" fmla="*/ 287 w 353"/>
                    <a:gd name="T11" fmla="*/ 162 h 352"/>
                    <a:gd name="T12" fmla="*/ 268 w 353"/>
                    <a:gd name="T13" fmla="*/ 183 h 352"/>
                    <a:gd name="T14" fmla="*/ 160 w 353"/>
                    <a:gd name="T15" fmla="*/ 289 h 352"/>
                    <a:gd name="T16" fmla="*/ 63 w 353"/>
                    <a:gd name="T17" fmla="*/ 191 h 352"/>
                    <a:gd name="T18" fmla="*/ 84 w 353"/>
                    <a:gd name="T19" fmla="*/ 202 h 352"/>
                    <a:gd name="T20" fmla="*/ 140 w 353"/>
                    <a:gd name="T21" fmla="*/ 175 h 352"/>
                    <a:gd name="T22" fmla="*/ 139 w 353"/>
                    <a:gd name="T23" fmla="*/ 164 h 352"/>
                    <a:gd name="T24" fmla="*/ 197 w 353"/>
                    <a:gd name="T25" fmla="*/ 97 h 352"/>
                    <a:gd name="T26" fmla="*/ 259 w 353"/>
                    <a:gd name="T27" fmla="*/ 137 h 352"/>
                    <a:gd name="T28" fmla="*/ 287 w 353"/>
                    <a:gd name="T29" fmla="*/ 150 h 352"/>
                    <a:gd name="T30" fmla="*/ 290 w 353"/>
                    <a:gd name="T31" fmla="*/ 156 h 352"/>
                    <a:gd name="T32" fmla="*/ 287 w 353"/>
                    <a:gd name="T33" fmla="*/ 16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3" h="352">
                      <a:moveTo>
                        <a:pt x="176" y="0"/>
                      </a:moveTo>
                      <a:cubicBezTo>
                        <a:pt x="79" y="0"/>
                        <a:pt x="0" y="79"/>
                        <a:pt x="0" y="176"/>
                      </a:cubicBezTo>
                      <a:cubicBezTo>
                        <a:pt x="0" y="274"/>
                        <a:pt x="79" y="352"/>
                        <a:pt x="176" y="352"/>
                      </a:cubicBezTo>
                      <a:cubicBezTo>
                        <a:pt x="274" y="352"/>
                        <a:pt x="353" y="274"/>
                        <a:pt x="353" y="176"/>
                      </a:cubicBezTo>
                      <a:cubicBezTo>
                        <a:pt x="353" y="79"/>
                        <a:pt x="274" y="0"/>
                        <a:pt x="176" y="0"/>
                      </a:cubicBezTo>
                      <a:close/>
                      <a:moveTo>
                        <a:pt x="287" y="162"/>
                      </a:moveTo>
                      <a:cubicBezTo>
                        <a:pt x="268" y="183"/>
                        <a:pt x="268" y="183"/>
                        <a:pt x="268" y="183"/>
                      </a:cubicBezTo>
                      <a:cubicBezTo>
                        <a:pt x="268" y="249"/>
                        <a:pt x="224" y="289"/>
                        <a:pt x="160" y="289"/>
                      </a:cubicBezTo>
                      <a:cubicBezTo>
                        <a:pt x="106" y="289"/>
                        <a:pt x="63" y="231"/>
                        <a:pt x="63" y="191"/>
                      </a:cubicBezTo>
                      <a:cubicBezTo>
                        <a:pt x="63" y="173"/>
                        <a:pt x="70" y="193"/>
                        <a:pt x="84" y="202"/>
                      </a:cubicBezTo>
                      <a:cubicBezTo>
                        <a:pt x="99" y="212"/>
                        <a:pt x="141" y="218"/>
                        <a:pt x="140" y="175"/>
                      </a:cubicBezTo>
                      <a:cubicBezTo>
                        <a:pt x="139" y="171"/>
                        <a:pt x="139" y="167"/>
                        <a:pt x="139" y="164"/>
                      </a:cubicBezTo>
                      <a:cubicBezTo>
                        <a:pt x="139" y="128"/>
                        <a:pt x="161" y="97"/>
                        <a:pt x="197" y="97"/>
                      </a:cubicBezTo>
                      <a:cubicBezTo>
                        <a:pt x="229" y="97"/>
                        <a:pt x="253" y="116"/>
                        <a:pt x="259" y="137"/>
                      </a:cubicBezTo>
                      <a:cubicBezTo>
                        <a:pt x="287" y="150"/>
                        <a:pt x="287" y="150"/>
                        <a:pt x="287" y="150"/>
                      </a:cubicBezTo>
                      <a:cubicBezTo>
                        <a:pt x="289" y="152"/>
                        <a:pt x="290" y="154"/>
                        <a:pt x="290" y="156"/>
                      </a:cubicBezTo>
                      <a:cubicBezTo>
                        <a:pt x="290" y="158"/>
                        <a:pt x="289" y="160"/>
                        <a:pt x="287" y="16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91" name="Freeform 54">
                <a:extLst>
                  <a:ext uri="{FF2B5EF4-FFF2-40B4-BE49-F238E27FC236}">
                    <a16:creationId xmlns:a16="http://schemas.microsoft.com/office/drawing/2014/main" id="{FA428BFB-54CD-A350-764F-211C773FE4C8}"/>
                  </a:ext>
                </a:extLst>
              </p:cNvPr>
              <p:cNvSpPr>
                <a:spLocks noEditPoints="1"/>
              </p:cNvSpPr>
              <p:nvPr/>
            </p:nvSpPr>
            <p:spPr bwMode="auto">
              <a:xfrm>
                <a:off x="7952310" y="2520152"/>
                <a:ext cx="774306" cy="774306"/>
              </a:xfrm>
              <a:custGeom>
                <a:avLst/>
                <a:gdLst>
                  <a:gd name="T0" fmla="*/ 145 w 289"/>
                  <a:gd name="T1" fmla="*/ 0 h 289"/>
                  <a:gd name="T2" fmla="*/ 0 w 289"/>
                  <a:gd name="T3" fmla="*/ 145 h 289"/>
                  <a:gd name="T4" fmla="*/ 145 w 289"/>
                  <a:gd name="T5" fmla="*/ 289 h 289"/>
                  <a:gd name="T6" fmla="*/ 289 w 289"/>
                  <a:gd name="T7" fmla="*/ 145 h 289"/>
                  <a:gd name="T8" fmla="*/ 145 w 289"/>
                  <a:gd name="T9" fmla="*/ 0 h 289"/>
                  <a:gd name="T10" fmla="*/ 145 w 289"/>
                  <a:gd name="T11" fmla="*/ 227 h 289"/>
                  <a:gd name="T12" fmla="*/ 121 w 289"/>
                  <a:gd name="T13" fmla="*/ 204 h 289"/>
                  <a:gd name="T14" fmla="*/ 145 w 289"/>
                  <a:gd name="T15" fmla="*/ 181 h 289"/>
                  <a:gd name="T16" fmla="*/ 168 w 289"/>
                  <a:gd name="T17" fmla="*/ 204 h 289"/>
                  <a:gd name="T18" fmla="*/ 145 w 289"/>
                  <a:gd name="T19" fmla="*/ 227 h 289"/>
                  <a:gd name="T20" fmla="*/ 206 w 289"/>
                  <a:gd name="T21" fmla="*/ 174 h 289"/>
                  <a:gd name="T22" fmla="*/ 185 w 289"/>
                  <a:gd name="T23" fmla="*/ 174 h 289"/>
                  <a:gd name="T24" fmla="*/ 180 w 289"/>
                  <a:gd name="T25" fmla="*/ 168 h 289"/>
                  <a:gd name="T26" fmla="*/ 113 w 289"/>
                  <a:gd name="T27" fmla="*/ 168 h 289"/>
                  <a:gd name="T28" fmla="*/ 105 w 289"/>
                  <a:gd name="T29" fmla="*/ 176 h 289"/>
                  <a:gd name="T30" fmla="*/ 85 w 289"/>
                  <a:gd name="T31" fmla="*/ 176 h 289"/>
                  <a:gd name="T32" fmla="*/ 85 w 289"/>
                  <a:gd name="T33" fmla="*/ 156 h 289"/>
                  <a:gd name="T34" fmla="*/ 89 w 289"/>
                  <a:gd name="T35" fmla="*/ 151 h 289"/>
                  <a:gd name="T36" fmla="*/ 93 w 289"/>
                  <a:gd name="T37" fmla="*/ 148 h 289"/>
                  <a:gd name="T38" fmla="*/ 198 w 289"/>
                  <a:gd name="T39" fmla="*/ 145 h 289"/>
                  <a:gd name="T40" fmla="*/ 198 w 289"/>
                  <a:gd name="T41" fmla="*/ 146 h 289"/>
                  <a:gd name="T42" fmla="*/ 199 w 289"/>
                  <a:gd name="T43" fmla="*/ 147 h 289"/>
                  <a:gd name="T44" fmla="*/ 200 w 289"/>
                  <a:gd name="T45" fmla="*/ 148 h 289"/>
                  <a:gd name="T46" fmla="*/ 206 w 289"/>
                  <a:gd name="T47" fmla="*/ 154 h 289"/>
                  <a:gd name="T48" fmla="*/ 210 w 289"/>
                  <a:gd name="T49" fmla="*/ 164 h 289"/>
                  <a:gd name="T50" fmla="*/ 206 w 289"/>
                  <a:gd name="T51" fmla="*/ 174 h 289"/>
                  <a:gd name="T52" fmla="*/ 240 w 289"/>
                  <a:gd name="T53" fmla="*/ 138 h 289"/>
                  <a:gd name="T54" fmla="*/ 221 w 289"/>
                  <a:gd name="T55" fmla="*/ 138 h 289"/>
                  <a:gd name="T56" fmla="*/ 214 w 289"/>
                  <a:gd name="T57" fmla="*/ 131 h 289"/>
                  <a:gd name="T58" fmla="*/ 76 w 289"/>
                  <a:gd name="T59" fmla="*/ 132 h 289"/>
                  <a:gd name="T60" fmla="*/ 76 w 289"/>
                  <a:gd name="T61" fmla="*/ 132 h 289"/>
                  <a:gd name="T62" fmla="*/ 67 w 289"/>
                  <a:gd name="T63" fmla="*/ 141 h 289"/>
                  <a:gd name="T64" fmla="*/ 49 w 289"/>
                  <a:gd name="T65" fmla="*/ 141 h 289"/>
                  <a:gd name="T66" fmla="*/ 48 w 289"/>
                  <a:gd name="T67" fmla="*/ 122 h 289"/>
                  <a:gd name="T68" fmla="*/ 57 w 289"/>
                  <a:gd name="T69" fmla="*/ 113 h 289"/>
                  <a:gd name="T70" fmla="*/ 58 w 289"/>
                  <a:gd name="T71" fmla="*/ 112 h 289"/>
                  <a:gd name="T72" fmla="*/ 229 w 289"/>
                  <a:gd name="T73" fmla="*/ 109 h 289"/>
                  <a:gd name="T74" fmla="*/ 231 w 289"/>
                  <a:gd name="T75" fmla="*/ 110 h 289"/>
                  <a:gd name="T76" fmla="*/ 235 w 289"/>
                  <a:gd name="T77" fmla="*/ 114 h 289"/>
                  <a:gd name="T78" fmla="*/ 235 w 289"/>
                  <a:gd name="T79" fmla="*/ 114 h 289"/>
                  <a:gd name="T80" fmla="*/ 240 w 289"/>
                  <a:gd name="T81" fmla="*/ 119 h 289"/>
                  <a:gd name="T82" fmla="*/ 240 w 289"/>
                  <a:gd name="T83" fmla="*/ 1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9" h="289">
                    <a:moveTo>
                      <a:pt x="145" y="0"/>
                    </a:moveTo>
                    <a:cubicBezTo>
                      <a:pt x="65" y="0"/>
                      <a:pt x="0" y="65"/>
                      <a:pt x="0" y="145"/>
                    </a:cubicBezTo>
                    <a:cubicBezTo>
                      <a:pt x="0" y="224"/>
                      <a:pt x="65" y="289"/>
                      <a:pt x="145" y="289"/>
                    </a:cubicBezTo>
                    <a:cubicBezTo>
                      <a:pt x="225" y="289"/>
                      <a:pt x="289" y="224"/>
                      <a:pt x="289" y="145"/>
                    </a:cubicBezTo>
                    <a:cubicBezTo>
                      <a:pt x="289" y="65"/>
                      <a:pt x="225" y="0"/>
                      <a:pt x="145" y="0"/>
                    </a:cubicBezTo>
                    <a:close/>
                    <a:moveTo>
                      <a:pt x="145" y="227"/>
                    </a:moveTo>
                    <a:cubicBezTo>
                      <a:pt x="132" y="227"/>
                      <a:pt x="121" y="217"/>
                      <a:pt x="121" y="204"/>
                    </a:cubicBezTo>
                    <a:cubicBezTo>
                      <a:pt x="121" y="191"/>
                      <a:pt x="132" y="181"/>
                      <a:pt x="145" y="181"/>
                    </a:cubicBezTo>
                    <a:cubicBezTo>
                      <a:pt x="158" y="181"/>
                      <a:pt x="168" y="191"/>
                      <a:pt x="168" y="204"/>
                    </a:cubicBezTo>
                    <a:cubicBezTo>
                      <a:pt x="168" y="217"/>
                      <a:pt x="158" y="227"/>
                      <a:pt x="145" y="227"/>
                    </a:cubicBezTo>
                    <a:close/>
                    <a:moveTo>
                      <a:pt x="206" y="174"/>
                    </a:moveTo>
                    <a:cubicBezTo>
                      <a:pt x="200" y="180"/>
                      <a:pt x="191" y="180"/>
                      <a:pt x="185" y="174"/>
                    </a:cubicBezTo>
                    <a:cubicBezTo>
                      <a:pt x="180" y="168"/>
                      <a:pt x="180" y="168"/>
                      <a:pt x="180" y="168"/>
                    </a:cubicBezTo>
                    <a:cubicBezTo>
                      <a:pt x="161" y="150"/>
                      <a:pt x="132" y="150"/>
                      <a:pt x="113" y="168"/>
                    </a:cubicBezTo>
                    <a:cubicBezTo>
                      <a:pt x="105" y="176"/>
                      <a:pt x="105" y="176"/>
                      <a:pt x="105" y="176"/>
                    </a:cubicBezTo>
                    <a:cubicBezTo>
                      <a:pt x="100" y="182"/>
                      <a:pt x="90" y="182"/>
                      <a:pt x="85" y="176"/>
                    </a:cubicBezTo>
                    <a:cubicBezTo>
                      <a:pt x="79" y="171"/>
                      <a:pt x="79" y="161"/>
                      <a:pt x="85" y="156"/>
                    </a:cubicBezTo>
                    <a:cubicBezTo>
                      <a:pt x="89" y="151"/>
                      <a:pt x="89" y="151"/>
                      <a:pt x="89" y="151"/>
                    </a:cubicBezTo>
                    <a:cubicBezTo>
                      <a:pt x="93" y="148"/>
                      <a:pt x="93" y="148"/>
                      <a:pt x="93" y="148"/>
                    </a:cubicBezTo>
                    <a:cubicBezTo>
                      <a:pt x="121" y="119"/>
                      <a:pt x="167" y="118"/>
                      <a:pt x="198" y="145"/>
                    </a:cubicBezTo>
                    <a:cubicBezTo>
                      <a:pt x="198" y="145"/>
                      <a:pt x="198" y="146"/>
                      <a:pt x="198" y="146"/>
                    </a:cubicBezTo>
                    <a:cubicBezTo>
                      <a:pt x="199" y="147"/>
                      <a:pt x="199" y="147"/>
                      <a:pt x="199" y="147"/>
                    </a:cubicBezTo>
                    <a:cubicBezTo>
                      <a:pt x="200" y="147"/>
                      <a:pt x="200" y="147"/>
                      <a:pt x="200" y="148"/>
                    </a:cubicBezTo>
                    <a:cubicBezTo>
                      <a:pt x="206" y="154"/>
                      <a:pt x="206" y="154"/>
                      <a:pt x="206" y="154"/>
                    </a:cubicBezTo>
                    <a:cubicBezTo>
                      <a:pt x="209" y="156"/>
                      <a:pt x="210" y="160"/>
                      <a:pt x="210" y="164"/>
                    </a:cubicBezTo>
                    <a:cubicBezTo>
                      <a:pt x="210" y="168"/>
                      <a:pt x="209" y="171"/>
                      <a:pt x="206" y="174"/>
                    </a:cubicBezTo>
                    <a:close/>
                    <a:moveTo>
                      <a:pt x="240" y="138"/>
                    </a:moveTo>
                    <a:cubicBezTo>
                      <a:pt x="235" y="143"/>
                      <a:pt x="226" y="143"/>
                      <a:pt x="221" y="138"/>
                    </a:cubicBezTo>
                    <a:cubicBezTo>
                      <a:pt x="214" y="131"/>
                      <a:pt x="214" y="131"/>
                      <a:pt x="214" y="131"/>
                    </a:cubicBezTo>
                    <a:cubicBezTo>
                      <a:pt x="176" y="94"/>
                      <a:pt x="115" y="95"/>
                      <a:pt x="76" y="132"/>
                    </a:cubicBezTo>
                    <a:cubicBezTo>
                      <a:pt x="76" y="132"/>
                      <a:pt x="76" y="132"/>
                      <a:pt x="76" y="132"/>
                    </a:cubicBezTo>
                    <a:cubicBezTo>
                      <a:pt x="67" y="141"/>
                      <a:pt x="67" y="141"/>
                      <a:pt x="67" y="141"/>
                    </a:cubicBezTo>
                    <a:cubicBezTo>
                      <a:pt x="62" y="146"/>
                      <a:pt x="54" y="146"/>
                      <a:pt x="49" y="141"/>
                    </a:cubicBezTo>
                    <a:cubicBezTo>
                      <a:pt x="43" y="135"/>
                      <a:pt x="43" y="127"/>
                      <a:pt x="48" y="122"/>
                    </a:cubicBezTo>
                    <a:cubicBezTo>
                      <a:pt x="57" y="113"/>
                      <a:pt x="57" y="113"/>
                      <a:pt x="57" y="113"/>
                    </a:cubicBezTo>
                    <a:cubicBezTo>
                      <a:pt x="57" y="113"/>
                      <a:pt x="58" y="113"/>
                      <a:pt x="58" y="112"/>
                    </a:cubicBezTo>
                    <a:cubicBezTo>
                      <a:pt x="105" y="67"/>
                      <a:pt x="180" y="65"/>
                      <a:pt x="229" y="109"/>
                    </a:cubicBezTo>
                    <a:cubicBezTo>
                      <a:pt x="230" y="109"/>
                      <a:pt x="231" y="110"/>
                      <a:pt x="231" y="110"/>
                    </a:cubicBezTo>
                    <a:cubicBezTo>
                      <a:pt x="235" y="114"/>
                      <a:pt x="235" y="114"/>
                      <a:pt x="235" y="114"/>
                    </a:cubicBezTo>
                    <a:cubicBezTo>
                      <a:pt x="235" y="114"/>
                      <a:pt x="235" y="114"/>
                      <a:pt x="235" y="114"/>
                    </a:cubicBezTo>
                    <a:cubicBezTo>
                      <a:pt x="240" y="119"/>
                      <a:pt x="240" y="119"/>
                      <a:pt x="240" y="119"/>
                    </a:cubicBezTo>
                    <a:cubicBezTo>
                      <a:pt x="245" y="124"/>
                      <a:pt x="245" y="133"/>
                      <a:pt x="240" y="13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293" name="Freeform 177">
                <a:extLst>
                  <a:ext uri="{FF2B5EF4-FFF2-40B4-BE49-F238E27FC236}">
                    <a16:creationId xmlns:a16="http://schemas.microsoft.com/office/drawing/2014/main" id="{9937C839-44F2-2672-BA7F-4BB4F31492C3}"/>
                  </a:ext>
                </a:extLst>
              </p:cNvPr>
              <p:cNvSpPr>
                <a:spLocks noEditPoints="1"/>
              </p:cNvSpPr>
              <p:nvPr/>
            </p:nvSpPr>
            <p:spPr bwMode="auto">
              <a:xfrm>
                <a:off x="8616491" y="2204197"/>
                <a:ext cx="292676" cy="381160"/>
              </a:xfrm>
              <a:custGeom>
                <a:avLst/>
                <a:gdLst>
                  <a:gd name="T0" fmla="*/ 253 w 258"/>
                  <a:gd name="T1" fmla="*/ 303 h 336"/>
                  <a:gd name="T2" fmla="*/ 142 w 258"/>
                  <a:gd name="T3" fmla="*/ 254 h 336"/>
                  <a:gd name="T4" fmla="*/ 232 w 258"/>
                  <a:gd name="T5" fmla="*/ 43 h 336"/>
                  <a:gd name="T6" fmla="*/ 97 w 258"/>
                  <a:gd name="T7" fmla="*/ 235 h 336"/>
                  <a:gd name="T8" fmla="*/ 0 w 258"/>
                  <a:gd name="T9" fmla="*/ 190 h 336"/>
                  <a:gd name="T10" fmla="*/ 258 w 258"/>
                  <a:gd name="T11" fmla="*/ 0 h 336"/>
                  <a:gd name="T12" fmla="*/ 253 w 258"/>
                  <a:gd name="T13" fmla="*/ 303 h 336"/>
                  <a:gd name="T14" fmla="*/ 109 w 258"/>
                  <a:gd name="T15" fmla="*/ 336 h 336"/>
                  <a:gd name="T16" fmla="*/ 92 w 258"/>
                  <a:gd name="T17" fmla="*/ 263 h 336"/>
                  <a:gd name="T18" fmla="*/ 154 w 258"/>
                  <a:gd name="T19" fmla="*/ 287 h 336"/>
                  <a:gd name="T20" fmla="*/ 109 w 258"/>
                  <a:gd name="T21"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336">
                    <a:moveTo>
                      <a:pt x="253" y="303"/>
                    </a:moveTo>
                    <a:lnTo>
                      <a:pt x="142" y="254"/>
                    </a:lnTo>
                    <a:lnTo>
                      <a:pt x="232" y="43"/>
                    </a:lnTo>
                    <a:lnTo>
                      <a:pt x="97" y="235"/>
                    </a:lnTo>
                    <a:lnTo>
                      <a:pt x="0" y="190"/>
                    </a:lnTo>
                    <a:lnTo>
                      <a:pt x="258" y="0"/>
                    </a:lnTo>
                    <a:lnTo>
                      <a:pt x="253" y="303"/>
                    </a:lnTo>
                    <a:close/>
                    <a:moveTo>
                      <a:pt x="109" y="336"/>
                    </a:moveTo>
                    <a:lnTo>
                      <a:pt x="92" y="263"/>
                    </a:lnTo>
                    <a:lnTo>
                      <a:pt x="154" y="287"/>
                    </a:lnTo>
                    <a:lnTo>
                      <a:pt x="109" y="336"/>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294" name="Group 293">
                <a:extLst>
                  <a:ext uri="{FF2B5EF4-FFF2-40B4-BE49-F238E27FC236}">
                    <a16:creationId xmlns:a16="http://schemas.microsoft.com/office/drawing/2014/main" id="{2FB56CC4-A398-13E2-97BF-14CC654795DD}"/>
                  </a:ext>
                </a:extLst>
              </p:cNvPr>
              <p:cNvGrpSpPr/>
              <p:nvPr/>
            </p:nvGrpSpPr>
            <p:grpSpPr>
              <a:xfrm>
                <a:off x="7620482" y="3013028"/>
                <a:ext cx="268855" cy="369817"/>
                <a:chOff x="3868738" y="2328863"/>
                <a:chExt cx="376238" cy="517525"/>
              </a:xfrm>
              <a:grpFill/>
            </p:grpSpPr>
            <p:sp>
              <p:nvSpPr>
                <p:cNvPr id="295" name="Freeform 181">
                  <a:extLst>
                    <a:ext uri="{FF2B5EF4-FFF2-40B4-BE49-F238E27FC236}">
                      <a16:creationId xmlns:a16="http://schemas.microsoft.com/office/drawing/2014/main" id="{A08A8D03-A460-EBD1-AF79-65CC94C64DE6}"/>
                    </a:ext>
                  </a:extLst>
                </p:cNvPr>
                <p:cNvSpPr>
                  <a:spLocks/>
                </p:cNvSpPr>
                <p:nvPr/>
              </p:nvSpPr>
              <p:spPr bwMode="auto">
                <a:xfrm>
                  <a:off x="3868738" y="2328863"/>
                  <a:ext cx="180975" cy="517525"/>
                </a:xfrm>
                <a:custGeom>
                  <a:avLst/>
                  <a:gdLst>
                    <a:gd name="T0" fmla="*/ 6 w 48"/>
                    <a:gd name="T1" fmla="*/ 16 h 138"/>
                    <a:gd name="T2" fmla="*/ 1 w 48"/>
                    <a:gd name="T3" fmla="*/ 34 h 138"/>
                    <a:gd name="T4" fmla="*/ 4 w 48"/>
                    <a:gd name="T5" fmla="*/ 48 h 138"/>
                    <a:gd name="T6" fmla="*/ 17 w 48"/>
                    <a:gd name="T7" fmla="*/ 63 h 138"/>
                    <a:gd name="T8" fmla="*/ 17 w 48"/>
                    <a:gd name="T9" fmla="*/ 138 h 138"/>
                    <a:gd name="T10" fmla="*/ 30 w 48"/>
                    <a:gd name="T11" fmla="*/ 138 h 138"/>
                    <a:gd name="T12" fmla="*/ 30 w 48"/>
                    <a:gd name="T13" fmla="*/ 63 h 138"/>
                    <a:gd name="T14" fmla="*/ 44 w 48"/>
                    <a:gd name="T15" fmla="*/ 48 h 138"/>
                    <a:gd name="T16" fmla="*/ 47 w 48"/>
                    <a:gd name="T17" fmla="*/ 34 h 138"/>
                    <a:gd name="T18" fmla="*/ 42 w 48"/>
                    <a:gd name="T19" fmla="*/ 16 h 138"/>
                    <a:gd name="T20" fmla="*/ 32 w 48"/>
                    <a:gd name="T21" fmla="*/ 0 h 138"/>
                    <a:gd name="T22" fmla="*/ 35 w 48"/>
                    <a:gd name="T23" fmla="*/ 33 h 138"/>
                    <a:gd name="T24" fmla="*/ 31 w 48"/>
                    <a:gd name="T25" fmla="*/ 33 h 138"/>
                    <a:gd name="T26" fmla="*/ 27 w 48"/>
                    <a:gd name="T27" fmla="*/ 0 h 138"/>
                    <a:gd name="T28" fmla="*/ 24 w 48"/>
                    <a:gd name="T29" fmla="*/ 0 h 138"/>
                    <a:gd name="T30" fmla="*/ 20 w 48"/>
                    <a:gd name="T31" fmla="*/ 0 h 138"/>
                    <a:gd name="T32" fmla="*/ 17 w 48"/>
                    <a:gd name="T33" fmla="*/ 33 h 138"/>
                    <a:gd name="T34" fmla="*/ 13 w 48"/>
                    <a:gd name="T35" fmla="*/ 33 h 138"/>
                    <a:gd name="T36" fmla="*/ 16 w 48"/>
                    <a:gd name="T37" fmla="*/ 0 h 138"/>
                    <a:gd name="T38" fmla="*/ 6 w 48"/>
                    <a:gd name="T39" fmla="*/ 1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 h="138">
                      <a:moveTo>
                        <a:pt x="6" y="16"/>
                      </a:moveTo>
                      <a:cubicBezTo>
                        <a:pt x="4" y="22"/>
                        <a:pt x="1" y="28"/>
                        <a:pt x="1" y="34"/>
                      </a:cubicBezTo>
                      <a:cubicBezTo>
                        <a:pt x="0" y="39"/>
                        <a:pt x="1" y="43"/>
                        <a:pt x="4" y="48"/>
                      </a:cubicBezTo>
                      <a:cubicBezTo>
                        <a:pt x="7" y="53"/>
                        <a:pt x="12" y="60"/>
                        <a:pt x="17" y="63"/>
                      </a:cubicBezTo>
                      <a:cubicBezTo>
                        <a:pt x="17" y="138"/>
                        <a:pt x="17" y="138"/>
                        <a:pt x="17" y="138"/>
                      </a:cubicBezTo>
                      <a:cubicBezTo>
                        <a:pt x="30" y="138"/>
                        <a:pt x="30" y="138"/>
                        <a:pt x="30" y="138"/>
                      </a:cubicBezTo>
                      <a:cubicBezTo>
                        <a:pt x="30" y="63"/>
                        <a:pt x="30" y="63"/>
                        <a:pt x="30" y="63"/>
                      </a:cubicBezTo>
                      <a:cubicBezTo>
                        <a:pt x="36" y="60"/>
                        <a:pt x="41" y="53"/>
                        <a:pt x="44" y="48"/>
                      </a:cubicBezTo>
                      <a:cubicBezTo>
                        <a:pt x="46" y="43"/>
                        <a:pt x="48" y="39"/>
                        <a:pt x="47" y="34"/>
                      </a:cubicBezTo>
                      <a:cubicBezTo>
                        <a:pt x="46" y="28"/>
                        <a:pt x="44" y="22"/>
                        <a:pt x="42" y="16"/>
                      </a:cubicBezTo>
                      <a:cubicBezTo>
                        <a:pt x="41" y="12"/>
                        <a:pt x="37" y="1"/>
                        <a:pt x="32" y="0"/>
                      </a:cubicBezTo>
                      <a:cubicBezTo>
                        <a:pt x="35" y="33"/>
                        <a:pt x="35" y="33"/>
                        <a:pt x="35" y="33"/>
                      </a:cubicBezTo>
                      <a:cubicBezTo>
                        <a:pt x="31" y="33"/>
                        <a:pt x="31" y="33"/>
                        <a:pt x="31" y="33"/>
                      </a:cubicBezTo>
                      <a:cubicBezTo>
                        <a:pt x="27" y="0"/>
                        <a:pt x="27" y="0"/>
                        <a:pt x="27" y="0"/>
                      </a:cubicBezTo>
                      <a:cubicBezTo>
                        <a:pt x="24" y="0"/>
                        <a:pt x="24" y="0"/>
                        <a:pt x="24" y="0"/>
                      </a:cubicBezTo>
                      <a:cubicBezTo>
                        <a:pt x="20" y="0"/>
                        <a:pt x="20" y="0"/>
                        <a:pt x="20" y="0"/>
                      </a:cubicBezTo>
                      <a:cubicBezTo>
                        <a:pt x="17" y="33"/>
                        <a:pt x="17" y="33"/>
                        <a:pt x="17" y="33"/>
                      </a:cubicBezTo>
                      <a:cubicBezTo>
                        <a:pt x="13" y="33"/>
                        <a:pt x="13" y="33"/>
                        <a:pt x="13" y="33"/>
                      </a:cubicBezTo>
                      <a:cubicBezTo>
                        <a:pt x="16" y="0"/>
                        <a:pt x="16" y="0"/>
                        <a:pt x="16" y="0"/>
                      </a:cubicBezTo>
                      <a:cubicBezTo>
                        <a:pt x="10" y="1"/>
                        <a:pt x="7" y="12"/>
                        <a:pt x="6" y="1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6" name="Freeform 182">
                  <a:extLst>
                    <a:ext uri="{FF2B5EF4-FFF2-40B4-BE49-F238E27FC236}">
                      <a16:creationId xmlns:a16="http://schemas.microsoft.com/office/drawing/2014/main" id="{554AAA1C-E01A-F610-250D-F777A591DEAA}"/>
                    </a:ext>
                  </a:extLst>
                </p:cNvPr>
                <p:cNvSpPr>
                  <a:spLocks/>
                </p:cNvSpPr>
                <p:nvPr/>
              </p:nvSpPr>
              <p:spPr bwMode="auto">
                <a:xfrm>
                  <a:off x="4127501" y="2328863"/>
                  <a:ext cx="117475" cy="517525"/>
                </a:xfrm>
                <a:custGeom>
                  <a:avLst/>
                  <a:gdLst>
                    <a:gd name="T0" fmla="*/ 0 w 31"/>
                    <a:gd name="T1" fmla="*/ 39 h 138"/>
                    <a:gd name="T2" fmla="*/ 18 w 31"/>
                    <a:gd name="T3" fmla="*/ 77 h 138"/>
                    <a:gd name="T4" fmla="*/ 18 w 31"/>
                    <a:gd name="T5" fmla="*/ 138 h 138"/>
                    <a:gd name="T6" fmla="*/ 31 w 31"/>
                    <a:gd name="T7" fmla="*/ 138 h 138"/>
                    <a:gd name="T8" fmla="*/ 31 w 31"/>
                    <a:gd name="T9" fmla="*/ 0 h 138"/>
                    <a:gd name="T10" fmla="*/ 18 w 31"/>
                    <a:gd name="T11" fmla="*/ 0 h 138"/>
                    <a:gd name="T12" fmla="*/ 0 w 31"/>
                    <a:gd name="T13" fmla="*/ 39 h 138"/>
                  </a:gdLst>
                  <a:ahLst/>
                  <a:cxnLst>
                    <a:cxn ang="0">
                      <a:pos x="T0" y="T1"/>
                    </a:cxn>
                    <a:cxn ang="0">
                      <a:pos x="T2" y="T3"/>
                    </a:cxn>
                    <a:cxn ang="0">
                      <a:pos x="T4" y="T5"/>
                    </a:cxn>
                    <a:cxn ang="0">
                      <a:pos x="T6" y="T7"/>
                    </a:cxn>
                    <a:cxn ang="0">
                      <a:pos x="T8" y="T9"/>
                    </a:cxn>
                    <a:cxn ang="0">
                      <a:pos x="T10" y="T11"/>
                    </a:cxn>
                    <a:cxn ang="0">
                      <a:pos x="T12" y="T13"/>
                    </a:cxn>
                  </a:cxnLst>
                  <a:rect l="0" t="0" r="r" b="b"/>
                  <a:pathLst>
                    <a:path w="31" h="138">
                      <a:moveTo>
                        <a:pt x="0" y="39"/>
                      </a:moveTo>
                      <a:cubicBezTo>
                        <a:pt x="0" y="73"/>
                        <a:pt x="14" y="77"/>
                        <a:pt x="18" y="77"/>
                      </a:cubicBezTo>
                      <a:cubicBezTo>
                        <a:pt x="18" y="138"/>
                        <a:pt x="18" y="138"/>
                        <a:pt x="18" y="138"/>
                      </a:cubicBezTo>
                      <a:cubicBezTo>
                        <a:pt x="31" y="138"/>
                        <a:pt x="31" y="138"/>
                        <a:pt x="31" y="138"/>
                      </a:cubicBezTo>
                      <a:cubicBezTo>
                        <a:pt x="31" y="0"/>
                        <a:pt x="31" y="0"/>
                        <a:pt x="31" y="0"/>
                      </a:cubicBezTo>
                      <a:cubicBezTo>
                        <a:pt x="18" y="0"/>
                        <a:pt x="18" y="0"/>
                        <a:pt x="18" y="0"/>
                      </a:cubicBezTo>
                      <a:cubicBezTo>
                        <a:pt x="18" y="0"/>
                        <a:pt x="0" y="0"/>
                        <a:pt x="0" y="3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7" name="Group 6">
              <a:extLst>
                <a:ext uri="{FF2B5EF4-FFF2-40B4-BE49-F238E27FC236}">
                  <a16:creationId xmlns:a16="http://schemas.microsoft.com/office/drawing/2014/main" id="{532849A6-E784-3E7F-EA00-5DC51F976403}"/>
                </a:ext>
              </a:extLst>
            </p:cNvPr>
            <p:cNvGrpSpPr/>
            <p:nvPr/>
          </p:nvGrpSpPr>
          <p:grpSpPr>
            <a:xfrm>
              <a:off x="1316754" y="1053817"/>
              <a:ext cx="4528974" cy="4745891"/>
              <a:chOff x="7228459" y="1528963"/>
              <a:chExt cx="4744844" cy="4803949"/>
            </a:xfrm>
            <a:grpFill/>
          </p:grpSpPr>
          <p:sp>
            <p:nvSpPr>
              <p:cNvPr id="268" name="Freeform 22">
                <a:extLst>
                  <a:ext uri="{FF2B5EF4-FFF2-40B4-BE49-F238E27FC236}">
                    <a16:creationId xmlns:a16="http://schemas.microsoft.com/office/drawing/2014/main" id="{A5A66962-2AA9-0836-A901-110725A37343}"/>
                  </a:ext>
                </a:extLst>
              </p:cNvPr>
              <p:cNvSpPr>
                <a:spLocks noEditPoints="1"/>
              </p:cNvSpPr>
              <p:nvPr/>
            </p:nvSpPr>
            <p:spPr bwMode="auto">
              <a:xfrm>
                <a:off x="7228459" y="1528963"/>
                <a:ext cx="942762" cy="942762"/>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89 w 352"/>
                  <a:gd name="T11" fmla="*/ 90 h 352"/>
                  <a:gd name="T12" fmla="*/ 263 w 352"/>
                  <a:gd name="T13" fmla="*/ 90 h 352"/>
                  <a:gd name="T14" fmla="*/ 276 w 352"/>
                  <a:gd name="T15" fmla="*/ 93 h 352"/>
                  <a:gd name="T16" fmla="*/ 176 w 352"/>
                  <a:gd name="T17" fmla="*/ 182 h 352"/>
                  <a:gd name="T18" fmla="*/ 75 w 352"/>
                  <a:gd name="T19" fmla="*/ 93 h 352"/>
                  <a:gd name="T20" fmla="*/ 89 w 352"/>
                  <a:gd name="T21" fmla="*/ 90 h 352"/>
                  <a:gd name="T22" fmla="*/ 60 w 352"/>
                  <a:gd name="T23" fmla="*/ 235 h 352"/>
                  <a:gd name="T24" fmla="*/ 60 w 352"/>
                  <a:gd name="T25" fmla="*/ 119 h 352"/>
                  <a:gd name="T26" fmla="*/ 65 w 352"/>
                  <a:gd name="T27" fmla="*/ 103 h 352"/>
                  <a:gd name="T28" fmla="*/ 137 w 352"/>
                  <a:gd name="T29" fmla="*/ 167 h 352"/>
                  <a:gd name="T30" fmla="*/ 64 w 352"/>
                  <a:gd name="T31" fmla="*/ 248 h 352"/>
                  <a:gd name="T32" fmla="*/ 60 w 352"/>
                  <a:gd name="T33" fmla="*/ 235 h 352"/>
                  <a:gd name="T34" fmla="*/ 263 w 352"/>
                  <a:gd name="T35" fmla="*/ 263 h 352"/>
                  <a:gd name="T36" fmla="*/ 89 w 352"/>
                  <a:gd name="T37" fmla="*/ 263 h 352"/>
                  <a:gd name="T38" fmla="*/ 74 w 352"/>
                  <a:gd name="T39" fmla="*/ 259 h 352"/>
                  <a:gd name="T40" fmla="*/ 148 w 352"/>
                  <a:gd name="T41" fmla="*/ 176 h 352"/>
                  <a:gd name="T42" fmla="*/ 171 w 352"/>
                  <a:gd name="T43" fmla="*/ 197 h 352"/>
                  <a:gd name="T44" fmla="*/ 176 w 352"/>
                  <a:gd name="T45" fmla="*/ 198 h 352"/>
                  <a:gd name="T46" fmla="*/ 181 w 352"/>
                  <a:gd name="T47" fmla="*/ 197 h 352"/>
                  <a:gd name="T48" fmla="*/ 204 w 352"/>
                  <a:gd name="T49" fmla="*/ 176 h 352"/>
                  <a:gd name="T50" fmla="*/ 278 w 352"/>
                  <a:gd name="T51" fmla="*/ 259 h 352"/>
                  <a:gd name="T52" fmla="*/ 263 w 352"/>
                  <a:gd name="T53" fmla="*/ 263 h 352"/>
                  <a:gd name="T54" fmla="*/ 286 w 352"/>
                  <a:gd name="T55" fmla="*/ 233 h 352"/>
                  <a:gd name="T56" fmla="*/ 283 w 352"/>
                  <a:gd name="T57" fmla="*/ 247 h 352"/>
                  <a:gd name="T58" fmla="*/ 211 w 352"/>
                  <a:gd name="T59" fmla="*/ 167 h 352"/>
                  <a:gd name="T60" fmla="*/ 282 w 352"/>
                  <a:gd name="T61" fmla="*/ 105 h 352"/>
                  <a:gd name="T62" fmla="*/ 286 w 352"/>
                  <a:gd name="T63" fmla="*/ 120 h 352"/>
                  <a:gd name="T64" fmla="*/ 286 w 352"/>
                  <a:gd name="T65" fmla="*/ 23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89" y="90"/>
                    </a:moveTo>
                    <a:cubicBezTo>
                      <a:pt x="263" y="90"/>
                      <a:pt x="263" y="90"/>
                      <a:pt x="263" y="90"/>
                    </a:cubicBezTo>
                    <a:cubicBezTo>
                      <a:pt x="268" y="90"/>
                      <a:pt x="272" y="91"/>
                      <a:pt x="276" y="93"/>
                    </a:cubicBezTo>
                    <a:cubicBezTo>
                      <a:pt x="176" y="182"/>
                      <a:pt x="176" y="182"/>
                      <a:pt x="176" y="182"/>
                    </a:cubicBezTo>
                    <a:cubicBezTo>
                      <a:pt x="75" y="93"/>
                      <a:pt x="75" y="93"/>
                      <a:pt x="75" y="93"/>
                    </a:cubicBezTo>
                    <a:cubicBezTo>
                      <a:pt x="79" y="91"/>
                      <a:pt x="84" y="90"/>
                      <a:pt x="89" y="90"/>
                    </a:cubicBezTo>
                    <a:close/>
                    <a:moveTo>
                      <a:pt x="60" y="235"/>
                    </a:moveTo>
                    <a:cubicBezTo>
                      <a:pt x="60" y="119"/>
                      <a:pt x="60" y="119"/>
                      <a:pt x="60" y="119"/>
                    </a:cubicBezTo>
                    <a:cubicBezTo>
                      <a:pt x="60" y="113"/>
                      <a:pt x="62" y="108"/>
                      <a:pt x="65" y="103"/>
                    </a:cubicBezTo>
                    <a:cubicBezTo>
                      <a:pt x="137" y="167"/>
                      <a:pt x="137" y="167"/>
                      <a:pt x="137" y="167"/>
                    </a:cubicBezTo>
                    <a:cubicBezTo>
                      <a:pt x="64" y="248"/>
                      <a:pt x="64" y="248"/>
                      <a:pt x="64" y="248"/>
                    </a:cubicBezTo>
                    <a:cubicBezTo>
                      <a:pt x="62" y="244"/>
                      <a:pt x="60" y="240"/>
                      <a:pt x="60" y="235"/>
                    </a:cubicBezTo>
                    <a:close/>
                    <a:moveTo>
                      <a:pt x="263" y="263"/>
                    </a:moveTo>
                    <a:cubicBezTo>
                      <a:pt x="89" y="263"/>
                      <a:pt x="89" y="263"/>
                      <a:pt x="89" y="263"/>
                    </a:cubicBezTo>
                    <a:cubicBezTo>
                      <a:pt x="83" y="263"/>
                      <a:pt x="78" y="262"/>
                      <a:pt x="74" y="259"/>
                    </a:cubicBezTo>
                    <a:cubicBezTo>
                      <a:pt x="148" y="176"/>
                      <a:pt x="148" y="176"/>
                      <a:pt x="148" y="176"/>
                    </a:cubicBezTo>
                    <a:cubicBezTo>
                      <a:pt x="171" y="197"/>
                      <a:pt x="171" y="197"/>
                      <a:pt x="171" y="197"/>
                    </a:cubicBezTo>
                    <a:cubicBezTo>
                      <a:pt x="172" y="198"/>
                      <a:pt x="174" y="198"/>
                      <a:pt x="176" y="198"/>
                    </a:cubicBezTo>
                    <a:cubicBezTo>
                      <a:pt x="178" y="198"/>
                      <a:pt x="179" y="198"/>
                      <a:pt x="181" y="197"/>
                    </a:cubicBezTo>
                    <a:cubicBezTo>
                      <a:pt x="204" y="176"/>
                      <a:pt x="204" y="176"/>
                      <a:pt x="204" y="176"/>
                    </a:cubicBezTo>
                    <a:cubicBezTo>
                      <a:pt x="278" y="259"/>
                      <a:pt x="278" y="259"/>
                      <a:pt x="278" y="259"/>
                    </a:cubicBezTo>
                    <a:cubicBezTo>
                      <a:pt x="274" y="262"/>
                      <a:pt x="268" y="263"/>
                      <a:pt x="263" y="263"/>
                    </a:cubicBezTo>
                    <a:close/>
                    <a:moveTo>
                      <a:pt x="286" y="233"/>
                    </a:moveTo>
                    <a:cubicBezTo>
                      <a:pt x="286" y="238"/>
                      <a:pt x="285" y="243"/>
                      <a:pt x="283" y="247"/>
                    </a:cubicBezTo>
                    <a:cubicBezTo>
                      <a:pt x="211" y="167"/>
                      <a:pt x="211" y="167"/>
                      <a:pt x="211" y="167"/>
                    </a:cubicBezTo>
                    <a:cubicBezTo>
                      <a:pt x="282" y="105"/>
                      <a:pt x="282" y="105"/>
                      <a:pt x="282" y="105"/>
                    </a:cubicBezTo>
                    <a:cubicBezTo>
                      <a:pt x="285" y="109"/>
                      <a:pt x="286" y="115"/>
                      <a:pt x="286" y="120"/>
                    </a:cubicBezTo>
                    <a:lnTo>
                      <a:pt x="286" y="23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69" name="Group 268">
                <a:extLst>
                  <a:ext uri="{FF2B5EF4-FFF2-40B4-BE49-F238E27FC236}">
                    <a16:creationId xmlns:a16="http://schemas.microsoft.com/office/drawing/2014/main" id="{27B1F9BC-18AD-67F2-1FF1-01922F210AFE}"/>
                  </a:ext>
                </a:extLst>
              </p:cNvPr>
              <p:cNvGrpSpPr/>
              <p:nvPr/>
            </p:nvGrpSpPr>
            <p:grpSpPr>
              <a:xfrm>
                <a:off x="10269533" y="5390150"/>
                <a:ext cx="942762" cy="942762"/>
                <a:chOff x="7275513" y="5302250"/>
                <a:chExt cx="1012825" cy="1012825"/>
              </a:xfrm>
              <a:grpFill/>
            </p:grpSpPr>
            <p:sp>
              <p:nvSpPr>
                <p:cNvPr id="285" name="Freeform 34">
                  <a:extLst>
                    <a:ext uri="{FF2B5EF4-FFF2-40B4-BE49-F238E27FC236}">
                      <a16:creationId xmlns:a16="http://schemas.microsoft.com/office/drawing/2014/main" id="{DA4AB9CF-BAD4-0D18-A57D-CC14DAF3DDAD}"/>
                    </a:ext>
                  </a:extLst>
                </p:cNvPr>
                <p:cNvSpPr>
                  <a:spLocks/>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6" name="Freeform 35">
                  <a:extLst>
                    <a:ext uri="{FF2B5EF4-FFF2-40B4-BE49-F238E27FC236}">
                      <a16:creationId xmlns:a16="http://schemas.microsoft.com/office/drawing/2014/main" id="{D30C1CCD-A906-835D-4669-6B0F655F745C}"/>
                    </a:ext>
                  </a:extLst>
                </p:cNvPr>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70" name="Group 269">
                <a:extLst>
                  <a:ext uri="{FF2B5EF4-FFF2-40B4-BE49-F238E27FC236}">
                    <a16:creationId xmlns:a16="http://schemas.microsoft.com/office/drawing/2014/main" id="{663BD20A-2D15-8BDD-6C67-4575A3A4748E}"/>
                  </a:ext>
                </a:extLst>
              </p:cNvPr>
              <p:cNvGrpSpPr/>
              <p:nvPr/>
            </p:nvGrpSpPr>
            <p:grpSpPr>
              <a:xfrm>
                <a:off x="11027585" y="4589246"/>
                <a:ext cx="945718" cy="945718"/>
                <a:chOff x="8089901" y="4441825"/>
                <a:chExt cx="1016000" cy="1016000"/>
              </a:xfrm>
              <a:grpFill/>
            </p:grpSpPr>
            <p:sp>
              <p:nvSpPr>
                <p:cNvPr id="283" name="Rectangle 46">
                  <a:extLst>
                    <a:ext uri="{FF2B5EF4-FFF2-40B4-BE49-F238E27FC236}">
                      <a16:creationId xmlns:a16="http://schemas.microsoft.com/office/drawing/2014/main" id="{C7F5F36A-CBBF-917F-CFBA-A6C0563AD82A}"/>
                    </a:ext>
                  </a:extLst>
                </p:cNvPr>
                <p:cNvSpPr>
                  <a:spLocks noChangeArrowheads="1"/>
                </p:cNvSpPr>
                <p:nvPr/>
              </p:nvSpPr>
              <p:spPr bwMode="auto">
                <a:xfrm>
                  <a:off x="8507413" y="4703763"/>
                  <a:ext cx="255588" cy="13493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4" name="Freeform 47">
                  <a:extLst>
                    <a:ext uri="{FF2B5EF4-FFF2-40B4-BE49-F238E27FC236}">
                      <a16:creationId xmlns:a16="http://schemas.microsoft.com/office/drawing/2014/main" id="{17851485-AD84-B978-F101-02DE3397944F}"/>
                    </a:ext>
                  </a:extLst>
                </p:cNvPr>
                <p:cNvSpPr>
                  <a:spLocks noEditPoints="1"/>
                </p:cNvSpPr>
                <p:nvPr/>
              </p:nvSpPr>
              <p:spPr bwMode="auto">
                <a:xfrm>
                  <a:off x="8089901" y="4441825"/>
                  <a:ext cx="1016000" cy="1016000"/>
                </a:xfrm>
                <a:custGeom>
                  <a:avLst/>
                  <a:gdLst>
                    <a:gd name="T0" fmla="*/ 176 w 353"/>
                    <a:gd name="T1" fmla="*/ 0 h 353"/>
                    <a:gd name="T2" fmla="*/ 0 w 353"/>
                    <a:gd name="T3" fmla="*/ 176 h 353"/>
                    <a:gd name="T4" fmla="*/ 176 w 353"/>
                    <a:gd name="T5" fmla="*/ 353 h 353"/>
                    <a:gd name="T6" fmla="*/ 353 w 353"/>
                    <a:gd name="T7" fmla="*/ 176 h 353"/>
                    <a:gd name="T8" fmla="*/ 176 w 353"/>
                    <a:gd name="T9" fmla="*/ 0 h 353"/>
                    <a:gd name="T10" fmla="*/ 271 w 353"/>
                    <a:gd name="T11" fmla="*/ 280 h 353"/>
                    <a:gd name="T12" fmla="*/ 107 w 353"/>
                    <a:gd name="T13" fmla="*/ 280 h 353"/>
                    <a:gd name="T14" fmla="*/ 107 w 353"/>
                    <a:gd name="T15" fmla="*/ 257 h 353"/>
                    <a:gd name="T16" fmla="*/ 98 w 353"/>
                    <a:gd name="T17" fmla="*/ 259 h 353"/>
                    <a:gd name="T18" fmla="*/ 93 w 353"/>
                    <a:gd name="T19" fmla="*/ 278 h 353"/>
                    <a:gd name="T20" fmla="*/ 82 w 353"/>
                    <a:gd name="T21" fmla="*/ 278 h 353"/>
                    <a:gd name="T22" fmla="*/ 89 w 353"/>
                    <a:gd name="T23" fmla="*/ 251 h 353"/>
                    <a:gd name="T24" fmla="*/ 107 w 353"/>
                    <a:gd name="T25" fmla="*/ 245 h 353"/>
                    <a:gd name="T26" fmla="*/ 107 w 353"/>
                    <a:gd name="T27" fmla="*/ 213 h 353"/>
                    <a:gd name="T28" fmla="*/ 98 w 353"/>
                    <a:gd name="T29" fmla="*/ 215 h 353"/>
                    <a:gd name="T30" fmla="*/ 93 w 353"/>
                    <a:gd name="T31" fmla="*/ 234 h 353"/>
                    <a:gd name="T32" fmla="*/ 82 w 353"/>
                    <a:gd name="T33" fmla="*/ 234 h 353"/>
                    <a:gd name="T34" fmla="*/ 89 w 353"/>
                    <a:gd name="T35" fmla="*/ 207 h 353"/>
                    <a:gd name="T36" fmla="*/ 107 w 353"/>
                    <a:gd name="T37" fmla="*/ 201 h 353"/>
                    <a:gd name="T38" fmla="*/ 107 w 353"/>
                    <a:gd name="T39" fmla="*/ 169 h 353"/>
                    <a:gd name="T40" fmla="*/ 98 w 353"/>
                    <a:gd name="T41" fmla="*/ 171 h 353"/>
                    <a:gd name="T42" fmla="*/ 93 w 353"/>
                    <a:gd name="T43" fmla="*/ 190 h 353"/>
                    <a:gd name="T44" fmla="*/ 82 w 353"/>
                    <a:gd name="T45" fmla="*/ 190 h 353"/>
                    <a:gd name="T46" fmla="*/ 89 w 353"/>
                    <a:gd name="T47" fmla="*/ 163 h 353"/>
                    <a:gd name="T48" fmla="*/ 107 w 353"/>
                    <a:gd name="T49" fmla="*/ 157 h 353"/>
                    <a:gd name="T50" fmla="*/ 107 w 353"/>
                    <a:gd name="T51" fmla="*/ 125 h 353"/>
                    <a:gd name="T52" fmla="*/ 98 w 353"/>
                    <a:gd name="T53" fmla="*/ 127 h 353"/>
                    <a:gd name="T54" fmla="*/ 93 w 353"/>
                    <a:gd name="T55" fmla="*/ 146 h 353"/>
                    <a:gd name="T56" fmla="*/ 82 w 353"/>
                    <a:gd name="T57" fmla="*/ 146 h 353"/>
                    <a:gd name="T58" fmla="*/ 89 w 353"/>
                    <a:gd name="T59" fmla="*/ 119 h 353"/>
                    <a:gd name="T60" fmla="*/ 107 w 353"/>
                    <a:gd name="T61" fmla="*/ 113 h 353"/>
                    <a:gd name="T62" fmla="*/ 107 w 353"/>
                    <a:gd name="T63" fmla="*/ 81 h 353"/>
                    <a:gd name="T64" fmla="*/ 98 w 353"/>
                    <a:gd name="T65" fmla="*/ 83 h 353"/>
                    <a:gd name="T66" fmla="*/ 93 w 353"/>
                    <a:gd name="T67" fmla="*/ 102 h 353"/>
                    <a:gd name="T68" fmla="*/ 82 w 353"/>
                    <a:gd name="T69" fmla="*/ 102 h 353"/>
                    <a:gd name="T70" fmla="*/ 89 w 353"/>
                    <a:gd name="T71" fmla="*/ 75 h 353"/>
                    <a:gd name="T72" fmla="*/ 107 w 353"/>
                    <a:gd name="T73" fmla="*/ 69 h 353"/>
                    <a:gd name="T74" fmla="*/ 107 w 353"/>
                    <a:gd name="T75" fmla="*/ 69 h 353"/>
                    <a:gd name="T76" fmla="*/ 271 w 353"/>
                    <a:gd name="T77" fmla="*/ 69 h 353"/>
                    <a:gd name="T78" fmla="*/ 271 w 353"/>
                    <a:gd name="T79" fmla="*/ 28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3" h="353">
                      <a:moveTo>
                        <a:pt x="176" y="0"/>
                      </a:moveTo>
                      <a:cubicBezTo>
                        <a:pt x="79" y="0"/>
                        <a:pt x="0" y="79"/>
                        <a:pt x="0" y="176"/>
                      </a:cubicBezTo>
                      <a:cubicBezTo>
                        <a:pt x="0" y="274"/>
                        <a:pt x="79" y="353"/>
                        <a:pt x="176" y="353"/>
                      </a:cubicBezTo>
                      <a:cubicBezTo>
                        <a:pt x="274" y="353"/>
                        <a:pt x="353" y="274"/>
                        <a:pt x="353" y="176"/>
                      </a:cubicBezTo>
                      <a:cubicBezTo>
                        <a:pt x="353" y="79"/>
                        <a:pt x="274" y="0"/>
                        <a:pt x="176" y="0"/>
                      </a:cubicBezTo>
                      <a:close/>
                      <a:moveTo>
                        <a:pt x="271" y="280"/>
                      </a:moveTo>
                      <a:cubicBezTo>
                        <a:pt x="107" y="280"/>
                        <a:pt x="107" y="280"/>
                        <a:pt x="107" y="280"/>
                      </a:cubicBezTo>
                      <a:cubicBezTo>
                        <a:pt x="107" y="257"/>
                        <a:pt x="107" y="257"/>
                        <a:pt x="107" y="257"/>
                      </a:cubicBezTo>
                      <a:cubicBezTo>
                        <a:pt x="104" y="257"/>
                        <a:pt x="100" y="257"/>
                        <a:pt x="98" y="259"/>
                      </a:cubicBezTo>
                      <a:cubicBezTo>
                        <a:pt x="92" y="263"/>
                        <a:pt x="93" y="272"/>
                        <a:pt x="93" y="278"/>
                      </a:cubicBezTo>
                      <a:cubicBezTo>
                        <a:pt x="94" y="285"/>
                        <a:pt x="82" y="285"/>
                        <a:pt x="82" y="278"/>
                      </a:cubicBezTo>
                      <a:cubicBezTo>
                        <a:pt x="81" y="268"/>
                        <a:pt x="82" y="258"/>
                        <a:pt x="89" y="251"/>
                      </a:cubicBezTo>
                      <a:cubicBezTo>
                        <a:pt x="94" y="247"/>
                        <a:pt x="101" y="245"/>
                        <a:pt x="107" y="245"/>
                      </a:cubicBezTo>
                      <a:cubicBezTo>
                        <a:pt x="107" y="213"/>
                        <a:pt x="107" y="213"/>
                        <a:pt x="107" y="213"/>
                      </a:cubicBezTo>
                      <a:cubicBezTo>
                        <a:pt x="104" y="213"/>
                        <a:pt x="100" y="213"/>
                        <a:pt x="98" y="215"/>
                      </a:cubicBezTo>
                      <a:cubicBezTo>
                        <a:pt x="92" y="219"/>
                        <a:pt x="93" y="228"/>
                        <a:pt x="93" y="234"/>
                      </a:cubicBezTo>
                      <a:cubicBezTo>
                        <a:pt x="94" y="241"/>
                        <a:pt x="82" y="241"/>
                        <a:pt x="82" y="234"/>
                      </a:cubicBezTo>
                      <a:cubicBezTo>
                        <a:pt x="81" y="224"/>
                        <a:pt x="82" y="214"/>
                        <a:pt x="89" y="207"/>
                      </a:cubicBezTo>
                      <a:cubicBezTo>
                        <a:pt x="94" y="202"/>
                        <a:pt x="101" y="201"/>
                        <a:pt x="107" y="201"/>
                      </a:cubicBezTo>
                      <a:cubicBezTo>
                        <a:pt x="107" y="169"/>
                        <a:pt x="107" y="169"/>
                        <a:pt x="107" y="169"/>
                      </a:cubicBezTo>
                      <a:cubicBezTo>
                        <a:pt x="104" y="169"/>
                        <a:pt x="100" y="169"/>
                        <a:pt x="98" y="171"/>
                      </a:cubicBezTo>
                      <a:cubicBezTo>
                        <a:pt x="92" y="175"/>
                        <a:pt x="93" y="184"/>
                        <a:pt x="93" y="190"/>
                      </a:cubicBezTo>
                      <a:cubicBezTo>
                        <a:pt x="94" y="197"/>
                        <a:pt x="82" y="197"/>
                        <a:pt x="82" y="190"/>
                      </a:cubicBezTo>
                      <a:cubicBezTo>
                        <a:pt x="81" y="180"/>
                        <a:pt x="82" y="170"/>
                        <a:pt x="89" y="163"/>
                      </a:cubicBezTo>
                      <a:cubicBezTo>
                        <a:pt x="94" y="158"/>
                        <a:pt x="101" y="157"/>
                        <a:pt x="107" y="157"/>
                      </a:cubicBezTo>
                      <a:cubicBezTo>
                        <a:pt x="107" y="125"/>
                        <a:pt x="107" y="125"/>
                        <a:pt x="107" y="125"/>
                      </a:cubicBezTo>
                      <a:cubicBezTo>
                        <a:pt x="104" y="125"/>
                        <a:pt x="100" y="125"/>
                        <a:pt x="98" y="127"/>
                      </a:cubicBezTo>
                      <a:cubicBezTo>
                        <a:pt x="92" y="131"/>
                        <a:pt x="93" y="140"/>
                        <a:pt x="93" y="146"/>
                      </a:cubicBezTo>
                      <a:cubicBezTo>
                        <a:pt x="94" y="153"/>
                        <a:pt x="82" y="153"/>
                        <a:pt x="82" y="146"/>
                      </a:cubicBezTo>
                      <a:cubicBezTo>
                        <a:pt x="81" y="136"/>
                        <a:pt x="82" y="126"/>
                        <a:pt x="89" y="119"/>
                      </a:cubicBezTo>
                      <a:cubicBezTo>
                        <a:pt x="94" y="114"/>
                        <a:pt x="101" y="113"/>
                        <a:pt x="107" y="113"/>
                      </a:cubicBezTo>
                      <a:cubicBezTo>
                        <a:pt x="107" y="81"/>
                        <a:pt x="107" y="81"/>
                        <a:pt x="107" y="81"/>
                      </a:cubicBezTo>
                      <a:cubicBezTo>
                        <a:pt x="104" y="81"/>
                        <a:pt x="100" y="81"/>
                        <a:pt x="98" y="83"/>
                      </a:cubicBezTo>
                      <a:cubicBezTo>
                        <a:pt x="92" y="87"/>
                        <a:pt x="93" y="96"/>
                        <a:pt x="93" y="102"/>
                      </a:cubicBezTo>
                      <a:cubicBezTo>
                        <a:pt x="94" y="109"/>
                        <a:pt x="82" y="109"/>
                        <a:pt x="82" y="102"/>
                      </a:cubicBezTo>
                      <a:cubicBezTo>
                        <a:pt x="81" y="92"/>
                        <a:pt x="82" y="82"/>
                        <a:pt x="89" y="75"/>
                      </a:cubicBezTo>
                      <a:cubicBezTo>
                        <a:pt x="94" y="70"/>
                        <a:pt x="101" y="69"/>
                        <a:pt x="107" y="69"/>
                      </a:cubicBezTo>
                      <a:cubicBezTo>
                        <a:pt x="107" y="69"/>
                        <a:pt x="107" y="69"/>
                        <a:pt x="107" y="69"/>
                      </a:cubicBezTo>
                      <a:cubicBezTo>
                        <a:pt x="271" y="69"/>
                        <a:pt x="271" y="69"/>
                        <a:pt x="271" y="69"/>
                      </a:cubicBezTo>
                      <a:lnTo>
                        <a:pt x="271" y="2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71" name="Freeform 145">
                <a:extLst>
                  <a:ext uri="{FF2B5EF4-FFF2-40B4-BE49-F238E27FC236}">
                    <a16:creationId xmlns:a16="http://schemas.microsoft.com/office/drawing/2014/main" id="{923D2A66-CE72-2E3E-6883-9D384FF9D71D}"/>
                  </a:ext>
                </a:extLst>
              </p:cNvPr>
              <p:cNvSpPr>
                <a:spLocks noEditPoints="1"/>
              </p:cNvSpPr>
              <p:nvPr/>
            </p:nvSpPr>
            <p:spPr bwMode="auto">
              <a:xfrm>
                <a:off x="8471287" y="3812784"/>
                <a:ext cx="378891" cy="300617"/>
              </a:xfrm>
              <a:custGeom>
                <a:avLst/>
                <a:gdLst>
                  <a:gd name="T0" fmla="*/ 141 w 141"/>
                  <a:gd name="T1" fmla="*/ 41 h 112"/>
                  <a:gd name="T2" fmla="*/ 127 w 141"/>
                  <a:gd name="T3" fmla="*/ 26 h 112"/>
                  <a:gd name="T4" fmla="*/ 114 w 141"/>
                  <a:gd name="T5" fmla="*/ 0 h 112"/>
                  <a:gd name="T6" fmla="*/ 28 w 141"/>
                  <a:gd name="T7" fmla="*/ 0 h 112"/>
                  <a:gd name="T8" fmla="*/ 14 w 141"/>
                  <a:gd name="T9" fmla="*/ 26 h 112"/>
                  <a:gd name="T10" fmla="*/ 0 w 141"/>
                  <a:gd name="T11" fmla="*/ 41 h 112"/>
                  <a:gd name="T12" fmla="*/ 0 w 141"/>
                  <a:gd name="T13" fmla="*/ 86 h 112"/>
                  <a:gd name="T14" fmla="*/ 0 w 141"/>
                  <a:gd name="T15" fmla="*/ 90 h 112"/>
                  <a:gd name="T16" fmla="*/ 0 w 141"/>
                  <a:gd name="T17" fmla="*/ 106 h 112"/>
                  <a:gd name="T18" fmla="*/ 7 w 141"/>
                  <a:gd name="T19" fmla="*/ 112 h 112"/>
                  <a:gd name="T20" fmla="*/ 27 w 141"/>
                  <a:gd name="T21" fmla="*/ 112 h 112"/>
                  <a:gd name="T22" fmla="*/ 34 w 141"/>
                  <a:gd name="T23" fmla="*/ 106 h 112"/>
                  <a:gd name="T24" fmla="*/ 34 w 141"/>
                  <a:gd name="T25" fmla="*/ 90 h 112"/>
                  <a:gd name="T26" fmla="*/ 108 w 141"/>
                  <a:gd name="T27" fmla="*/ 90 h 112"/>
                  <a:gd name="T28" fmla="*/ 108 w 141"/>
                  <a:gd name="T29" fmla="*/ 106 h 112"/>
                  <a:gd name="T30" fmla="*/ 114 w 141"/>
                  <a:gd name="T31" fmla="*/ 112 h 112"/>
                  <a:gd name="T32" fmla="*/ 135 w 141"/>
                  <a:gd name="T33" fmla="*/ 112 h 112"/>
                  <a:gd name="T34" fmla="*/ 141 w 141"/>
                  <a:gd name="T35" fmla="*/ 106 h 112"/>
                  <a:gd name="T36" fmla="*/ 141 w 141"/>
                  <a:gd name="T37" fmla="*/ 90 h 112"/>
                  <a:gd name="T38" fmla="*/ 141 w 141"/>
                  <a:gd name="T39" fmla="*/ 41 h 112"/>
                  <a:gd name="T40" fmla="*/ 35 w 141"/>
                  <a:gd name="T41" fmla="*/ 10 h 112"/>
                  <a:gd name="T42" fmla="*/ 106 w 141"/>
                  <a:gd name="T43" fmla="*/ 10 h 112"/>
                  <a:gd name="T44" fmla="*/ 118 w 141"/>
                  <a:gd name="T45" fmla="*/ 32 h 112"/>
                  <a:gd name="T46" fmla="*/ 24 w 141"/>
                  <a:gd name="T47" fmla="*/ 32 h 112"/>
                  <a:gd name="T48" fmla="*/ 35 w 141"/>
                  <a:gd name="T49" fmla="*/ 10 h 112"/>
                  <a:gd name="T50" fmla="*/ 41 w 141"/>
                  <a:gd name="T51" fmla="*/ 79 h 112"/>
                  <a:gd name="T52" fmla="*/ 13 w 141"/>
                  <a:gd name="T53" fmla="*/ 79 h 112"/>
                  <a:gd name="T54" fmla="*/ 13 w 141"/>
                  <a:gd name="T55" fmla="*/ 64 h 112"/>
                  <a:gd name="T56" fmla="*/ 41 w 141"/>
                  <a:gd name="T57" fmla="*/ 64 h 112"/>
                  <a:gd name="T58" fmla="*/ 41 w 141"/>
                  <a:gd name="T59" fmla="*/ 79 h 112"/>
                  <a:gd name="T60" fmla="*/ 129 w 141"/>
                  <a:gd name="T61" fmla="*/ 79 h 112"/>
                  <a:gd name="T62" fmla="*/ 100 w 141"/>
                  <a:gd name="T63" fmla="*/ 79 h 112"/>
                  <a:gd name="T64" fmla="*/ 100 w 141"/>
                  <a:gd name="T65" fmla="*/ 64 h 112"/>
                  <a:gd name="T66" fmla="*/ 129 w 141"/>
                  <a:gd name="T67" fmla="*/ 64 h 112"/>
                  <a:gd name="T68" fmla="*/ 129 w 141"/>
                  <a:gd name="T69"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1" h="112">
                    <a:moveTo>
                      <a:pt x="141" y="41"/>
                    </a:moveTo>
                    <a:cubicBezTo>
                      <a:pt x="127" y="26"/>
                      <a:pt x="127" y="26"/>
                      <a:pt x="127" y="26"/>
                    </a:cubicBezTo>
                    <a:cubicBezTo>
                      <a:pt x="114" y="0"/>
                      <a:pt x="114" y="0"/>
                      <a:pt x="114" y="0"/>
                    </a:cubicBezTo>
                    <a:cubicBezTo>
                      <a:pt x="28" y="0"/>
                      <a:pt x="28" y="0"/>
                      <a:pt x="28" y="0"/>
                    </a:cubicBezTo>
                    <a:cubicBezTo>
                      <a:pt x="14" y="26"/>
                      <a:pt x="14" y="26"/>
                      <a:pt x="14" y="26"/>
                    </a:cubicBezTo>
                    <a:cubicBezTo>
                      <a:pt x="0" y="41"/>
                      <a:pt x="0" y="41"/>
                      <a:pt x="0" y="41"/>
                    </a:cubicBezTo>
                    <a:cubicBezTo>
                      <a:pt x="0" y="86"/>
                      <a:pt x="0" y="86"/>
                      <a:pt x="0" y="86"/>
                    </a:cubicBezTo>
                    <a:cubicBezTo>
                      <a:pt x="0" y="90"/>
                      <a:pt x="0" y="90"/>
                      <a:pt x="0" y="90"/>
                    </a:cubicBezTo>
                    <a:cubicBezTo>
                      <a:pt x="0" y="106"/>
                      <a:pt x="0" y="106"/>
                      <a:pt x="0" y="106"/>
                    </a:cubicBezTo>
                    <a:cubicBezTo>
                      <a:pt x="0" y="110"/>
                      <a:pt x="3" y="112"/>
                      <a:pt x="7" y="112"/>
                    </a:cubicBezTo>
                    <a:cubicBezTo>
                      <a:pt x="27" y="112"/>
                      <a:pt x="27" y="112"/>
                      <a:pt x="27" y="112"/>
                    </a:cubicBezTo>
                    <a:cubicBezTo>
                      <a:pt x="31" y="112"/>
                      <a:pt x="34" y="110"/>
                      <a:pt x="34" y="106"/>
                    </a:cubicBezTo>
                    <a:cubicBezTo>
                      <a:pt x="34" y="90"/>
                      <a:pt x="34" y="90"/>
                      <a:pt x="34" y="90"/>
                    </a:cubicBezTo>
                    <a:cubicBezTo>
                      <a:pt x="108" y="90"/>
                      <a:pt x="108" y="90"/>
                      <a:pt x="108" y="90"/>
                    </a:cubicBezTo>
                    <a:cubicBezTo>
                      <a:pt x="108" y="106"/>
                      <a:pt x="108" y="106"/>
                      <a:pt x="108" y="106"/>
                    </a:cubicBezTo>
                    <a:cubicBezTo>
                      <a:pt x="108" y="110"/>
                      <a:pt x="111" y="112"/>
                      <a:pt x="114" y="112"/>
                    </a:cubicBezTo>
                    <a:cubicBezTo>
                      <a:pt x="135" y="112"/>
                      <a:pt x="135" y="112"/>
                      <a:pt x="135" y="112"/>
                    </a:cubicBezTo>
                    <a:cubicBezTo>
                      <a:pt x="138" y="112"/>
                      <a:pt x="141" y="110"/>
                      <a:pt x="141" y="106"/>
                    </a:cubicBezTo>
                    <a:cubicBezTo>
                      <a:pt x="141" y="90"/>
                      <a:pt x="141" y="90"/>
                      <a:pt x="141" y="90"/>
                    </a:cubicBezTo>
                    <a:lnTo>
                      <a:pt x="141" y="41"/>
                    </a:lnTo>
                    <a:close/>
                    <a:moveTo>
                      <a:pt x="35" y="10"/>
                    </a:moveTo>
                    <a:cubicBezTo>
                      <a:pt x="106" y="10"/>
                      <a:pt x="106" y="10"/>
                      <a:pt x="106" y="10"/>
                    </a:cubicBezTo>
                    <a:cubicBezTo>
                      <a:pt x="118" y="32"/>
                      <a:pt x="118" y="32"/>
                      <a:pt x="118" y="32"/>
                    </a:cubicBezTo>
                    <a:cubicBezTo>
                      <a:pt x="24" y="32"/>
                      <a:pt x="24" y="32"/>
                      <a:pt x="24" y="32"/>
                    </a:cubicBezTo>
                    <a:lnTo>
                      <a:pt x="35" y="10"/>
                    </a:lnTo>
                    <a:close/>
                    <a:moveTo>
                      <a:pt x="41" y="79"/>
                    </a:moveTo>
                    <a:cubicBezTo>
                      <a:pt x="13" y="79"/>
                      <a:pt x="13" y="79"/>
                      <a:pt x="13" y="79"/>
                    </a:cubicBezTo>
                    <a:cubicBezTo>
                      <a:pt x="13" y="64"/>
                      <a:pt x="13" y="64"/>
                      <a:pt x="13" y="64"/>
                    </a:cubicBezTo>
                    <a:cubicBezTo>
                      <a:pt x="41" y="64"/>
                      <a:pt x="41" y="64"/>
                      <a:pt x="41" y="64"/>
                    </a:cubicBezTo>
                    <a:lnTo>
                      <a:pt x="41" y="79"/>
                    </a:lnTo>
                    <a:close/>
                    <a:moveTo>
                      <a:pt x="129" y="79"/>
                    </a:moveTo>
                    <a:cubicBezTo>
                      <a:pt x="100" y="79"/>
                      <a:pt x="100" y="79"/>
                      <a:pt x="100" y="79"/>
                    </a:cubicBezTo>
                    <a:cubicBezTo>
                      <a:pt x="100" y="64"/>
                      <a:pt x="100" y="64"/>
                      <a:pt x="100" y="64"/>
                    </a:cubicBezTo>
                    <a:cubicBezTo>
                      <a:pt x="129" y="64"/>
                      <a:pt x="129" y="64"/>
                      <a:pt x="129" y="64"/>
                    </a:cubicBezTo>
                    <a:lnTo>
                      <a:pt x="129" y="79"/>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272" name="Group 271">
                <a:extLst>
                  <a:ext uri="{FF2B5EF4-FFF2-40B4-BE49-F238E27FC236}">
                    <a16:creationId xmlns:a16="http://schemas.microsoft.com/office/drawing/2014/main" id="{70F6CECC-EAE7-4387-6F36-B2A4AAA8416F}"/>
                  </a:ext>
                </a:extLst>
              </p:cNvPr>
              <p:cNvGrpSpPr/>
              <p:nvPr/>
            </p:nvGrpSpPr>
            <p:grpSpPr>
              <a:xfrm>
                <a:off x="7470741" y="4262008"/>
                <a:ext cx="334650" cy="338053"/>
                <a:chOff x="3659188" y="4076700"/>
                <a:chExt cx="468313" cy="473075"/>
              </a:xfrm>
              <a:grpFill/>
            </p:grpSpPr>
            <p:sp>
              <p:nvSpPr>
                <p:cNvPr id="281" name="Freeform 154">
                  <a:extLst>
                    <a:ext uri="{FF2B5EF4-FFF2-40B4-BE49-F238E27FC236}">
                      <a16:creationId xmlns:a16="http://schemas.microsoft.com/office/drawing/2014/main" id="{C60E723F-9897-56E1-C4FB-9C91A8CC367F}"/>
                    </a:ext>
                  </a:extLst>
                </p:cNvPr>
                <p:cNvSpPr>
                  <a:spLocks noEditPoints="1"/>
                </p:cNvSpPr>
                <p:nvPr/>
              </p:nvSpPr>
              <p:spPr bwMode="auto">
                <a:xfrm>
                  <a:off x="3659188" y="4076700"/>
                  <a:ext cx="225425" cy="473075"/>
                </a:xfrm>
                <a:custGeom>
                  <a:avLst/>
                  <a:gdLst>
                    <a:gd name="T0" fmla="*/ 1 w 60"/>
                    <a:gd name="T1" fmla="*/ 122 h 126"/>
                    <a:gd name="T2" fmla="*/ 30 w 60"/>
                    <a:gd name="T3" fmla="*/ 108 h 126"/>
                    <a:gd name="T4" fmla="*/ 59 w 60"/>
                    <a:gd name="T5" fmla="*/ 122 h 126"/>
                    <a:gd name="T6" fmla="*/ 60 w 60"/>
                    <a:gd name="T7" fmla="*/ 122 h 126"/>
                    <a:gd name="T8" fmla="*/ 60 w 60"/>
                    <a:gd name="T9" fmla="*/ 27 h 126"/>
                    <a:gd name="T10" fmla="*/ 59 w 60"/>
                    <a:gd name="T11" fmla="*/ 13 h 126"/>
                    <a:gd name="T12" fmla="*/ 30 w 60"/>
                    <a:gd name="T13" fmla="*/ 0 h 126"/>
                    <a:gd name="T14" fmla="*/ 1 w 60"/>
                    <a:gd name="T15" fmla="*/ 13 h 126"/>
                    <a:gd name="T16" fmla="*/ 0 w 60"/>
                    <a:gd name="T17" fmla="*/ 27 h 126"/>
                    <a:gd name="T18" fmla="*/ 0 w 60"/>
                    <a:gd name="T19" fmla="*/ 122 h 126"/>
                    <a:gd name="T20" fmla="*/ 1 w 60"/>
                    <a:gd name="T21" fmla="*/ 122 h 126"/>
                    <a:gd name="T22" fmla="*/ 9 w 60"/>
                    <a:gd name="T23" fmla="*/ 21 h 126"/>
                    <a:gd name="T24" fmla="*/ 30 w 60"/>
                    <a:gd name="T25" fmla="*/ 17 h 126"/>
                    <a:gd name="T26" fmla="*/ 50 w 60"/>
                    <a:gd name="T27" fmla="*/ 21 h 126"/>
                    <a:gd name="T28" fmla="*/ 51 w 60"/>
                    <a:gd name="T29" fmla="*/ 23 h 126"/>
                    <a:gd name="T30" fmla="*/ 50 w 60"/>
                    <a:gd name="T31" fmla="*/ 24 h 126"/>
                    <a:gd name="T32" fmla="*/ 49 w 60"/>
                    <a:gd name="T33" fmla="*/ 24 h 126"/>
                    <a:gd name="T34" fmla="*/ 45 w 60"/>
                    <a:gd name="T35" fmla="*/ 22 h 126"/>
                    <a:gd name="T36" fmla="*/ 30 w 60"/>
                    <a:gd name="T37" fmla="*/ 20 h 126"/>
                    <a:gd name="T38" fmla="*/ 15 w 60"/>
                    <a:gd name="T39" fmla="*/ 22 h 126"/>
                    <a:gd name="T40" fmla="*/ 11 w 60"/>
                    <a:gd name="T41" fmla="*/ 24 h 126"/>
                    <a:gd name="T42" fmla="*/ 9 w 60"/>
                    <a:gd name="T43" fmla="*/ 23 h 126"/>
                    <a:gd name="T44" fmla="*/ 9 w 60"/>
                    <a:gd name="T45" fmla="*/ 21 h 126"/>
                    <a:gd name="T46" fmla="*/ 9 w 60"/>
                    <a:gd name="T47" fmla="*/ 38 h 126"/>
                    <a:gd name="T48" fmla="*/ 30 w 60"/>
                    <a:gd name="T49" fmla="*/ 34 h 126"/>
                    <a:gd name="T50" fmla="*/ 50 w 60"/>
                    <a:gd name="T51" fmla="*/ 38 h 126"/>
                    <a:gd name="T52" fmla="*/ 51 w 60"/>
                    <a:gd name="T53" fmla="*/ 40 h 126"/>
                    <a:gd name="T54" fmla="*/ 50 w 60"/>
                    <a:gd name="T55" fmla="*/ 41 h 126"/>
                    <a:gd name="T56" fmla="*/ 49 w 60"/>
                    <a:gd name="T57" fmla="*/ 41 h 126"/>
                    <a:gd name="T58" fmla="*/ 45 w 60"/>
                    <a:gd name="T59" fmla="*/ 39 h 126"/>
                    <a:gd name="T60" fmla="*/ 30 w 60"/>
                    <a:gd name="T61" fmla="*/ 37 h 126"/>
                    <a:gd name="T62" fmla="*/ 15 w 60"/>
                    <a:gd name="T63" fmla="*/ 39 h 126"/>
                    <a:gd name="T64" fmla="*/ 11 w 60"/>
                    <a:gd name="T65" fmla="*/ 41 h 126"/>
                    <a:gd name="T66" fmla="*/ 9 w 60"/>
                    <a:gd name="T67" fmla="*/ 40 h 126"/>
                    <a:gd name="T68" fmla="*/ 9 w 60"/>
                    <a:gd name="T69" fmla="*/ 38 h 126"/>
                    <a:gd name="T70" fmla="*/ 9 w 60"/>
                    <a:gd name="T71" fmla="*/ 55 h 126"/>
                    <a:gd name="T72" fmla="*/ 30 w 60"/>
                    <a:gd name="T73" fmla="*/ 51 h 126"/>
                    <a:gd name="T74" fmla="*/ 50 w 60"/>
                    <a:gd name="T75" fmla="*/ 55 h 126"/>
                    <a:gd name="T76" fmla="*/ 51 w 60"/>
                    <a:gd name="T77" fmla="*/ 57 h 126"/>
                    <a:gd name="T78" fmla="*/ 50 w 60"/>
                    <a:gd name="T79" fmla="*/ 58 h 126"/>
                    <a:gd name="T80" fmla="*/ 49 w 60"/>
                    <a:gd name="T81" fmla="*/ 58 h 126"/>
                    <a:gd name="T82" fmla="*/ 45 w 60"/>
                    <a:gd name="T83" fmla="*/ 56 h 126"/>
                    <a:gd name="T84" fmla="*/ 30 w 60"/>
                    <a:gd name="T85" fmla="*/ 54 h 126"/>
                    <a:gd name="T86" fmla="*/ 15 w 60"/>
                    <a:gd name="T87" fmla="*/ 56 h 126"/>
                    <a:gd name="T88" fmla="*/ 11 w 60"/>
                    <a:gd name="T89" fmla="*/ 58 h 126"/>
                    <a:gd name="T90" fmla="*/ 9 w 60"/>
                    <a:gd name="T91" fmla="*/ 57 h 126"/>
                    <a:gd name="T92" fmla="*/ 9 w 60"/>
                    <a:gd name="T93" fmla="*/ 55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1" y="122"/>
                      </a:moveTo>
                      <a:cubicBezTo>
                        <a:pt x="4" y="111"/>
                        <a:pt x="16" y="108"/>
                        <a:pt x="30" y="108"/>
                      </a:cubicBezTo>
                      <a:cubicBezTo>
                        <a:pt x="44" y="108"/>
                        <a:pt x="55" y="111"/>
                        <a:pt x="59" y="122"/>
                      </a:cubicBez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moveTo>
                        <a:pt x="9" y="21"/>
                      </a:moveTo>
                      <a:cubicBezTo>
                        <a:pt x="14" y="18"/>
                        <a:pt x="21" y="17"/>
                        <a:pt x="30" y="17"/>
                      </a:cubicBezTo>
                      <a:cubicBezTo>
                        <a:pt x="39" y="17"/>
                        <a:pt x="45" y="18"/>
                        <a:pt x="50" y="21"/>
                      </a:cubicBezTo>
                      <a:cubicBezTo>
                        <a:pt x="51" y="21"/>
                        <a:pt x="52" y="22"/>
                        <a:pt x="51" y="23"/>
                      </a:cubicBez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9" y="21"/>
                      </a:cubicBezTo>
                      <a:moveTo>
                        <a:pt x="9" y="38"/>
                      </a:moveTo>
                      <a:cubicBezTo>
                        <a:pt x="14" y="35"/>
                        <a:pt x="21" y="34"/>
                        <a:pt x="30" y="34"/>
                      </a:cubicBezTo>
                      <a:cubicBezTo>
                        <a:pt x="39" y="34"/>
                        <a:pt x="45" y="35"/>
                        <a:pt x="50" y="38"/>
                      </a:cubicBezTo>
                      <a:cubicBezTo>
                        <a:pt x="51" y="38"/>
                        <a:pt x="52" y="39"/>
                        <a:pt x="51" y="40"/>
                      </a:cubicBez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9" y="38"/>
                      </a:cubicBezTo>
                      <a:moveTo>
                        <a:pt x="9" y="55"/>
                      </a:moveTo>
                      <a:cubicBezTo>
                        <a:pt x="14" y="52"/>
                        <a:pt x="21" y="51"/>
                        <a:pt x="30" y="51"/>
                      </a:cubicBezTo>
                      <a:cubicBezTo>
                        <a:pt x="39" y="51"/>
                        <a:pt x="45" y="52"/>
                        <a:pt x="50" y="55"/>
                      </a:cubicBezTo>
                      <a:cubicBezTo>
                        <a:pt x="51" y="55"/>
                        <a:pt x="52" y="56"/>
                        <a:pt x="51" y="57"/>
                      </a:cubicBez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9" y="55"/>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2" name="Freeform 155">
                  <a:extLst>
                    <a:ext uri="{FF2B5EF4-FFF2-40B4-BE49-F238E27FC236}">
                      <a16:creationId xmlns:a16="http://schemas.microsoft.com/office/drawing/2014/main" id="{3B0F344E-D100-2BEC-FBB8-07DC5AB38EC2}"/>
                    </a:ext>
                  </a:extLst>
                </p:cNvPr>
                <p:cNvSpPr>
                  <a:spLocks noEditPoints="1"/>
                </p:cNvSpPr>
                <p:nvPr/>
              </p:nvSpPr>
              <p:spPr bwMode="auto">
                <a:xfrm>
                  <a:off x="3902076" y="4076700"/>
                  <a:ext cx="225425" cy="473075"/>
                </a:xfrm>
                <a:custGeom>
                  <a:avLst/>
                  <a:gdLst>
                    <a:gd name="T0" fmla="*/ 59 w 60"/>
                    <a:gd name="T1" fmla="*/ 122 h 126"/>
                    <a:gd name="T2" fmla="*/ 60 w 60"/>
                    <a:gd name="T3" fmla="*/ 122 h 126"/>
                    <a:gd name="T4" fmla="*/ 60 w 60"/>
                    <a:gd name="T5" fmla="*/ 27 h 126"/>
                    <a:gd name="T6" fmla="*/ 59 w 60"/>
                    <a:gd name="T7" fmla="*/ 13 h 126"/>
                    <a:gd name="T8" fmla="*/ 30 w 60"/>
                    <a:gd name="T9" fmla="*/ 0 h 126"/>
                    <a:gd name="T10" fmla="*/ 1 w 60"/>
                    <a:gd name="T11" fmla="*/ 13 h 126"/>
                    <a:gd name="T12" fmla="*/ 0 w 60"/>
                    <a:gd name="T13" fmla="*/ 27 h 126"/>
                    <a:gd name="T14" fmla="*/ 0 w 60"/>
                    <a:gd name="T15" fmla="*/ 122 h 126"/>
                    <a:gd name="T16" fmla="*/ 1 w 60"/>
                    <a:gd name="T17" fmla="*/ 122 h 126"/>
                    <a:gd name="T18" fmla="*/ 30 w 60"/>
                    <a:gd name="T19" fmla="*/ 108 h 126"/>
                    <a:gd name="T20" fmla="*/ 59 w 60"/>
                    <a:gd name="T21" fmla="*/ 122 h 126"/>
                    <a:gd name="T22" fmla="*/ 51 w 60"/>
                    <a:gd name="T23" fmla="*/ 57 h 126"/>
                    <a:gd name="T24" fmla="*/ 50 w 60"/>
                    <a:gd name="T25" fmla="*/ 58 h 126"/>
                    <a:gd name="T26" fmla="*/ 49 w 60"/>
                    <a:gd name="T27" fmla="*/ 58 h 126"/>
                    <a:gd name="T28" fmla="*/ 45 w 60"/>
                    <a:gd name="T29" fmla="*/ 56 h 126"/>
                    <a:gd name="T30" fmla="*/ 30 w 60"/>
                    <a:gd name="T31" fmla="*/ 54 h 126"/>
                    <a:gd name="T32" fmla="*/ 15 w 60"/>
                    <a:gd name="T33" fmla="*/ 56 h 126"/>
                    <a:gd name="T34" fmla="*/ 11 w 60"/>
                    <a:gd name="T35" fmla="*/ 58 h 126"/>
                    <a:gd name="T36" fmla="*/ 9 w 60"/>
                    <a:gd name="T37" fmla="*/ 57 h 126"/>
                    <a:gd name="T38" fmla="*/ 10 w 60"/>
                    <a:gd name="T39" fmla="*/ 55 h 126"/>
                    <a:gd name="T40" fmla="*/ 30 w 60"/>
                    <a:gd name="T41" fmla="*/ 51 h 126"/>
                    <a:gd name="T42" fmla="*/ 51 w 60"/>
                    <a:gd name="T43" fmla="*/ 55 h 126"/>
                    <a:gd name="T44" fmla="*/ 51 w 60"/>
                    <a:gd name="T45" fmla="*/ 57 h 126"/>
                    <a:gd name="T46" fmla="*/ 51 w 60"/>
                    <a:gd name="T47" fmla="*/ 40 h 126"/>
                    <a:gd name="T48" fmla="*/ 50 w 60"/>
                    <a:gd name="T49" fmla="*/ 41 h 126"/>
                    <a:gd name="T50" fmla="*/ 49 w 60"/>
                    <a:gd name="T51" fmla="*/ 41 h 126"/>
                    <a:gd name="T52" fmla="*/ 45 w 60"/>
                    <a:gd name="T53" fmla="*/ 39 h 126"/>
                    <a:gd name="T54" fmla="*/ 30 w 60"/>
                    <a:gd name="T55" fmla="*/ 37 h 126"/>
                    <a:gd name="T56" fmla="*/ 15 w 60"/>
                    <a:gd name="T57" fmla="*/ 39 h 126"/>
                    <a:gd name="T58" fmla="*/ 11 w 60"/>
                    <a:gd name="T59" fmla="*/ 41 h 126"/>
                    <a:gd name="T60" fmla="*/ 9 w 60"/>
                    <a:gd name="T61" fmla="*/ 40 h 126"/>
                    <a:gd name="T62" fmla="*/ 10 w 60"/>
                    <a:gd name="T63" fmla="*/ 38 h 126"/>
                    <a:gd name="T64" fmla="*/ 30 w 60"/>
                    <a:gd name="T65" fmla="*/ 34 h 126"/>
                    <a:gd name="T66" fmla="*/ 51 w 60"/>
                    <a:gd name="T67" fmla="*/ 38 h 126"/>
                    <a:gd name="T68" fmla="*/ 51 w 60"/>
                    <a:gd name="T69" fmla="*/ 40 h 126"/>
                    <a:gd name="T70" fmla="*/ 51 w 60"/>
                    <a:gd name="T71" fmla="*/ 23 h 126"/>
                    <a:gd name="T72" fmla="*/ 50 w 60"/>
                    <a:gd name="T73" fmla="*/ 24 h 126"/>
                    <a:gd name="T74" fmla="*/ 49 w 60"/>
                    <a:gd name="T75" fmla="*/ 24 h 126"/>
                    <a:gd name="T76" fmla="*/ 45 w 60"/>
                    <a:gd name="T77" fmla="*/ 22 h 126"/>
                    <a:gd name="T78" fmla="*/ 30 w 60"/>
                    <a:gd name="T79" fmla="*/ 20 h 126"/>
                    <a:gd name="T80" fmla="*/ 15 w 60"/>
                    <a:gd name="T81" fmla="*/ 22 h 126"/>
                    <a:gd name="T82" fmla="*/ 11 w 60"/>
                    <a:gd name="T83" fmla="*/ 24 h 126"/>
                    <a:gd name="T84" fmla="*/ 9 w 60"/>
                    <a:gd name="T85" fmla="*/ 23 h 126"/>
                    <a:gd name="T86" fmla="*/ 10 w 60"/>
                    <a:gd name="T87" fmla="*/ 21 h 126"/>
                    <a:gd name="T88" fmla="*/ 30 w 60"/>
                    <a:gd name="T89" fmla="*/ 17 h 126"/>
                    <a:gd name="T90" fmla="*/ 51 w 60"/>
                    <a:gd name="T91" fmla="*/ 21 h 126"/>
                    <a:gd name="T92" fmla="*/ 51 w 60"/>
                    <a:gd name="T93"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0" h="126">
                      <a:moveTo>
                        <a:pt x="59" y="122"/>
                      </a:moveTo>
                      <a:cubicBezTo>
                        <a:pt x="60" y="126"/>
                        <a:pt x="60" y="126"/>
                        <a:pt x="60" y="122"/>
                      </a:cubicBezTo>
                      <a:cubicBezTo>
                        <a:pt x="60" y="102"/>
                        <a:pt x="60" y="47"/>
                        <a:pt x="60" y="27"/>
                      </a:cubicBezTo>
                      <a:cubicBezTo>
                        <a:pt x="60" y="23"/>
                        <a:pt x="60" y="17"/>
                        <a:pt x="59" y="13"/>
                      </a:cubicBezTo>
                      <a:cubicBezTo>
                        <a:pt x="55" y="3"/>
                        <a:pt x="44" y="0"/>
                        <a:pt x="30" y="0"/>
                      </a:cubicBezTo>
                      <a:cubicBezTo>
                        <a:pt x="16" y="0"/>
                        <a:pt x="5" y="3"/>
                        <a:pt x="1" y="13"/>
                      </a:cubicBezTo>
                      <a:cubicBezTo>
                        <a:pt x="0" y="17"/>
                        <a:pt x="0" y="23"/>
                        <a:pt x="0" y="27"/>
                      </a:cubicBezTo>
                      <a:cubicBezTo>
                        <a:pt x="0" y="47"/>
                        <a:pt x="0" y="102"/>
                        <a:pt x="0" y="122"/>
                      </a:cubicBezTo>
                      <a:cubicBezTo>
                        <a:pt x="0" y="126"/>
                        <a:pt x="0" y="126"/>
                        <a:pt x="1" y="122"/>
                      </a:cubicBezTo>
                      <a:cubicBezTo>
                        <a:pt x="4" y="111"/>
                        <a:pt x="16" y="108"/>
                        <a:pt x="30" y="108"/>
                      </a:cubicBezTo>
                      <a:cubicBezTo>
                        <a:pt x="44" y="108"/>
                        <a:pt x="56" y="111"/>
                        <a:pt x="59" y="122"/>
                      </a:cubicBezTo>
                      <a:moveTo>
                        <a:pt x="51" y="57"/>
                      </a:moveTo>
                      <a:cubicBezTo>
                        <a:pt x="51" y="58"/>
                        <a:pt x="50" y="58"/>
                        <a:pt x="50" y="58"/>
                      </a:cubicBezTo>
                      <a:cubicBezTo>
                        <a:pt x="49" y="58"/>
                        <a:pt x="49" y="58"/>
                        <a:pt x="49" y="58"/>
                      </a:cubicBezTo>
                      <a:cubicBezTo>
                        <a:pt x="48" y="57"/>
                        <a:pt x="46" y="57"/>
                        <a:pt x="45" y="56"/>
                      </a:cubicBezTo>
                      <a:cubicBezTo>
                        <a:pt x="41" y="55"/>
                        <a:pt x="36" y="54"/>
                        <a:pt x="30" y="54"/>
                      </a:cubicBezTo>
                      <a:cubicBezTo>
                        <a:pt x="24" y="54"/>
                        <a:pt x="19" y="55"/>
                        <a:pt x="15" y="56"/>
                      </a:cubicBezTo>
                      <a:cubicBezTo>
                        <a:pt x="14" y="57"/>
                        <a:pt x="12" y="57"/>
                        <a:pt x="11" y="58"/>
                      </a:cubicBezTo>
                      <a:cubicBezTo>
                        <a:pt x="10" y="58"/>
                        <a:pt x="9" y="58"/>
                        <a:pt x="9" y="57"/>
                      </a:cubicBezTo>
                      <a:cubicBezTo>
                        <a:pt x="8" y="56"/>
                        <a:pt x="9" y="55"/>
                        <a:pt x="10" y="55"/>
                      </a:cubicBezTo>
                      <a:cubicBezTo>
                        <a:pt x="15" y="52"/>
                        <a:pt x="21" y="51"/>
                        <a:pt x="30" y="51"/>
                      </a:cubicBezTo>
                      <a:cubicBezTo>
                        <a:pt x="39" y="51"/>
                        <a:pt x="46" y="52"/>
                        <a:pt x="51" y="55"/>
                      </a:cubicBezTo>
                      <a:cubicBezTo>
                        <a:pt x="51" y="55"/>
                        <a:pt x="52" y="56"/>
                        <a:pt x="51" y="57"/>
                      </a:cubicBezTo>
                      <a:moveTo>
                        <a:pt x="51" y="40"/>
                      </a:moveTo>
                      <a:cubicBezTo>
                        <a:pt x="51" y="41"/>
                        <a:pt x="50" y="41"/>
                        <a:pt x="50" y="41"/>
                      </a:cubicBezTo>
                      <a:cubicBezTo>
                        <a:pt x="49" y="41"/>
                        <a:pt x="49" y="41"/>
                        <a:pt x="49" y="41"/>
                      </a:cubicBezTo>
                      <a:cubicBezTo>
                        <a:pt x="48" y="40"/>
                        <a:pt x="46" y="40"/>
                        <a:pt x="45" y="39"/>
                      </a:cubicBezTo>
                      <a:cubicBezTo>
                        <a:pt x="41" y="38"/>
                        <a:pt x="36" y="37"/>
                        <a:pt x="30" y="37"/>
                      </a:cubicBezTo>
                      <a:cubicBezTo>
                        <a:pt x="24" y="37"/>
                        <a:pt x="19" y="38"/>
                        <a:pt x="15" y="39"/>
                      </a:cubicBezTo>
                      <a:cubicBezTo>
                        <a:pt x="14" y="40"/>
                        <a:pt x="12" y="40"/>
                        <a:pt x="11" y="41"/>
                      </a:cubicBezTo>
                      <a:cubicBezTo>
                        <a:pt x="10" y="41"/>
                        <a:pt x="9" y="41"/>
                        <a:pt x="9" y="40"/>
                      </a:cubicBezTo>
                      <a:cubicBezTo>
                        <a:pt x="8" y="39"/>
                        <a:pt x="9" y="38"/>
                        <a:pt x="10" y="38"/>
                      </a:cubicBezTo>
                      <a:cubicBezTo>
                        <a:pt x="15" y="35"/>
                        <a:pt x="21" y="34"/>
                        <a:pt x="30" y="34"/>
                      </a:cubicBezTo>
                      <a:cubicBezTo>
                        <a:pt x="39" y="34"/>
                        <a:pt x="46" y="35"/>
                        <a:pt x="51" y="38"/>
                      </a:cubicBezTo>
                      <a:cubicBezTo>
                        <a:pt x="51" y="38"/>
                        <a:pt x="52" y="39"/>
                        <a:pt x="51" y="40"/>
                      </a:cubicBezTo>
                      <a:moveTo>
                        <a:pt x="51" y="23"/>
                      </a:moveTo>
                      <a:cubicBezTo>
                        <a:pt x="51" y="24"/>
                        <a:pt x="50" y="24"/>
                        <a:pt x="50" y="24"/>
                      </a:cubicBezTo>
                      <a:cubicBezTo>
                        <a:pt x="49" y="24"/>
                        <a:pt x="49" y="24"/>
                        <a:pt x="49" y="24"/>
                      </a:cubicBezTo>
                      <a:cubicBezTo>
                        <a:pt x="48" y="23"/>
                        <a:pt x="46" y="23"/>
                        <a:pt x="45" y="22"/>
                      </a:cubicBezTo>
                      <a:cubicBezTo>
                        <a:pt x="41" y="21"/>
                        <a:pt x="36" y="20"/>
                        <a:pt x="30" y="20"/>
                      </a:cubicBezTo>
                      <a:cubicBezTo>
                        <a:pt x="24" y="20"/>
                        <a:pt x="19" y="21"/>
                        <a:pt x="15" y="22"/>
                      </a:cubicBezTo>
                      <a:cubicBezTo>
                        <a:pt x="14" y="23"/>
                        <a:pt x="12" y="23"/>
                        <a:pt x="11" y="24"/>
                      </a:cubicBezTo>
                      <a:cubicBezTo>
                        <a:pt x="10" y="24"/>
                        <a:pt x="9" y="24"/>
                        <a:pt x="9" y="23"/>
                      </a:cubicBezTo>
                      <a:cubicBezTo>
                        <a:pt x="8" y="22"/>
                        <a:pt x="9" y="21"/>
                        <a:pt x="10" y="21"/>
                      </a:cubicBezTo>
                      <a:cubicBezTo>
                        <a:pt x="15" y="18"/>
                        <a:pt x="21" y="17"/>
                        <a:pt x="30" y="17"/>
                      </a:cubicBezTo>
                      <a:cubicBezTo>
                        <a:pt x="39" y="17"/>
                        <a:pt x="46" y="18"/>
                        <a:pt x="51" y="21"/>
                      </a:cubicBezTo>
                      <a:cubicBezTo>
                        <a:pt x="51" y="21"/>
                        <a:pt x="52" y="22"/>
                        <a:pt x="51" y="2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73" name="Freeform 162">
                <a:extLst>
                  <a:ext uri="{FF2B5EF4-FFF2-40B4-BE49-F238E27FC236}">
                    <a16:creationId xmlns:a16="http://schemas.microsoft.com/office/drawing/2014/main" id="{4DBFF8F0-6998-DA74-0D7F-2188CCC81CE0}"/>
                  </a:ext>
                </a:extLst>
              </p:cNvPr>
              <p:cNvSpPr>
                <a:spLocks/>
              </p:cNvSpPr>
              <p:nvPr/>
            </p:nvSpPr>
            <p:spPr bwMode="auto">
              <a:xfrm>
                <a:off x="10934082" y="3042522"/>
                <a:ext cx="306290" cy="284735"/>
              </a:xfrm>
              <a:custGeom>
                <a:avLst/>
                <a:gdLst>
                  <a:gd name="T0" fmla="*/ 107 w 114"/>
                  <a:gd name="T1" fmla="*/ 55 h 106"/>
                  <a:gd name="T2" fmla="*/ 59 w 114"/>
                  <a:gd name="T3" fmla="*/ 38 h 106"/>
                  <a:gd name="T4" fmla="*/ 57 w 114"/>
                  <a:gd name="T5" fmla="*/ 43 h 106"/>
                  <a:gd name="T6" fmla="*/ 56 w 114"/>
                  <a:gd name="T7" fmla="*/ 38 h 106"/>
                  <a:gd name="T8" fmla="*/ 6 w 114"/>
                  <a:gd name="T9" fmla="*/ 34 h 106"/>
                  <a:gd name="T10" fmla="*/ 44 w 114"/>
                  <a:gd name="T11" fmla="*/ 106 h 106"/>
                  <a:gd name="T12" fmla="*/ 44 w 114"/>
                  <a:gd name="T13" fmla="*/ 106 h 106"/>
                  <a:gd name="T14" fmla="*/ 44 w 114"/>
                  <a:gd name="T15" fmla="*/ 106 h 106"/>
                  <a:gd name="T16" fmla="*/ 44 w 114"/>
                  <a:gd name="T17" fmla="*/ 106 h 106"/>
                  <a:gd name="T18" fmla="*/ 44 w 114"/>
                  <a:gd name="T19" fmla="*/ 106 h 106"/>
                  <a:gd name="T20" fmla="*/ 107 w 114"/>
                  <a:gd name="T21" fmla="*/ 5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6">
                    <a:moveTo>
                      <a:pt x="107" y="55"/>
                    </a:moveTo>
                    <a:cubicBezTo>
                      <a:pt x="114" y="21"/>
                      <a:pt x="73" y="8"/>
                      <a:pt x="59" y="38"/>
                    </a:cubicBezTo>
                    <a:cubicBezTo>
                      <a:pt x="57" y="43"/>
                      <a:pt x="57" y="43"/>
                      <a:pt x="57" y="43"/>
                    </a:cubicBezTo>
                    <a:cubicBezTo>
                      <a:pt x="56" y="38"/>
                      <a:pt x="56" y="38"/>
                      <a:pt x="56" y="38"/>
                    </a:cubicBezTo>
                    <a:cubicBezTo>
                      <a:pt x="55" y="5"/>
                      <a:pt x="13" y="0"/>
                      <a:pt x="6" y="34"/>
                    </a:cubicBezTo>
                    <a:cubicBezTo>
                      <a:pt x="0" y="61"/>
                      <a:pt x="30" y="86"/>
                      <a:pt x="44" y="106"/>
                    </a:cubicBezTo>
                    <a:cubicBezTo>
                      <a:pt x="44" y="106"/>
                      <a:pt x="44" y="106"/>
                      <a:pt x="44" y="106"/>
                    </a:cubicBezTo>
                    <a:cubicBezTo>
                      <a:pt x="44" y="106"/>
                      <a:pt x="44" y="106"/>
                      <a:pt x="44" y="106"/>
                    </a:cubicBezTo>
                    <a:cubicBezTo>
                      <a:pt x="44" y="106"/>
                      <a:pt x="44" y="106"/>
                      <a:pt x="44" y="106"/>
                    </a:cubicBezTo>
                    <a:cubicBezTo>
                      <a:pt x="44" y="106"/>
                      <a:pt x="44" y="106"/>
                      <a:pt x="44" y="106"/>
                    </a:cubicBezTo>
                    <a:cubicBezTo>
                      <a:pt x="64" y="93"/>
                      <a:pt x="101" y="82"/>
                      <a:pt x="107"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274" name="Freeform 165">
                <a:extLst>
                  <a:ext uri="{FF2B5EF4-FFF2-40B4-BE49-F238E27FC236}">
                    <a16:creationId xmlns:a16="http://schemas.microsoft.com/office/drawing/2014/main" id="{4FBBCA58-5C14-CB63-5EB1-D0B71E3FE0E1}"/>
                  </a:ext>
                </a:extLst>
              </p:cNvPr>
              <p:cNvSpPr>
                <a:spLocks noEditPoints="1"/>
              </p:cNvSpPr>
              <p:nvPr/>
            </p:nvSpPr>
            <p:spPr bwMode="auto">
              <a:xfrm>
                <a:off x="9830305" y="2910931"/>
                <a:ext cx="190580" cy="271122"/>
              </a:xfrm>
              <a:custGeom>
                <a:avLst/>
                <a:gdLst>
                  <a:gd name="T0" fmla="*/ 36 w 71"/>
                  <a:gd name="T1" fmla="*/ 0 h 101"/>
                  <a:gd name="T2" fmla="*/ 0 w 71"/>
                  <a:gd name="T3" fmla="*/ 36 h 101"/>
                  <a:gd name="T4" fmla="*/ 36 w 71"/>
                  <a:gd name="T5" fmla="*/ 101 h 101"/>
                  <a:gd name="T6" fmla="*/ 71 w 71"/>
                  <a:gd name="T7" fmla="*/ 36 h 101"/>
                  <a:gd name="T8" fmla="*/ 36 w 71"/>
                  <a:gd name="T9" fmla="*/ 0 h 101"/>
                  <a:gd name="T10" fmla="*/ 36 w 71"/>
                  <a:gd name="T11" fmla="*/ 41 h 101"/>
                  <a:gd name="T12" fmla="*/ 25 w 71"/>
                  <a:gd name="T13" fmla="*/ 30 h 101"/>
                  <a:gd name="T14" fmla="*/ 36 w 71"/>
                  <a:gd name="T15" fmla="*/ 19 h 101"/>
                  <a:gd name="T16" fmla="*/ 47 w 71"/>
                  <a:gd name="T17" fmla="*/ 30 h 101"/>
                  <a:gd name="T18" fmla="*/ 36 w 71"/>
                  <a:gd name="T19"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101">
                    <a:moveTo>
                      <a:pt x="36" y="0"/>
                    </a:moveTo>
                    <a:cubicBezTo>
                      <a:pt x="16" y="0"/>
                      <a:pt x="0" y="16"/>
                      <a:pt x="0" y="36"/>
                    </a:cubicBezTo>
                    <a:cubicBezTo>
                      <a:pt x="0" y="55"/>
                      <a:pt x="36" y="101"/>
                      <a:pt x="36" y="101"/>
                    </a:cubicBezTo>
                    <a:cubicBezTo>
                      <a:pt x="36" y="101"/>
                      <a:pt x="71" y="55"/>
                      <a:pt x="71" y="36"/>
                    </a:cubicBezTo>
                    <a:cubicBezTo>
                      <a:pt x="71" y="16"/>
                      <a:pt x="55" y="0"/>
                      <a:pt x="36" y="0"/>
                    </a:cubicBezTo>
                    <a:close/>
                    <a:moveTo>
                      <a:pt x="36" y="41"/>
                    </a:moveTo>
                    <a:cubicBezTo>
                      <a:pt x="30" y="41"/>
                      <a:pt x="25" y="37"/>
                      <a:pt x="25" y="30"/>
                    </a:cubicBezTo>
                    <a:cubicBezTo>
                      <a:pt x="25" y="24"/>
                      <a:pt x="30" y="19"/>
                      <a:pt x="36" y="19"/>
                    </a:cubicBezTo>
                    <a:cubicBezTo>
                      <a:pt x="42" y="19"/>
                      <a:pt x="47" y="24"/>
                      <a:pt x="47" y="30"/>
                    </a:cubicBezTo>
                    <a:cubicBezTo>
                      <a:pt x="47" y="37"/>
                      <a:pt x="42" y="41"/>
                      <a:pt x="36" y="41"/>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275" name="Group 274">
                <a:extLst>
                  <a:ext uri="{FF2B5EF4-FFF2-40B4-BE49-F238E27FC236}">
                    <a16:creationId xmlns:a16="http://schemas.microsoft.com/office/drawing/2014/main" id="{3A6D0977-535B-8F92-0F04-99ECEACA02CE}"/>
                  </a:ext>
                </a:extLst>
              </p:cNvPr>
              <p:cNvGrpSpPr/>
              <p:nvPr/>
            </p:nvGrpSpPr>
            <p:grpSpPr>
              <a:xfrm>
                <a:off x="9820095" y="2363013"/>
                <a:ext cx="348263" cy="338053"/>
                <a:chOff x="6946901" y="1419225"/>
                <a:chExt cx="487363" cy="473075"/>
              </a:xfrm>
              <a:grpFill/>
            </p:grpSpPr>
            <p:sp>
              <p:nvSpPr>
                <p:cNvPr id="276" name="Freeform 183">
                  <a:extLst>
                    <a:ext uri="{FF2B5EF4-FFF2-40B4-BE49-F238E27FC236}">
                      <a16:creationId xmlns:a16="http://schemas.microsoft.com/office/drawing/2014/main" id="{08D77E9D-70DF-AF24-2445-163D824A7305}"/>
                    </a:ext>
                  </a:extLst>
                </p:cNvPr>
                <p:cNvSpPr>
                  <a:spLocks/>
                </p:cNvSpPr>
                <p:nvPr/>
              </p:nvSpPr>
              <p:spPr bwMode="auto">
                <a:xfrm>
                  <a:off x="6946901" y="1419225"/>
                  <a:ext cx="487363" cy="300037"/>
                </a:xfrm>
                <a:custGeom>
                  <a:avLst/>
                  <a:gdLst>
                    <a:gd name="T0" fmla="*/ 130 w 130"/>
                    <a:gd name="T1" fmla="*/ 66 h 80"/>
                    <a:gd name="T2" fmla="*/ 116 w 130"/>
                    <a:gd name="T3" fmla="*/ 52 h 80"/>
                    <a:gd name="T4" fmla="*/ 118 w 130"/>
                    <a:gd name="T5" fmla="*/ 40 h 80"/>
                    <a:gd name="T6" fmla="*/ 78 w 130"/>
                    <a:gd name="T7" fmla="*/ 0 h 80"/>
                    <a:gd name="T8" fmla="*/ 38 w 130"/>
                    <a:gd name="T9" fmla="*/ 39 h 80"/>
                    <a:gd name="T10" fmla="*/ 23 w 130"/>
                    <a:gd name="T11" fmla="*/ 34 h 80"/>
                    <a:gd name="T12" fmla="*/ 0 w 130"/>
                    <a:gd name="T13" fmla="*/ 57 h 80"/>
                    <a:gd name="T14" fmla="*/ 23 w 130"/>
                    <a:gd name="T15" fmla="*/ 80 h 80"/>
                    <a:gd name="T16" fmla="*/ 76 w 130"/>
                    <a:gd name="T17" fmla="*/ 80 h 80"/>
                    <a:gd name="T18" fmla="*/ 78 w 130"/>
                    <a:gd name="T19" fmla="*/ 80 h 80"/>
                    <a:gd name="T20" fmla="*/ 116 w 130"/>
                    <a:gd name="T21" fmla="*/ 80 h 80"/>
                    <a:gd name="T22" fmla="*/ 130 w 130"/>
                    <a:gd name="T23" fmla="*/ 6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0" h="80">
                      <a:moveTo>
                        <a:pt x="130" y="66"/>
                      </a:moveTo>
                      <a:cubicBezTo>
                        <a:pt x="130" y="58"/>
                        <a:pt x="124" y="52"/>
                        <a:pt x="116" y="52"/>
                      </a:cubicBezTo>
                      <a:cubicBezTo>
                        <a:pt x="118" y="48"/>
                        <a:pt x="118" y="44"/>
                        <a:pt x="118" y="40"/>
                      </a:cubicBezTo>
                      <a:cubicBezTo>
                        <a:pt x="118" y="18"/>
                        <a:pt x="100" y="0"/>
                        <a:pt x="78" y="0"/>
                      </a:cubicBezTo>
                      <a:cubicBezTo>
                        <a:pt x="56" y="0"/>
                        <a:pt x="38" y="18"/>
                        <a:pt x="38" y="39"/>
                      </a:cubicBezTo>
                      <a:cubicBezTo>
                        <a:pt x="34" y="36"/>
                        <a:pt x="29" y="34"/>
                        <a:pt x="23" y="34"/>
                      </a:cubicBezTo>
                      <a:cubicBezTo>
                        <a:pt x="10" y="34"/>
                        <a:pt x="0" y="44"/>
                        <a:pt x="0" y="57"/>
                      </a:cubicBezTo>
                      <a:cubicBezTo>
                        <a:pt x="0" y="70"/>
                        <a:pt x="10" y="80"/>
                        <a:pt x="23" y="80"/>
                      </a:cubicBezTo>
                      <a:cubicBezTo>
                        <a:pt x="76" y="80"/>
                        <a:pt x="76" y="80"/>
                        <a:pt x="76" y="80"/>
                      </a:cubicBezTo>
                      <a:cubicBezTo>
                        <a:pt x="78" y="80"/>
                        <a:pt x="78" y="80"/>
                        <a:pt x="78" y="80"/>
                      </a:cubicBezTo>
                      <a:cubicBezTo>
                        <a:pt x="116" y="80"/>
                        <a:pt x="116" y="80"/>
                        <a:pt x="116" y="80"/>
                      </a:cubicBezTo>
                      <a:cubicBezTo>
                        <a:pt x="124" y="80"/>
                        <a:pt x="130" y="74"/>
                        <a:pt x="130" y="66"/>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7" name="Rectangle 184">
                  <a:extLst>
                    <a:ext uri="{FF2B5EF4-FFF2-40B4-BE49-F238E27FC236}">
                      <a16:creationId xmlns:a16="http://schemas.microsoft.com/office/drawing/2014/main" id="{B2179224-749C-582F-D20D-EB5F9425CD99}"/>
                    </a:ext>
                  </a:extLst>
                </p:cNvPr>
                <p:cNvSpPr>
                  <a:spLocks noChangeArrowheads="1"/>
                </p:cNvSpPr>
                <p:nvPr/>
              </p:nvSpPr>
              <p:spPr bwMode="auto">
                <a:xfrm>
                  <a:off x="7016751" y="1749425"/>
                  <a:ext cx="42863" cy="9048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8" name="Rectangle 185">
                  <a:extLst>
                    <a:ext uri="{FF2B5EF4-FFF2-40B4-BE49-F238E27FC236}">
                      <a16:creationId xmlns:a16="http://schemas.microsoft.com/office/drawing/2014/main" id="{E2524D20-2C5D-D753-07B2-CE89B423E26D}"/>
                    </a:ext>
                  </a:extLst>
                </p:cNvPr>
                <p:cNvSpPr>
                  <a:spLocks noChangeArrowheads="1"/>
                </p:cNvSpPr>
                <p:nvPr/>
              </p:nvSpPr>
              <p:spPr bwMode="auto">
                <a:xfrm>
                  <a:off x="7118351" y="1798638"/>
                  <a:ext cx="41275" cy="9366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79" name="Rectangle 186">
                  <a:extLst>
                    <a:ext uri="{FF2B5EF4-FFF2-40B4-BE49-F238E27FC236}">
                      <a16:creationId xmlns:a16="http://schemas.microsoft.com/office/drawing/2014/main" id="{AB4F11C7-B9BD-F231-3C41-74303B056C84}"/>
                    </a:ext>
                  </a:extLst>
                </p:cNvPr>
                <p:cNvSpPr>
                  <a:spLocks noChangeArrowheads="1"/>
                </p:cNvSpPr>
                <p:nvPr/>
              </p:nvSpPr>
              <p:spPr bwMode="auto">
                <a:xfrm>
                  <a:off x="7219951" y="1749425"/>
                  <a:ext cx="41275" cy="9048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80" name="Rectangle 187">
                  <a:extLst>
                    <a:ext uri="{FF2B5EF4-FFF2-40B4-BE49-F238E27FC236}">
                      <a16:creationId xmlns:a16="http://schemas.microsoft.com/office/drawing/2014/main" id="{AD4A684D-8021-19C0-B723-8BC9BC4832BA}"/>
                    </a:ext>
                  </a:extLst>
                </p:cNvPr>
                <p:cNvSpPr>
                  <a:spLocks noChangeArrowheads="1"/>
                </p:cNvSpPr>
                <p:nvPr/>
              </p:nvSpPr>
              <p:spPr bwMode="auto">
                <a:xfrm>
                  <a:off x="7321551" y="1798638"/>
                  <a:ext cx="46038" cy="93662"/>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8" name="Group 7">
              <a:extLst>
                <a:ext uri="{FF2B5EF4-FFF2-40B4-BE49-F238E27FC236}">
                  <a16:creationId xmlns:a16="http://schemas.microsoft.com/office/drawing/2014/main" id="{3C5DE0EB-4212-6E91-CB6A-75A55D49595C}"/>
                </a:ext>
              </a:extLst>
            </p:cNvPr>
            <p:cNvGrpSpPr/>
            <p:nvPr/>
          </p:nvGrpSpPr>
          <p:grpSpPr>
            <a:xfrm>
              <a:off x="600243" y="1938472"/>
              <a:ext cx="5454232" cy="3880215"/>
              <a:chOff x="6477796" y="2424440"/>
              <a:chExt cx="5714204" cy="3927683"/>
            </a:xfrm>
            <a:grpFill/>
          </p:grpSpPr>
          <p:sp>
            <p:nvSpPr>
              <p:cNvPr id="256" name="Freeform 28">
                <a:extLst>
                  <a:ext uri="{FF2B5EF4-FFF2-40B4-BE49-F238E27FC236}">
                    <a16:creationId xmlns:a16="http://schemas.microsoft.com/office/drawing/2014/main" id="{8C63DE41-4FF3-E7D9-3E5A-FFC56B2543D8}"/>
                  </a:ext>
                </a:extLst>
              </p:cNvPr>
              <p:cNvSpPr>
                <a:spLocks noEditPoints="1"/>
              </p:cNvSpPr>
              <p:nvPr/>
            </p:nvSpPr>
            <p:spPr bwMode="auto">
              <a:xfrm>
                <a:off x="6477796" y="3544524"/>
                <a:ext cx="953107" cy="950151"/>
              </a:xfrm>
              <a:custGeom>
                <a:avLst/>
                <a:gdLst>
                  <a:gd name="T0" fmla="*/ 178 w 356"/>
                  <a:gd name="T1" fmla="*/ 0 h 355"/>
                  <a:gd name="T2" fmla="*/ 0 w 356"/>
                  <a:gd name="T3" fmla="*/ 177 h 355"/>
                  <a:gd name="T4" fmla="*/ 178 w 356"/>
                  <a:gd name="T5" fmla="*/ 355 h 355"/>
                  <a:gd name="T6" fmla="*/ 356 w 356"/>
                  <a:gd name="T7" fmla="*/ 177 h 355"/>
                  <a:gd name="T8" fmla="*/ 178 w 356"/>
                  <a:gd name="T9" fmla="*/ 0 h 355"/>
                  <a:gd name="T10" fmla="*/ 186 w 356"/>
                  <a:gd name="T11" fmla="*/ 124 h 355"/>
                  <a:gd name="T12" fmla="*/ 186 w 356"/>
                  <a:gd name="T13" fmla="*/ 246 h 355"/>
                  <a:gd name="T14" fmla="*/ 140 w 356"/>
                  <a:gd name="T15" fmla="*/ 276 h 355"/>
                  <a:gd name="T16" fmla="*/ 94 w 356"/>
                  <a:gd name="T17" fmla="*/ 246 h 355"/>
                  <a:gd name="T18" fmla="*/ 140 w 356"/>
                  <a:gd name="T19" fmla="*/ 215 h 355"/>
                  <a:gd name="T20" fmla="*/ 170 w 356"/>
                  <a:gd name="T21" fmla="*/ 223 h 355"/>
                  <a:gd name="T22" fmla="*/ 170 w 356"/>
                  <a:gd name="T23" fmla="*/ 78 h 355"/>
                  <a:gd name="T24" fmla="*/ 186 w 356"/>
                  <a:gd name="T25" fmla="*/ 78 h 355"/>
                  <a:gd name="T26" fmla="*/ 262 w 356"/>
                  <a:gd name="T27" fmla="*/ 185 h 355"/>
                  <a:gd name="T28" fmla="*/ 186 w 356"/>
                  <a:gd name="T29" fmla="*/ 124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6" h="355">
                    <a:moveTo>
                      <a:pt x="178" y="0"/>
                    </a:moveTo>
                    <a:cubicBezTo>
                      <a:pt x="80" y="0"/>
                      <a:pt x="0" y="79"/>
                      <a:pt x="0" y="177"/>
                    </a:cubicBezTo>
                    <a:cubicBezTo>
                      <a:pt x="0" y="275"/>
                      <a:pt x="80" y="355"/>
                      <a:pt x="178" y="355"/>
                    </a:cubicBezTo>
                    <a:cubicBezTo>
                      <a:pt x="276" y="355"/>
                      <a:pt x="356" y="275"/>
                      <a:pt x="356" y="177"/>
                    </a:cubicBezTo>
                    <a:cubicBezTo>
                      <a:pt x="356" y="79"/>
                      <a:pt x="276" y="0"/>
                      <a:pt x="178" y="0"/>
                    </a:cubicBezTo>
                    <a:close/>
                    <a:moveTo>
                      <a:pt x="186" y="124"/>
                    </a:moveTo>
                    <a:cubicBezTo>
                      <a:pt x="186" y="246"/>
                      <a:pt x="186" y="246"/>
                      <a:pt x="186" y="246"/>
                    </a:cubicBezTo>
                    <a:cubicBezTo>
                      <a:pt x="186" y="262"/>
                      <a:pt x="165" y="276"/>
                      <a:pt x="140" y="276"/>
                    </a:cubicBezTo>
                    <a:cubicBezTo>
                      <a:pt x="115" y="276"/>
                      <a:pt x="94" y="262"/>
                      <a:pt x="94" y="246"/>
                    </a:cubicBezTo>
                    <a:cubicBezTo>
                      <a:pt x="94" y="229"/>
                      <a:pt x="115" y="215"/>
                      <a:pt x="140" y="215"/>
                    </a:cubicBezTo>
                    <a:cubicBezTo>
                      <a:pt x="152" y="215"/>
                      <a:pt x="162" y="218"/>
                      <a:pt x="170" y="223"/>
                    </a:cubicBezTo>
                    <a:cubicBezTo>
                      <a:pt x="170" y="78"/>
                      <a:pt x="170" y="78"/>
                      <a:pt x="170" y="78"/>
                    </a:cubicBezTo>
                    <a:cubicBezTo>
                      <a:pt x="186" y="78"/>
                      <a:pt x="186" y="78"/>
                      <a:pt x="186" y="78"/>
                    </a:cubicBezTo>
                    <a:cubicBezTo>
                      <a:pt x="186" y="78"/>
                      <a:pt x="252" y="78"/>
                      <a:pt x="262" y="185"/>
                    </a:cubicBezTo>
                    <a:cubicBezTo>
                      <a:pt x="246" y="162"/>
                      <a:pt x="224" y="118"/>
                      <a:pt x="186" y="12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57" name="Group 256">
                <a:extLst>
                  <a:ext uri="{FF2B5EF4-FFF2-40B4-BE49-F238E27FC236}">
                    <a16:creationId xmlns:a16="http://schemas.microsoft.com/office/drawing/2014/main" id="{85F6A9C1-9B26-A6DE-E1F7-70AFC9C2A0C9}"/>
                  </a:ext>
                </a:extLst>
              </p:cNvPr>
              <p:cNvGrpSpPr/>
              <p:nvPr/>
            </p:nvGrpSpPr>
            <p:grpSpPr>
              <a:xfrm>
                <a:off x="7557983" y="5396061"/>
                <a:ext cx="953107" cy="956062"/>
                <a:chOff x="4362451" y="5308600"/>
                <a:chExt cx="1023938" cy="1027113"/>
              </a:xfrm>
              <a:grpFill/>
            </p:grpSpPr>
            <p:sp>
              <p:nvSpPr>
                <p:cNvPr id="266" name="Freeform 29">
                  <a:extLst>
                    <a:ext uri="{FF2B5EF4-FFF2-40B4-BE49-F238E27FC236}">
                      <a16:creationId xmlns:a16="http://schemas.microsoft.com/office/drawing/2014/main" id="{F1BAD973-FBCB-99E6-E03C-12EBB762B4F1}"/>
                    </a:ext>
                  </a:extLst>
                </p:cNvPr>
                <p:cNvSpPr>
                  <a:spLocks noEditPoints="1"/>
                </p:cNvSpPr>
                <p:nvPr/>
              </p:nvSpPr>
              <p:spPr bwMode="auto">
                <a:xfrm>
                  <a:off x="4362451" y="5308600"/>
                  <a:ext cx="1023938" cy="1027113"/>
                </a:xfrm>
                <a:custGeom>
                  <a:avLst/>
                  <a:gdLst>
                    <a:gd name="T0" fmla="*/ 178 w 356"/>
                    <a:gd name="T1" fmla="*/ 0 h 357"/>
                    <a:gd name="T2" fmla="*/ 0 w 356"/>
                    <a:gd name="T3" fmla="*/ 179 h 357"/>
                    <a:gd name="T4" fmla="*/ 178 w 356"/>
                    <a:gd name="T5" fmla="*/ 357 h 357"/>
                    <a:gd name="T6" fmla="*/ 356 w 356"/>
                    <a:gd name="T7" fmla="*/ 179 h 357"/>
                    <a:gd name="T8" fmla="*/ 178 w 356"/>
                    <a:gd name="T9" fmla="*/ 0 h 357"/>
                    <a:gd name="T10" fmla="*/ 276 w 356"/>
                    <a:gd name="T11" fmla="*/ 268 h 357"/>
                    <a:gd name="T12" fmla="*/ 80 w 356"/>
                    <a:gd name="T13" fmla="*/ 268 h 357"/>
                    <a:gd name="T14" fmla="*/ 80 w 356"/>
                    <a:gd name="T15" fmla="*/ 190 h 357"/>
                    <a:gd name="T16" fmla="*/ 148 w 356"/>
                    <a:gd name="T17" fmla="*/ 190 h 357"/>
                    <a:gd name="T18" fmla="*/ 148 w 356"/>
                    <a:gd name="T19" fmla="*/ 210 h 357"/>
                    <a:gd name="T20" fmla="*/ 148 w 356"/>
                    <a:gd name="T21" fmla="*/ 224 h 357"/>
                    <a:gd name="T22" fmla="*/ 208 w 356"/>
                    <a:gd name="T23" fmla="*/ 224 h 357"/>
                    <a:gd name="T24" fmla="*/ 208 w 356"/>
                    <a:gd name="T25" fmla="*/ 224 h 357"/>
                    <a:gd name="T26" fmla="*/ 208 w 356"/>
                    <a:gd name="T27" fmla="*/ 210 h 357"/>
                    <a:gd name="T28" fmla="*/ 208 w 356"/>
                    <a:gd name="T29" fmla="*/ 190 h 357"/>
                    <a:gd name="T30" fmla="*/ 276 w 356"/>
                    <a:gd name="T31" fmla="*/ 190 h 357"/>
                    <a:gd name="T32" fmla="*/ 276 w 356"/>
                    <a:gd name="T33" fmla="*/ 268 h 357"/>
                    <a:gd name="T34" fmla="*/ 276 w 356"/>
                    <a:gd name="T35" fmla="*/ 176 h 357"/>
                    <a:gd name="T36" fmla="*/ 194 w 356"/>
                    <a:gd name="T37" fmla="*/ 176 h 357"/>
                    <a:gd name="T38" fmla="*/ 194 w 356"/>
                    <a:gd name="T39" fmla="*/ 176 h 357"/>
                    <a:gd name="T40" fmla="*/ 194 w 356"/>
                    <a:gd name="T41" fmla="*/ 176 h 357"/>
                    <a:gd name="T42" fmla="*/ 194 w 356"/>
                    <a:gd name="T43" fmla="*/ 210 h 357"/>
                    <a:gd name="T44" fmla="*/ 162 w 356"/>
                    <a:gd name="T45" fmla="*/ 210 h 357"/>
                    <a:gd name="T46" fmla="*/ 162 w 356"/>
                    <a:gd name="T47" fmla="*/ 176 h 357"/>
                    <a:gd name="T48" fmla="*/ 162 w 356"/>
                    <a:gd name="T49" fmla="*/ 176 h 357"/>
                    <a:gd name="T50" fmla="*/ 80 w 356"/>
                    <a:gd name="T51" fmla="*/ 176 h 357"/>
                    <a:gd name="T52" fmla="*/ 80 w 356"/>
                    <a:gd name="T53" fmla="*/ 121 h 357"/>
                    <a:gd name="T54" fmla="*/ 139 w 356"/>
                    <a:gd name="T55" fmla="*/ 121 h 357"/>
                    <a:gd name="T56" fmla="*/ 139 w 356"/>
                    <a:gd name="T57" fmla="*/ 121 h 357"/>
                    <a:gd name="T58" fmla="*/ 139 w 356"/>
                    <a:gd name="T59" fmla="*/ 83 h 357"/>
                    <a:gd name="T60" fmla="*/ 217 w 356"/>
                    <a:gd name="T61" fmla="*/ 83 h 357"/>
                    <a:gd name="T62" fmla="*/ 217 w 356"/>
                    <a:gd name="T63" fmla="*/ 121 h 357"/>
                    <a:gd name="T64" fmla="*/ 217 w 356"/>
                    <a:gd name="T65" fmla="*/ 121 h 357"/>
                    <a:gd name="T66" fmla="*/ 276 w 356"/>
                    <a:gd name="T67" fmla="*/ 121 h 357"/>
                    <a:gd name="T68" fmla="*/ 276 w 356"/>
                    <a:gd name="T69" fmla="*/ 176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6" h="357">
                      <a:moveTo>
                        <a:pt x="178" y="0"/>
                      </a:moveTo>
                      <a:cubicBezTo>
                        <a:pt x="79" y="0"/>
                        <a:pt x="0" y="80"/>
                        <a:pt x="0" y="179"/>
                      </a:cubicBezTo>
                      <a:cubicBezTo>
                        <a:pt x="0" y="277"/>
                        <a:pt x="79" y="357"/>
                        <a:pt x="178" y="357"/>
                      </a:cubicBezTo>
                      <a:cubicBezTo>
                        <a:pt x="277" y="357"/>
                        <a:pt x="356" y="277"/>
                        <a:pt x="356" y="179"/>
                      </a:cubicBezTo>
                      <a:cubicBezTo>
                        <a:pt x="356" y="80"/>
                        <a:pt x="277" y="0"/>
                        <a:pt x="178" y="0"/>
                      </a:cubicBezTo>
                      <a:close/>
                      <a:moveTo>
                        <a:pt x="276" y="268"/>
                      </a:moveTo>
                      <a:cubicBezTo>
                        <a:pt x="80" y="268"/>
                        <a:pt x="80" y="268"/>
                        <a:pt x="80" y="268"/>
                      </a:cubicBezTo>
                      <a:cubicBezTo>
                        <a:pt x="80" y="190"/>
                        <a:pt x="80" y="190"/>
                        <a:pt x="80" y="190"/>
                      </a:cubicBezTo>
                      <a:cubicBezTo>
                        <a:pt x="148" y="190"/>
                        <a:pt x="148" y="190"/>
                        <a:pt x="148" y="190"/>
                      </a:cubicBezTo>
                      <a:cubicBezTo>
                        <a:pt x="148" y="210"/>
                        <a:pt x="148" y="210"/>
                        <a:pt x="148" y="210"/>
                      </a:cubicBezTo>
                      <a:cubicBezTo>
                        <a:pt x="148" y="224"/>
                        <a:pt x="148" y="224"/>
                        <a:pt x="148" y="224"/>
                      </a:cubicBezTo>
                      <a:cubicBezTo>
                        <a:pt x="208" y="224"/>
                        <a:pt x="208" y="224"/>
                        <a:pt x="208" y="224"/>
                      </a:cubicBezTo>
                      <a:cubicBezTo>
                        <a:pt x="208" y="224"/>
                        <a:pt x="208" y="224"/>
                        <a:pt x="208" y="224"/>
                      </a:cubicBezTo>
                      <a:cubicBezTo>
                        <a:pt x="208" y="210"/>
                        <a:pt x="208" y="210"/>
                        <a:pt x="208" y="210"/>
                      </a:cubicBezTo>
                      <a:cubicBezTo>
                        <a:pt x="208" y="190"/>
                        <a:pt x="208" y="190"/>
                        <a:pt x="208" y="190"/>
                      </a:cubicBezTo>
                      <a:cubicBezTo>
                        <a:pt x="276" y="190"/>
                        <a:pt x="276" y="190"/>
                        <a:pt x="276" y="190"/>
                      </a:cubicBezTo>
                      <a:lnTo>
                        <a:pt x="276" y="268"/>
                      </a:lnTo>
                      <a:close/>
                      <a:moveTo>
                        <a:pt x="276" y="176"/>
                      </a:moveTo>
                      <a:cubicBezTo>
                        <a:pt x="194" y="176"/>
                        <a:pt x="194" y="176"/>
                        <a:pt x="194" y="176"/>
                      </a:cubicBezTo>
                      <a:cubicBezTo>
                        <a:pt x="194" y="176"/>
                        <a:pt x="194" y="176"/>
                        <a:pt x="194" y="176"/>
                      </a:cubicBezTo>
                      <a:cubicBezTo>
                        <a:pt x="194" y="176"/>
                        <a:pt x="194" y="176"/>
                        <a:pt x="194" y="176"/>
                      </a:cubicBezTo>
                      <a:cubicBezTo>
                        <a:pt x="194" y="210"/>
                        <a:pt x="194" y="210"/>
                        <a:pt x="194" y="210"/>
                      </a:cubicBezTo>
                      <a:cubicBezTo>
                        <a:pt x="162" y="210"/>
                        <a:pt x="162" y="210"/>
                        <a:pt x="162" y="210"/>
                      </a:cubicBezTo>
                      <a:cubicBezTo>
                        <a:pt x="162" y="176"/>
                        <a:pt x="162" y="176"/>
                        <a:pt x="162" y="176"/>
                      </a:cubicBezTo>
                      <a:cubicBezTo>
                        <a:pt x="162" y="176"/>
                        <a:pt x="162" y="176"/>
                        <a:pt x="162" y="176"/>
                      </a:cubicBezTo>
                      <a:cubicBezTo>
                        <a:pt x="80" y="176"/>
                        <a:pt x="80" y="176"/>
                        <a:pt x="80" y="176"/>
                      </a:cubicBezTo>
                      <a:cubicBezTo>
                        <a:pt x="80" y="121"/>
                        <a:pt x="80" y="121"/>
                        <a:pt x="80" y="121"/>
                      </a:cubicBezTo>
                      <a:cubicBezTo>
                        <a:pt x="139" y="121"/>
                        <a:pt x="139" y="121"/>
                        <a:pt x="139" y="121"/>
                      </a:cubicBezTo>
                      <a:cubicBezTo>
                        <a:pt x="139" y="121"/>
                        <a:pt x="139" y="121"/>
                        <a:pt x="139" y="121"/>
                      </a:cubicBezTo>
                      <a:cubicBezTo>
                        <a:pt x="139" y="83"/>
                        <a:pt x="139" y="83"/>
                        <a:pt x="139" y="83"/>
                      </a:cubicBezTo>
                      <a:cubicBezTo>
                        <a:pt x="217" y="83"/>
                        <a:pt x="217" y="83"/>
                        <a:pt x="217" y="83"/>
                      </a:cubicBezTo>
                      <a:cubicBezTo>
                        <a:pt x="217" y="121"/>
                        <a:pt x="217" y="121"/>
                        <a:pt x="217" y="121"/>
                      </a:cubicBezTo>
                      <a:cubicBezTo>
                        <a:pt x="217" y="121"/>
                        <a:pt x="217" y="121"/>
                        <a:pt x="217" y="121"/>
                      </a:cubicBezTo>
                      <a:cubicBezTo>
                        <a:pt x="276" y="121"/>
                        <a:pt x="276" y="121"/>
                        <a:pt x="276" y="121"/>
                      </a:cubicBezTo>
                      <a:lnTo>
                        <a:pt x="276" y="1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7" name="Freeform 30">
                  <a:extLst>
                    <a:ext uri="{FF2B5EF4-FFF2-40B4-BE49-F238E27FC236}">
                      <a16:creationId xmlns:a16="http://schemas.microsoft.com/office/drawing/2014/main" id="{338FD8C1-A6EA-DE0A-DD53-0F4E56386741}"/>
                    </a:ext>
                  </a:extLst>
                </p:cNvPr>
                <p:cNvSpPr>
                  <a:spLocks/>
                </p:cNvSpPr>
                <p:nvPr/>
              </p:nvSpPr>
              <p:spPr bwMode="auto">
                <a:xfrm>
                  <a:off x="4822826" y="5618163"/>
                  <a:ext cx="103188" cy="38100"/>
                </a:xfrm>
                <a:custGeom>
                  <a:avLst/>
                  <a:gdLst>
                    <a:gd name="T0" fmla="*/ 0 w 65"/>
                    <a:gd name="T1" fmla="*/ 0 h 24"/>
                    <a:gd name="T2" fmla="*/ 0 w 65"/>
                    <a:gd name="T3" fmla="*/ 24 h 24"/>
                    <a:gd name="T4" fmla="*/ 0 w 65"/>
                    <a:gd name="T5" fmla="*/ 24 h 24"/>
                    <a:gd name="T6" fmla="*/ 65 w 65"/>
                    <a:gd name="T7" fmla="*/ 24 h 24"/>
                    <a:gd name="T8" fmla="*/ 65 w 65"/>
                    <a:gd name="T9" fmla="*/ 24 h 24"/>
                    <a:gd name="T10" fmla="*/ 65 w 65"/>
                    <a:gd name="T11" fmla="*/ 0 h 24"/>
                    <a:gd name="T12" fmla="*/ 0 w 65"/>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5" h="24">
                      <a:moveTo>
                        <a:pt x="0" y="0"/>
                      </a:moveTo>
                      <a:lnTo>
                        <a:pt x="0" y="24"/>
                      </a:lnTo>
                      <a:lnTo>
                        <a:pt x="0" y="24"/>
                      </a:lnTo>
                      <a:lnTo>
                        <a:pt x="65" y="24"/>
                      </a:lnTo>
                      <a:lnTo>
                        <a:pt x="65" y="24"/>
                      </a:lnTo>
                      <a:lnTo>
                        <a:pt x="65"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58" name="Freeform 36">
                <a:extLst>
                  <a:ext uri="{FF2B5EF4-FFF2-40B4-BE49-F238E27FC236}">
                    <a16:creationId xmlns:a16="http://schemas.microsoft.com/office/drawing/2014/main" id="{1F6512FA-ED61-FF6C-84B4-04649E4994B4}"/>
                  </a:ext>
                </a:extLst>
              </p:cNvPr>
              <p:cNvSpPr>
                <a:spLocks noEditPoints="1"/>
              </p:cNvSpPr>
              <p:nvPr/>
            </p:nvSpPr>
            <p:spPr bwMode="auto">
              <a:xfrm>
                <a:off x="11235938" y="2424440"/>
                <a:ext cx="956062" cy="953106"/>
              </a:xfrm>
              <a:custGeom>
                <a:avLst/>
                <a:gdLst>
                  <a:gd name="T0" fmla="*/ 178 w 357"/>
                  <a:gd name="T1" fmla="*/ 0 h 356"/>
                  <a:gd name="T2" fmla="*/ 0 w 357"/>
                  <a:gd name="T3" fmla="*/ 178 h 356"/>
                  <a:gd name="T4" fmla="*/ 178 w 357"/>
                  <a:gd name="T5" fmla="*/ 356 h 356"/>
                  <a:gd name="T6" fmla="*/ 357 w 357"/>
                  <a:gd name="T7" fmla="*/ 178 h 356"/>
                  <a:gd name="T8" fmla="*/ 178 w 357"/>
                  <a:gd name="T9" fmla="*/ 0 h 356"/>
                  <a:gd name="T10" fmla="*/ 220 w 357"/>
                  <a:gd name="T11" fmla="*/ 77 h 356"/>
                  <a:gd name="T12" fmla="*/ 258 w 357"/>
                  <a:gd name="T13" fmla="*/ 77 h 356"/>
                  <a:gd name="T14" fmla="*/ 258 w 357"/>
                  <a:gd name="T15" fmla="*/ 125 h 356"/>
                  <a:gd name="T16" fmla="*/ 220 w 357"/>
                  <a:gd name="T17" fmla="*/ 94 h 356"/>
                  <a:gd name="T18" fmla="*/ 220 w 357"/>
                  <a:gd name="T19" fmla="*/ 77 h 356"/>
                  <a:gd name="T20" fmla="*/ 258 w 357"/>
                  <a:gd name="T21" fmla="*/ 200 h 356"/>
                  <a:gd name="T22" fmla="*/ 258 w 357"/>
                  <a:gd name="T23" fmla="*/ 272 h 356"/>
                  <a:gd name="T24" fmla="*/ 208 w 357"/>
                  <a:gd name="T25" fmla="*/ 272 h 356"/>
                  <a:gd name="T26" fmla="*/ 208 w 357"/>
                  <a:gd name="T27" fmla="*/ 185 h 356"/>
                  <a:gd name="T28" fmla="*/ 149 w 357"/>
                  <a:gd name="T29" fmla="*/ 185 h 356"/>
                  <a:gd name="T30" fmla="*/ 149 w 357"/>
                  <a:gd name="T31" fmla="*/ 272 h 356"/>
                  <a:gd name="T32" fmla="*/ 98 w 357"/>
                  <a:gd name="T33" fmla="*/ 272 h 356"/>
                  <a:gd name="T34" fmla="*/ 98 w 357"/>
                  <a:gd name="T35" fmla="*/ 184 h 356"/>
                  <a:gd name="T36" fmla="*/ 178 w 357"/>
                  <a:gd name="T37" fmla="*/ 118 h 356"/>
                  <a:gd name="T38" fmla="*/ 220 w 357"/>
                  <a:gd name="T39" fmla="*/ 152 h 356"/>
                  <a:gd name="T40" fmla="*/ 258 w 357"/>
                  <a:gd name="T41" fmla="*/ 184 h 356"/>
                  <a:gd name="T42" fmla="*/ 258 w 357"/>
                  <a:gd name="T43" fmla="*/ 200 h 356"/>
                  <a:gd name="T44" fmla="*/ 276 w 357"/>
                  <a:gd name="T45" fmla="*/ 190 h 356"/>
                  <a:gd name="T46" fmla="*/ 258 w 357"/>
                  <a:gd name="T47" fmla="*/ 175 h 356"/>
                  <a:gd name="T48" fmla="*/ 220 w 357"/>
                  <a:gd name="T49" fmla="*/ 144 h 356"/>
                  <a:gd name="T50" fmla="*/ 178 w 357"/>
                  <a:gd name="T51" fmla="*/ 110 h 356"/>
                  <a:gd name="T52" fmla="*/ 98 w 357"/>
                  <a:gd name="T53" fmla="*/ 175 h 356"/>
                  <a:gd name="T54" fmla="*/ 81 w 357"/>
                  <a:gd name="T55" fmla="*/ 190 h 356"/>
                  <a:gd name="T56" fmla="*/ 60 w 357"/>
                  <a:gd name="T57" fmla="*/ 165 h 356"/>
                  <a:gd name="T58" fmla="*/ 178 w 357"/>
                  <a:gd name="T59" fmla="*/ 69 h 356"/>
                  <a:gd name="T60" fmla="*/ 220 w 357"/>
                  <a:gd name="T61" fmla="*/ 102 h 356"/>
                  <a:gd name="T62" fmla="*/ 258 w 357"/>
                  <a:gd name="T63" fmla="*/ 134 h 356"/>
                  <a:gd name="T64" fmla="*/ 296 w 357"/>
                  <a:gd name="T65" fmla="*/ 165 h 356"/>
                  <a:gd name="T66" fmla="*/ 276 w 357"/>
                  <a:gd name="T67" fmla="*/ 19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7" h="356">
                    <a:moveTo>
                      <a:pt x="178" y="0"/>
                    </a:moveTo>
                    <a:cubicBezTo>
                      <a:pt x="80" y="0"/>
                      <a:pt x="0" y="80"/>
                      <a:pt x="0" y="178"/>
                    </a:cubicBezTo>
                    <a:cubicBezTo>
                      <a:pt x="0" y="277"/>
                      <a:pt x="80" y="356"/>
                      <a:pt x="178" y="356"/>
                    </a:cubicBezTo>
                    <a:cubicBezTo>
                      <a:pt x="277" y="356"/>
                      <a:pt x="357" y="277"/>
                      <a:pt x="357" y="178"/>
                    </a:cubicBezTo>
                    <a:cubicBezTo>
                      <a:pt x="357" y="80"/>
                      <a:pt x="277" y="0"/>
                      <a:pt x="178" y="0"/>
                    </a:cubicBezTo>
                    <a:close/>
                    <a:moveTo>
                      <a:pt x="220" y="77"/>
                    </a:moveTo>
                    <a:cubicBezTo>
                      <a:pt x="258" y="77"/>
                      <a:pt x="258" y="77"/>
                      <a:pt x="258" y="77"/>
                    </a:cubicBezTo>
                    <a:cubicBezTo>
                      <a:pt x="258" y="125"/>
                      <a:pt x="258" y="125"/>
                      <a:pt x="258" y="125"/>
                    </a:cubicBezTo>
                    <a:cubicBezTo>
                      <a:pt x="220" y="94"/>
                      <a:pt x="220" y="94"/>
                      <a:pt x="220" y="94"/>
                    </a:cubicBezTo>
                    <a:lnTo>
                      <a:pt x="220" y="77"/>
                    </a:lnTo>
                    <a:close/>
                    <a:moveTo>
                      <a:pt x="258" y="200"/>
                    </a:moveTo>
                    <a:cubicBezTo>
                      <a:pt x="258" y="272"/>
                      <a:pt x="258" y="272"/>
                      <a:pt x="258" y="272"/>
                    </a:cubicBezTo>
                    <a:cubicBezTo>
                      <a:pt x="208" y="272"/>
                      <a:pt x="208" y="272"/>
                      <a:pt x="208" y="272"/>
                    </a:cubicBezTo>
                    <a:cubicBezTo>
                      <a:pt x="208" y="185"/>
                      <a:pt x="208" y="185"/>
                      <a:pt x="208" y="185"/>
                    </a:cubicBezTo>
                    <a:cubicBezTo>
                      <a:pt x="149" y="185"/>
                      <a:pt x="149" y="185"/>
                      <a:pt x="149" y="185"/>
                    </a:cubicBezTo>
                    <a:cubicBezTo>
                      <a:pt x="149" y="272"/>
                      <a:pt x="149" y="272"/>
                      <a:pt x="149" y="272"/>
                    </a:cubicBezTo>
                    <a:cubicBezTo>
                      <a:pt x="98" y="272"/>
                      <a:pt x="98" y="272"/>
                      <a:pt x="98" y="272"/>
                    </a:cubicBezTo>
                    <a:cubicBezTo>
                      <a:pt x="98" y="184"/>
                      <a:pt x="98" y="184"/>
                      <a:pt x="98" y="184"/>
                    </a:cubicBezTo>
                    <a:cubicBezTo>
                      <a:pt x="178" y="118"/>
                      <a:pt x="178" y="118"/>
                      <a:pt x="178" y="118"/>
                    </a:cubicBezTo>
                    <a:cubicBezTo>
                      <a:pt x="220" y="152"/>
                      <a:pt x="220" y="152"/>
                      <a:pt x="220" y="152"/>
                    </a:cubicBezTo>
                    <a:cubicBezTo>
                      <a:pt x="258" y="184"/>
                      <a:pt x="258" y="184"/>
                      <a:pt x="258" y="184"/>
                    </a:cubicBezTo>
                    <a:lnTo>
                      <a:pt x="258" y="200"/>
                    </a:lnTo>
                    <a:close/>
                    <a:moveTo>
                      <a:pt x="276" y="190"/>
                    </a:moveTo>
                    <a:cubicBezTo>
                      <a:pt x="258" y="175"/>
                      <a:pt x="258" y="175"/>
                      <a:pt x="258" y="175"/>
                    </a:cubicBezTo>
                    <a:cubicBezTo>
                      <a:pt x="220" y="144"/>
                      <a:pt x="220" y="144"/>
                      <a:pt x="220" y="144"/>
                    </a:cubicBezTo>
                    <a:cubicBezTo>
                      <a:pt x="178" y="110"/>
                      <a:pt x="178" y="110"/>
                      <a:pt x="178" y="110"/>
                    </a:cubicBezTo>
                    <a:cubicBezTo>
                      <a:pt x="98" y="175"/>
                      <a:pt x="98" y="175"/>
                      <a:pt x="98" y="175"/>
                    </a:cubicBezTo>
                    <a:cubicBezTo>
                      <a:pt x="81" y="190"/>
                      <a:pt x="81" y="190"/>
                      <a:pt x="81" y="190"/>
                    </a:cubicBezTo>
                    <a:cubicBezTo>
                      <a:pt x="60" y="165"/>
                      <a:pt x="60" y="165"/>
                      <a:pt x="60" y="165"/>
                    </a:cubicBezTo>
                    <a:cubicBezTo>
                      <a:pt x="178" y="69"/>
                      <a:pt x="178" y="69"/>
                      <a:pt x="178" y="69"/>
                    </a:cubicBezTo>
                    <a:cubicBezTo>
                      <a:pt x="220" y="102"/>
                      <a:pt x="220" y="102"/>
                      <a:pt x="220" y="102"/>
                    </a:cubicBezTo>
                    <a:cubicBezTo>
                      <a:pt x="258" y="134"/>
                      <a:pt x="258" y="134"/>
                      <a:pt x="258" y="134"/>
                    </a:cubicBezTo>
                    <a:cubicBezTo>
                      <a:pt x="296" y="165"/>
                      <a:pt x="296" y="165"/>
                      <a:pt x="296" y="165"/>
                    </a:cubicBezTo>
                    <a:lnTo>
                      <a:pt x="276" y="19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259" name="Group 258">
                <a:extLst>
                  <a:ext uri="{FF2B5EF4-FFF2-40B4-BE49-F238E27FC236}">
                    <a16:creationId xmlns:a16="http://schemas.microsoft.com/office/drawing/2014/main" id="{264450A2-C41E-117A-E8F7-AD114B9C2689}"/>
                  </a:ext>
                </a:extLst>
              </p:cNvPr>
              <p:cNvGrpSpPr/>
              <p:nvPr/>
            </p:nvGrpSpPr>
            <p:grpSpPr>
              <a:xfrm>
                <a:off x="10121764" y="2490935"/>
                <a:ext cx="768396" cy="766918"/>
                <a:chOff x="7116763" y="2187575"/>
                <a:chExt cx="825500" cy="823913"/>
              </a:xfrm>
              <a:grpFill/>
            </p:grpSpPr>
            <p:sp>
              <p:nvSpPr>
                <p:cNvPr id="264" name="Freeform 48">
                  <a:extLst>
                    <a:ext uri="{FF2B5EF4-FFF2-40B4-BE49-F238E27FC236}">
                      <a16:creationId xmlns:a16="http://schemas.microsoft.com/office/drawing/2014/main" id="{5C07D472-7341-085E-9F4A-E27EBDCFBFC6}"/>
                    </a:ext>
                  </a:extLst>
                </p:cNvPr>
                <p:cNvSpPr>
                  <a:spLocks/>
                </p:cNvSpPr>
                <p:nvPr/>
              </p:nvSpPr>
              <p:spPr bwMode="auto">
                <a:xfrm>
                  <a:off x="7473951" y="2566988"/>
                  <a:ext cx="71438" cy="98425"/>
                </a:xfrm>
                <a:custGeom>
                  <a:avLst/>
                  <a:gdLst>
                    <a:gd name="T0" fmla="*/ 0 w 25"/>
                    <a:gd name="T1" fmla="*/ 32 h 34"/>
                    <a:gd name="T2" fmla="*/ 3 w 25"/>
                    <a:gd name="T3" fmla="*/ 34 h 34"/>
                    <a:gd name="T4" fmla="*/ 25 w 25"/>
                    <a:gd name="T5" fmla="*/ 0 h 34"/>
                    <a:gd name="T6" fmla="*/ 13 w 25"/>
                    <a:gd name="T7" fmla="*/ 4 h 34"/>
                    <a:gd name="T8" fmla="*/ 0 w 25"/>
                    <a:gd name="T9" fmla="*/ 32 h 34"/>
                  </a:gdLst>
                  <a:ahLst/>
                  <a:cxnLst>
                    <a:cxn ang="0">
                      <a:pos x="T0" y="T1"/>
                    </a:cxn>
                    <a:cxn ang="0">
                      <a:pos x="T2" y="T3"/>
                    </a:cxn>
                    <a:cxn ang="0">
                      <a:pos x="T4" y="T5"/>
                    </a:cxn>
                    <a:cxn ang="0">
                      <a:pos x="T6" y="T7"/>
                    </a:cxn>
                    <a:cxn ang="0">
                      <a:pos x="T8" y="T9"/>
                    </a:cxn>
                  </a:cxnLst>
                  <a:rect l="0" t="0" r="r" b="b"/>
                  <a:pathLst>
                    <a:path w="25" h="34">
                      <a:moveTo>
                        <a:pt x="0" y="32"/>
                      </a:moveTo>
                      <a:cubicBezTo>
                        <a:pt x="0" y="34"/>
                        <a:pt x="2" y="34"/>
                        <a:pt x="3" y="34"/>
                      </a:cubicBezTo>
                      <a:cubicBezTo>
                        <a:pt x="9" y="34"/>
                        <a:pt x="18" y="28"/>
                        <a:pt x="25" y="0"/>
                      </a:cubicBezTo>
                      <a:cubicBezTo>
                        <a:pt x="20" y="0"/>
                        <a:pt x="15" y="2"/>
                        <a:pt x="13" y="4"/>
                      </a:cubicBezTo>
                      <a:cubicBezTo>
                        <a:pt x="6" y="11"/>
                        <a:pt x="0" y="23"/>
                        <a:pt x="0" y="3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5" name="Freeform 49">
                  <a:extLst>
                    <a:ext uri="{FF2B5EF4-FFF2-40B4-BE49-F238E27FC236}">
                      <a16:creationId xmlns:a16="http://schemas.microsoft.com/office/drawing/2014/main" id="{0238F042-0420-F15C-5B77-996BF975B54A}"/>
                    </a:ext>
                  </a:extLst>
                </p:cNvPr>
                <p:cNvSpPr>
                  <a:spLocks noEditPoints="1"/>
                </p:cNvSpPr>
                <p:nvPr/>
              </p:nvSpPr>
              <p:spPr bwMode="auto">
                <a:xfrm>
                  <a:off x="7116763" y="2187575"/>
                  <a:ext cx="825500" cy="823913"/>
                </a:xfrm>
                <a:custGeom>
                  <a:avLst/>
                  <a:gdLst>
                    <a:gd name="T0" fmla="*/ 143 w 287"/>
                    <a:gd name="T1" fmla="*/ 0 h 286"/>
                    <a:gd name="T2" fmla="*/ 0 w 287"/>
                    <a:gd name="T3" fmla="*/ 143 h 286"/>
                    <a:gd name="T4" fmla="*/ 143 w 287"/>
                    <a:gd name="T5" fmla="*/ 286 h 286"/>
                    <a:gd name="T6" fmla="*/ 287 w 287"/>
                    <a:gd name="T7" fmla="*/ 143 h 286"/>
                    <a:gd name="T8" fmla="*/ 143 w 287"/>
                    <a:gd name="T9" fmla="*/ 0 h 286"/>
                    <a:gd name="T10" fmla="*/ 222 w 287"/>
                    <a:gd name="T11" fmla="*/ 171 h 286"/>
                    <a:gd name="T12" fmla="*/ 180 w 287"/>
                    <a:gd name="T13" fmla="*/ 194 h 286"/>
                    <a:gd name="T14" fmla="*/ 154 w 287"/>
                    <a:gd name="T15" fmla="*/ 184 h 286"/>
                    <a:gd name="T16" fmla="*/ 125 w 287"/>
                    <a:gd name="T17" fmla="*/ 194 h 286"/>
                    <a:gd name="T18" fmla="*/ 91 w 287"/>
                    <a:gd name="T19" fmla="*/ 165 h 286"/>
                    <a:gd name="T20" fmla="*/ 110 w 287"/>
                    <a:gd name="T21" fmla="*/ 120 h 286"/>
                    <a:gd name="T22" fmla="*/ 170 w 287"/>
                    <a:gd name="T23" fmla="*/ 103 h 286"/>
                    <a:gd name="T24" fmla="*/ 180 w 287"/>
                    <a:gd name="T25" fmla="*/ 103 h 286"/>
                    <a:gd name="T26" fmla="*/ 187 w 287"/>
                    <a:gd name="T27" fmla="*/ 104 h 286"/>
                    <a:gd name="T28" fmla="*/ 185 w 287"/>
                    <a:gd name="T29" fmla="*/ 110 h 286"/>
                    <a:gd name="T30" fmla="*/ 178 w 287"/>
                    <a:gd name="T31" fmla="*/ 149 h 286"/>
                    <a:gd name="T32" fmla="*/ 177 w 287"/>
                    <a:gd name="T33" fmla="*/ 151 h 286"/>
                    <a:gd name="T34" fmla="*/ 175 w 287"/>
                    <a:gd name="T35" fmla="*/ 162 h 286"/>
                    <a:gd name="T36" fmla="*/ 181 w 287"/>
                    <a:gd name="T37" fmla="*/ 166 h 286"/>
                    <a:gd name="T38" fmla="*/ 196 w 287"/>
                    <a:gd name="T39" fmla="*/ 154 h 286"/>
                    <a:gd name="T40" fmla="*/ 201 w 287"/>
                    <a:gd name="T41" fmla="*/ 131 h 286"/>
                    <a:gd name="T42" fmla="*/ 186 w 287"/>
                    <a:gd name="T43" fmla="*/ 94 h 286"/>
                    <a:gd name="T44" fmla="*/ 146 w 287"/>
                    <a:gd name="T45" fmla="*/ 80 h 286"/>
                    <a:gd name="T46" fmla="*/ 79 w 287"/>
                    <a:gd name="T47" fmla="*/ 161 h 286"/>
                    <a:gd name="T48" fmla="*/ 94 w 287"/>
                    <a:gd name="T49" fmla="*/ 199 h 286"/>
                    <a:gd name="T50" fmla="*/ 135 w 287"/>
                    <a:gd name="T51" fmla="*/ 213 h 286"/>
                    <a:gd name="T52" fmla="*/ 201 w 287"/>
                    <a:gd name="T53" fmla="*/ 193 h 286"/>
                    <a:gd name="T54" fmla="*/ 206 w 287"/>
                    <a:gd name="T55" fmla="*/ 191 h 286"/>
                    <a:gd name="T56" fmla="*/ 208 w 287"/>
                    <a:gd name="T57" fmla="*/ 196 h 286"/>
                    <a:gd name="T58" fmla="*/ 216 w 287"/>
                    <a:gd name="T59" fmla="*/ 212 h 286"/>
                    <a:gd name="T60" fmla="*/ 218 w 287"/>
                    <a:gd name="T61" fmla="*/ 217 h 286"/>
                    <a:gd name="T62" fmla="*/ 214 w 287"/>
                    <a:gd name="T63" fmla="*/ 219 h 286"/>
                    <a:gd name="T64" fmla="*/ 133 w 287"/>
                    <a:gd name="T65" fmla="*/ 240 h 286"/>
                    <a:gd name="T66" fmla="*/ 74 w 287"/>
                    <a:gd name="T67" fmla="*/ 221 h 286"/>
                    <a:gd name="T68" fmla="*/ 46 w 287"/>
                    <a:gd name="T69" fmla="*/ 160 h 286"/>
                    <a:gd name="T70" fmla="*/ 71 w 287"/>
                    <a:gd name="T71" fmla="*/ 88 h 286"/>
                    <a:gd name="T72" fmla="*/ 148 w 287"/>
                    <a:gd name="T73" fmla="*/ 52 h 286"/>
                    <a:gd name="T74" fmla="*/ 204 w 287"/>
                    <a:gd name="T75" fmla="*/ 70 h 286"/>
                    <a:gd name="T76" fmla="*/ 234 w 287"/>
                    <a:gd name="T77" fmla="*/ 129 h 286"/>
                    <a:gd name="T78" fmla="*/ 222 w 287"/>
                    <a:gd name="T79" fmla="*/ 17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7" h="286">
                      <a:moveTo>
                        <a:pt x="143" y="0"/>
                      </a:moveTo>
                      <a:cubicBezTo>
                        <a:pt x="64" y="0"/>
                        <a:pt x="0" y="64"/>
                        <a:pt x="0" y="143"/>
                      </a:cubicBezTo>
                      <a:cubicBezTo>
                        <a:pt x="0" y="222"/>
                        <a:pt x="64" y="286"/>
                        <a:pt x="143" y="286"/>
                      </a:cubicBezTo>
                      <a:cubicBezTo>
                        <a:pt x="223" y="286"/>
                        <a:pt x="287" y="222"/>
                        <a:pt x="287" y="143"/>
                      </a:cubicBezTo>
                      <a:cubicBezTo>
                        <a:pt x="287" y="64"/>
                        <a:pt x="223" y="0"/>
                        <a:pt x="143" y="0"/>
                      </a:cubicBezTo>
                      <a:close/>
                      <a:moveTo>
                        <a:pt x="222" y="171"/>
                      </a:moveTo>
                      <a:cubicBezTo>
                        <a:pt x="212" y="186"/>
                        <a:pt x="198" y="194"/>
                        <a:pt x="180" y="194"/>
                      </a:cubicBezTo>
                      <a:cubicBezTo>
                        <a:pt x="167" y="194"/>
                        <a:pt x="161" y="190"/>
                        <a:pt x="154" y="184"/>
                      </a:cubicBezTo>
                      <a:cubicBezTo>
                        <a:pt x="146" y="190"/>
                        <a:pt x="138" y="194"/>
                        <a:pt x="125" y="194"/>
                      </a:cubicBezTo>
                      <a:cubicBezTo>
                        <a:pt x="105" y="194"/>
                        <a:pt x="91" y="182"/>
                        <a:pt x="91" y="165"/>
                      </a:cubicBezTo>
                      <a:cubicBezTo>
                        <a:pt x="91" y="150"/>
                        <a:pt x="99" y="132"/>
                        <a:pt x="110" y="120"/>
                      </a:cubicBezTo>
                      <a:cubicBezTo>
                        <a:pt x="119" y="110"/>
                        <a:pt x="133" y="103"/>
                        <a:pt x="170" y="103"/>
                      </a:cubicBezTo>
                      <a:cubicBezTo>
                        <a:pt x="173" y="103"/>
                        <a:pt x="177" y="103"/>
                        <a:pt x="180" y="103"/>
                      </a:cubicBezTo>
                      <a:cubicBezTo>
                        <a:pt x="187" y="104"/>
                        <a:pt x="187" y="104"/>
                        <a:pt x="187" y="104"/>
                      </a:cubicBezTo>
                      <a:cubicBezTo>
                        <a:pt x="185" y="110"/>
                        <a:pt x="185" y="110"/>
                        <a:pt x="185" y="110"/>
                      </a:cubicBezTo>
                      <a:cubicBezTo>
                        <a:pt x="178" y="149"/>
                        <a:pt x="178" y="149"/>
                        <a:pt x="178" y="149"/>
                      </a:cubicBezTo>
                      <a:cubicBezTo>
                        <a:pt x="177" y="149"/>
                        <a:pt x="177" y="150"/>
                        <a:pt x="177" y="151"/>
                      </a:cubicBezTo>
                      <a:cubicBezTo>
                        <a:pt x="177" y="154"/>
                        <a:pt x="175" y="159"/>
                        <a:pt x="175" y="162"/>
                      </a:cubicBezTo>
                      <a:cubicBezTo>
                        <a:pt x="175" y="165"/>
                        <a:pt x="177" y="166"/>
                        <a:pt x="181" y="166"/>
                      </a:cubicBezTo>
                      <a:cubicBezTo>
                        <a:pt x="187" y="166"/>
                        <a:pt x="192" y="162"/>
                        <a:pt x="196" y="154"/>
                      </a:cubicBezTo>
                      <a:cubicBezTo>
                        <a:pt x="200" y="146"/>
                        <a:pt x="201" y="136"/>
                        <a:pt x="201" y="131"/>
                      </a:cubicBezTo>
                      <a:cubicBezTo>
                        <a:pt x="201" y="116"/>
                        <a:pt x="196" y="103"/>
                        <a:pt x="186" y="94"/>
                      </a:cubicBezTo>
                      <a:cubicBezTo>
                        <a:pt x="176" y="84"/>
                        <a:pt x="162" y="80"/>
                        <a:pt x="146" y="80"/>
                      </a:cubicBezTo>
                      <a:cubicBezTo>
                        <a:pt x="112" y="80"/>
                        <a:pt x="79" y="107"/>
                        <a:pt x="79" y="161"/>
                      </a:cubicBezTo>
                      <a:cubicBezTo>
                        <a:pt x="79" y="177"/>
                        <a:pt x="84" y="190"/>
                        <a:pt x="94" y="199"/>
                      </a:cubicBezTo>
                      <a:cubicBezTo>
                        <a:pt x="104" y="208"/>
                        <a:pt x="118" y="213"/>
                        <a:pt x="135" y="213"/>
                      </a:cubicBezTo>
                      <a:cubicBezTo>
                        <a:pt x="161" y="213"/>
                        <a:pt x="182" y="203"/>
                        <a:pt x="201" y="193"/>
                      </a:cubicBezTo>
                      <a:cubicBezTo>
                        <a:pt x="206" y="191"/>
                        <a:pt x="206" y="191"/>
                        <a:pt x="206" y="191"/>
                      </a:cubicBezTo>
                      <a:cubicBezTo>
                        <a:pt x="208" y="196"/>
                        <a:pt x="208" y="196"/>
                        <a:pt x="208" y="196"/>
                      </a:cubicBezTo>
                      <a:cubicBezTo>
                        <a:pt x="216" y="212"/>
                        <a:pt x="216" y="212"/>
                        <a:pt x="216" y="212"/>
                      </a:cubicBezTo>
                      <a:cubicBezTo>
                        <a:pt x="218" y="217"/>
                        <a:pt x="218" y="217"/>
                        <a:pt x="218" y="217"/>
                      </a:cubicBezTo>
                      <a:cubicBezTo>
                        <a:pt x="214" y="219"/>
                        <a:pt x="214" y="219"/>
                        <a:pt x="214" y="219"/>
                      </a:cubicBezTo>
                      <a:cubicBezTo>
                        <a:pt x="189" y="233"/>
                        <a:pt x="161" y="240"/>
                        <a:pt x="133" y="240"/>
                      </a:cubicBezTo>
                      <a:cubicBezTo>
                        <a:pt x="111" y="240"/>
                        <a:pt x="90" y="233"/>
                        <a:pt x="74" y="221"/>
                      </a:cubicBezTo>
                      <a:cubicBezTo>
                        <a:pt x="55" y="207"/>
                        <a:pt x="46" y="186"/>
                        <a:pt x="46" y="160"/>
                      </a:cubicBezTo>
                      <a:cubicBezTo>
                        <a:pt x="46" y="134"/>
                        <a:pt x="55" y="108"/>
                        <a:pt x="71" y="88"/>
                      </a:cubicBezTo>
                      <a:cubicBezTo>
                        <a:pt x="84" y="72"/>
                        <a:pt x="108" y="52"/>
                        <a:pt x="148" y="52"/>
                      </a:cubicBezTo>
                      <a:cubicBezTo>
                        <a:pt x="167" y="52"/>
                        <a:pt x="188" y="59"/>
                        <a:pt x="204" y="70"/>
                      </a:cubicBezTo>
                      <a:cubicBezTo>
                        <a:pt x="217" y="80"/>
                        <a:pt x="234" y="98"/>
                        <a:pt x="234" y="129"/>
                      </a:cubicBezTo>
                      <a:cubicBezTo>
                        <a:pt x="234" y="144"/>
                        <a:pt x="229" y="159"/>
                        <a:pt x="222" y="171"/>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60" name="Group 259">
                <a:extLst>
                  <a:ext uri="{FF2B5EF4-FFF2-40B4-BE49-F238E27FC236}">
                    <a16:creationId xmlns:a16="http://schemas.microsoft.com/office/drawing/2014/main" id="{77B5DA21-A284-53D5-DD1A-4A6EB7EEC8A9}"/>
                  </a:ext>
                </a:extLst>
              </p:cNvPr>
              <p:cNvGrpSpPr/>
              <p:nvPr/>
            </p:nvGrpSpPr>
            <p:grpSpPr>
              <a:xfrm>
                <a:off x="8810475" y="2714679"/>
                <a:ext cx="257510" cy="279064"/>
                <a:chOff x="5534026" y="1911350"/>
                <a:chExt cx="360362" cy="390525"/>
              </a:xfrm>
              <a:grpFill/>
            </p:grpSpPr>
            <p:sp>
              <p:nvSpPr>
                <p:cNvPr id="262" name="Freeform 156">
                  <a:extLst>
                    <a:ext uri="{FF2B5EF4-FFF2-40B4-BE49-F238E27FC236}">
                      <a16:creationId xmlns:a16="http://schemas.microsoft.com/office/drawing/2014/main" id="{10262AE8-C0D6-CA7F-5524-D786712AEFF9}"/>
                    </a:ext>
                  </a:extLst>
                </p:cNvPr>
                <p:cNvSpPr>
                  <a:spLocks/>
                </p:cNvSpPr>
                <p:nvPr/>
              </p:nvSpPr>
              <p:spPr bwMode="auto">
                <a:xfrm>
                  <a:off x="5534026" y="1911350"/>
                  <a:ext cx="344488" cy="206375"/>
                </a:xfrm>
                <a:custGeom>
                  <a:avLst/>
                  <a:gdLst>
                    <a:gd name="T0" fmla="*/ 26 w 92"/>
                    <a:gd name="T1" fmla="*/ 30 h 55"/>
                    <a:gd name="T2" fmla="*/ 65 w 92"/>
                    <a:gd name="T3" fmla="*/ 25 h 55"/>
                    <a:gd name="T4" fmla="*/ 56 w 92"/>
                    <a:gd name="T5" fmla="*/ 34 h 55"/>
                    <a:gd name="T6" fmla="*/ 59 w 92"/>
                    <a:gd name="T7" fmla="*/ 41 h 55"/>
                    <a:gd name="T8" fmla="*/ 81 w 92"/>
                    <a:gd name="T9" fmla="*/ 41 h 55"/>
                    <a:gd name="T10" fmla="*/ 83 w 92"/>
                    <a:gd name="T11" fmla="*/ 41 h 55"/>
                    <a:gd name="T12" fmla="*/ 85 w 92"/>
                    <a:gd name="T13" fmla="*/ 41 h 55"/>
                    <a:gd name="T14" fmla="*/ 90 w 92"/>
                    <a:gd name="T15" fmla="*/ 41 h 55"/>
                    <a:gd name="T16" fmla="*/ 92 w 92"/>
                    <a:gd name="T17" fmla="*/ 38 h 55"/>
                    <a:gd name="T18" fmla="*/ 92 w 92"/>
                    <a:gd name="T19" fmla="*/ 7 h 55"/>
                    <a:gd name="T20" fmla="*/ 86 w 92"/>
                    <a:gd name="T21" fmla="*/ 5 h 55"/>
                    <a:gd name="T22" fmla="*/ 77 w 92"/>
                    <a:gd name="T23" fmla="*/ 14 h 55"/>
                    <a:gd name="T24" fmla="*/ 14 w 92"/>
                    <a:gd name="T25" fmla="*/ 19 h 55"/>
                    <a:gd name="T26" fmla="*/ 0 w 92"/>
                    <a:gd name="T27" fmla="*/ 55 h 55"/>
                    <a:gd name="T28" fmla="*/ 17 w 92"/>
                    <a:gd name="T29" fmla="*/ 55 h 55"/>
                    <a:gd name="T30" fmla="*/ 26 w 92"/>
                    <a:gd name="T31"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26" y="30"/>
                      </a:moveTo>
                      <a:cubicBezTo>
                        <a:pt x="36" y="19"/>
                        <a:pt x="53" y="18"/>
                        <a:pt x="65" y="25"/>
                      </a:cubicBezTo>
                      <a:cubicBezTo>
                        <a:pt x="61" y="29"/>
                        <a:pt x="56" y="34"/>
                        <a:pt x="56" y="34"/>
                      </a:cubicBezTo>
                      <a:cubicBezTo>
                        <a:pt x="53" y="38"/>
                        <a:pt x="57" y="41"/>
                        <a:pt x="59" y="41"/>
                      </a:cubicBezTo>
                      <a:cubicBezTo>
                        <a:pt x="81" y="41"/>
                        <a:pt x="81" y="41"/>
                        <a:pt x="81" y="41"/>
                      </a:cubicBezTo>
                      <a:cubicBezTo>
                        <a:pt x="82" y="41"/>
                        <a:pt x="83" y="41"/>
                        <a:pt x="83" y="41"/>
                      </a:cubicBezTo>
                      <a:cubicBezTo>
                        <a:pt x="85" y="41"/>
                        <a:pt x="85" y="41"/>
                        <a:pt x="85" y="41"/>
                      </a:cubicBezTo>
                      <a:cubicBezTo>
                        <a:pt x="90" y="41"/>
                        <a:pt x="90" y="41"/>
                        <a:pt x="90" y="41"/>
                      </a:cubicBezTo>
                      <a:cubicBezTo>
                        <a:pt x="91" y="41"/>
                        <a:pt x="92" y="40"/>
                        <a:pt x="92" y="38"/>
                      </a:cubicBezTo>
                      <a:cubicBezTo>
                        <a:pt x="92" y="7"/>
                        <a:pt x="92" y="7"/>
                        <a:pt x="92" y="7"/>
                      </a:cubicBezTo>
                      <a:cubicBezTo>
                        <a:pt x="92" y="5"/>
                        <a:pt x="89" y="2"/>
                        <a:pt x="86" y="5"/>
                      </a:cubicBezTo>
                      <a:cubicBezTo>
                        <a:pt x="86" y="5"/>
                        <a:pt x="80" y="10"/>
                        <a:pt x="77" y="14"/>
                      </a:cubicBezTo>
                      <a:cubicBezTo>
                        <a:pt x="58" y="0"/>
                        <a:pt x="31" y="2"/>
                        <a:pt x="14" y="19"/>
                      </a:cubicBezTo>
                      <a:cubicBezTo>
                        <a:pt x="5" y="29"/>
                        <a:pt x="0" y="42"/>
                        <a:pt x="0" y="55"/>
                      </a:cubicBezTo>
                      <a:cubicBezTo>
                        <a:pt x="17" y="55"/>
                        <a:pt x="17" y="55"/>
                        <a:pt x="17" y="55"/>
                      </a:cubicBezTo>
                      <a:cubicBezTo>
                        <a:pt x="16" y="46"/>
                        <a:pt x="19" y="37"/>
                        <a:pt x="26" y="30"/>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63" name="Freeform 157">
                  <a:extLst>
                    <a:ext uri="{FF2B5EF4-FFF2-40B4-BE49-F238E27FC236}">
                      <a16:creationId xmlns:a16="http://schemas.microsoft.com/office/drawing/2014/main" id="{81D91588-D43A-C4CD-E966-109FFD52E896}"/>
                    </a:ext>
                  </a:extLst>
                </p:cNvPr>
                <p:cNvSpPr>
                  <a:spLocks/>
                </p:cNvSpPr>
                <p:nvPr/>
              </p:nvSpPr>
              <p:spPr bwMode="auto">
                <a:xfrm>
                  <a:off x="5548313" y="2095500"/>
                  <a:ext cx="346075" cy="206375"/>
                </a:xfrm>
                <a:custGeom>
                  <a:avLst/>
                  <a:gdLst>
                    <a:gd name="T0" fmla="*/ 75 w 92"/>
                    <a:gd name="T1" fmla="*/ 0 h 55"/>
                    <a:gd name="T2" fmla="*/ 66 w 92"/>
                    <a:gd name="T3" fmla="*/ 25 h 55"/>
                    <a:gd name="T4" fmla="*/ 27 w 92"/>
                    <a:gd name="T5" fmla="*/ 30 h 55"/>
                    <a:gd name="T6" fmla="*/ 36 w 92"/>
                    <a:gd name="T7" fmla="*/ 21 h 55"/>
                    <a:gd name="T8" fmla="*/ 33 w 92"/>
                    <a:gd name="T9" fmla="*/ 14 h 55"/>
                    <a:gd name="T10" fmla="*/ 11 w 92"/>
                    <a:gd name="T11" fmla="*/ 14 h 55"/>
                    <a:gd name="T12" fmla="*/ 8 w 92"/>
                    <a:gd name="T13" fmla="*/ 14 h 55"/>
                    <a:gd name="T14" fmla="*/ 6 w 92"/>
                    <a:gd name="T15" fmla="*/ 14 h 55"/>
                    <a:gd name="T16" fmla="*/ 2 w 92"/>
                    <a:gd name="T17" fmla="*/ 14 h 55"/>
                    <a:gd name="T18" fmla="*/ 0 w 92"/>
                    <a:gd name="T19" fmla="*/ 17 h 55"/>
                    <a:gd name="T20" fmla="*/ 0 w 92"/>
                    <a:gd name="T21" fmla="*/ 48 h 55"/>
                    <a:gd name="T22" fmla="*/ 6 w 92"/>
                    <a:gd name="T23" fmla="*/ 50 h 55"/>
                    <a:gd name="T24" fmla="*/ 15 w 92"/>
                    <a:gd name="T25" fmla="*/ 41 h 55"/>
                    <a:gd name="T26" fmla="*/ 77 w 92"/>
                    <a:gd name="T27" fmla="*/ 36 h 55"/>
                    <a:gd name="T28" fmla="*/ 91 w 92"/>
                    <a:gd name="T29" fmla="*/ 0 h 55"/>
                    <a:gd name="T30" fmla="*/ 75 w 92"/>
                    <a:gd name="T3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2" h="55">
                      <a:moveTo>
                        <a:pt x="75" y="0"/>
                      </a:moveTo>
                      <a:cubicBezTo>
                        <a:pt x="76" y="9"/>
                        <a:pt x="73" y="18"/>
                        <a:pt x="66" y="25"/>
                      </a:cubicBezTo>
                      <a:cubicBezTo>
                        <a:pt x="55" y="36"/>
                        <a:pt x="39" y="37"/>
                        <a:pt x="27" y="30"/>
                      </a:cubicBezTo>
                      <a:cubicBezTo>
                        <a:pt x="31" y="26"/>
                        <a:pt x="36" y="21"/>
                        <a:pt x="36" y="21"/>
                      </a:cubicBezTo>
                      <a:cubicBezTo>
                        <a:pt x="39" y="17"/>
                        <a:pt x="35" y="14"/>
                        <a:pt x="33" y="14"/>
                      </a:cubicBezTo>
                      <a:cubicBezTo>
                        <a:pt x="11" y="14"/>
                        <a:pt x="11" y="14"/>
                        <a:pt x="11" y="14"/>
                      </a:cubicBezTo>
                      <a:cubicBezTo>
                        <a:pt x="9" y="14"/>
                        <a:pt x="8" y="14"/>
                        <a:pt x="8" y="14"/>
                      </a:cubicBezTo>
                      <a:cubicBezTo>
                        <a:pt x="6" y="14"/>
                        <a:pt x="6" y="14"/>
                        <a:pt x="6" y="14"/>
                      </a:cubicBezTo>
                      <a:cubicBezTo>
                        <a:pt x="2" y="14"/>
                        <a:pt x="2" y="14"/>
                        <a:pt x="2" y="14"/>
                      </a:cubicBezTo>
                      <a:cubicBezTo>
                        <a:pt x="1" y="14"/>
                        <a:pt x="0" y="15"/>
                        <a:pt x="0" y="17"/>
                      </a:cubicBezTo>
                      <a:cubicBezTo>
                        <a:pt x="0" y="48"/>
                        <a:pt x="0" y="48"/>
                        <a:pt x="0" y="48"/>
                      </a:cubicBezTo>
                      <a:cubicBezTo>
                        <a:pt x="0" y="50"/>
                        <a:pt x="3" y="53"/>
                        <a:pt x="6" y="50"/>
                      </a:cubicBezTo>
                      <a:cubicBezTo>
                        <a:pt x="6" y="50"/>
                        <a:pt x="11" y="45"/>
                        <a:pt x="15" y="41"/>
                      </a:cubicBezTo>
                      <a:cubicBezTo>
                        <a:pt x="34" y="55"/>
                        <a:pt x="60" y="53"/>
                        <a:pt x="77" y="36"/>
                      </a:cubicBezTo>
                      <a:cubicBezTo>
                        <a:pt x="87" y="26"/>
                        <a:pt x="92" y="13"/>
                        <a:pt x="91" y="0"/>
                      </a:cubicBezTo>
                      <a:cubicBezTo>
                        <a:pt x="75" y="0"/>
                        <a:pt x="75" y="0"/>
                        <a:pt x="75"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61" name="Freeform 188">
                <a:extLst>
                  <a:ext uri="{FF2B5EF4-FFF2-40B4-BE49-F238E27FC236}">
                    <a16:creationId xmlns:a16="http://schemas.microsoft.com/office/drawing/2014/main" id="{E01C7174-F14E-A6B4-7EEF-CA3AF3114AB2}"/>
                  </a:ext>
                </a:extLst>
              </p:cNvPr>
              <p:cNvSpPr>
                <a:spLocks/>
              </p:cNvSpPr>
              <p:nvPr/>
            </p:nvSpPr>
            <p:spPr bwMode="auto">
              <a:xfrm>
                <a:off x="10981727" y="2580819"/>
                <a:ext cx="276795" cy="228015"/>
              </a:xfrm>
              <a:custGeom>
                <a:avLst/>
                <a:gdLst>
                  <a:gd name="T0" fmla="*/ 202 w 244"/>
                  <a:gd name="T1" fmla="*/ 0 h 201"/>
                  <a:gd name="T2" fmla="*/ 88 w 244"/>
                  <a:gd name="T3" fmla="*/ 113 h 201"/>
                  <a:gd name="T4" fmla="*/ 45 w 244"/>
                  <a:gd name="T5" fmla="*/ 71 h 201"/>
                  <a:gd name="T6" fmla="*/ 0 w 244"/>
                  <a:gd name="T7" fmla="*/ 116 h 201"/>
                  <a:gd name="T8" fmla="*/ 43 w 244"/>
                  <a:gd name="T9" fmla="*/ 158 h 201"/>
                  <a:gd name="T10" fmla="*/ 88 w 244"/>
                  <a:gd name="T11" fmla="*/ 201 h 201"/>
                  <a:gd name="T12" fmla="*/ 133 w 244"/>
                  <a:gd name="T13" fmla="*/ 158 h 201"/>
                  <a:gd name="T14" fmla="*/ 244 w 244"/>
                  <a:gd name="T15" fmla="*/ 45 h 201"/>
                  <a:gd name="T16" fmla="*/ 202 w 244"/>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01">
                    <a:moveTo>
                      <a:pt x="202" y="0"/>
                    </a:moveTo>
                    <a:lnTo>
                      <a:pt x="88" y="113"/>
                    </a:lnTo>
                    <a:lnTo>
                      <a:pt x="45" y="71"/>
                    </a:lnTo>
                    <a:lnTo>
                      <a:pt x="0" y="116"/>
                    </a:lnTo>
                    <a:lnTo>
                      <a:pt x="43" y="158"/>
                    </a:lnTo>
                    <a:lnTo>
                      <a:pt x="88" y="201"/>
                    </a:lnTo>
                    <a:lnTo>
                      <a:pt x="133" y="158"/>
                    </a:lnTo>
                    <a:lnTo>
                      <a:pt x="244" y="45"/>
                    </a:lnTo>
                    <a:lnTo>
                      <a:pt x="202" y="0"/>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4" name="Group 13">
              <a:extLst>
                <a:ext uri="{FF2B5EF4-FFF2-40B4-BE49-F238E27FC236}">
                  <a16:creationId xmlns:a16="http://schemas.microsoft.com/office/drawing/2014/main" id="{E4D35997-2C04-65AC-C010-29EDA6DB192F}"/>
                </a:ext>
              </a:extLst>
            </p:cNvPr>
            <p:cNvGrpSpPr/>
            <p:nvPr/>
          </p:nvGrpSpPr>
          <p:grpSpPr>
            <a:xfrm>
              <a:off x="792065" y="564776"/>
              <a:ext cx="3928119" cy="4639240"/>
              <a:chOff x="6678761" y="1033939"/>
              <a:chExt cx="4115350" cy="4695993"/>
            </a:xfrm>
            <a:grpFill/>
          </p:grpSpPr>
          <p:sp>
            <p:nvSpPr>
              <p:cNvPr id="208" name="Freeform 21">
                <a:extLst>
                  <a:ext uri="{FF2B5EF4-FFF2-40B4-BE49-F238E27FC236}">
                    <a16:creationId xmlns:a16="http://schemas.microsoft.com/office/drawing/2014/main" id="{44AD028C-C456-350B-B996-1E8EA814B27B}"/>
                  </a:ext>
                </a:extLst>
              </p:cNvPr>
              <p:cNvSpPr>
                <a:spLocks noEditPoints="1"/>
              </p:cNvSpPr>
              <p:nvPr/>
            </p:nvSpPr>
            <p:spPr bwMode="auto">
              <a:xfrm>
                <a:off x="6678761" y="2480592"/>
                <a:ext cx="935374" cy="935374"/>
              </a:xfrm>
              <a:custGeom>
                <a:avLst/>
                <a:gdLst>
                  <a:gd name="T0" fmla="*/ 175 w 349"/>
                  <a:gd name="T1" fmla="*/ 0 h 349"/>
                  <a:gd name="T2" fmla="*/ 0 w 349"/>
                  <a:gd name="T3" fmla="*/ 174 h 349"/>
                  <a:gd name="T4" fmla="*/ 175 w 349"/>
                  <a:gd name="T5" fmla="*/ 349 h 349"/>
                  <a:gd name="T6" fmla="*/ 349 w 349"/>
                  <a:gd name="T7" fmla="*/ 174 h 349"/>
                  <a:gd name="T8" fmla="*/ 175 w 349"/>
                  <a:gd name="T9" fmla="*/ 0 h 349"/>
                  <a:gd name="T10" fmla="*/ 178 w 349"/>
                  <a:gd name="T11" fmla="*/ 289 h 349"/>
                  <a:gd name="T12" fmla="*/ 178 w 349"/>
                  <a:gd name="T13" fmla="*/ 289 h 349"/>
                  <a:gd name="T14" fmla="*/ 178 w 349"/>
                  <a:gd name="T15" fmla="*/ 289 h 349"/>
                  <a:gd name="T16" fmla="*/ 178 w 349"/>
                  <a:gd name="T17" fmla="*/ 289 h 349"/>
                  <a:gd name="T18" fmla="*/ 178 w 349"/>
                  <a:gd name="T19" fmla="*/ 289 h 349"/>
                  <a:gd name="T20" fmla="*/ 72 w 349"/>
                  <a:gd name="T21" fmla="*/ 165 h 349"/>
                  <a:gd name="T22" fmla="*/ 173 w 349"/>
                  <a:gd name="T23" fmla="*/ 151 h 349"/>
                  <a:gd name="T24" fmla="*/ 176 w 349"/>
                  <a:gd name="T25" fmla="*/ 161 h 349"/>
                  <a:gd name="T26" fmla="*/ 178 w 349"/>
                  <a:gd name="T27" fmla="*/ 151 h 349"/>
                  <a:gd name="T28" fmla="*/ 280 w 349"/>
                  <a:gd name="T29" fmla="*/ 162 h 349"/>
                  <a:gd name="T30" fmla="*/ 178 w 349"/>
                  <a:gd name="T31" fmla="*/ 28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49">
                    <a:moveTo>
                      <a:pt x="175" y="0"/>
                    </a:moveTo>
                    <a:cubicBezTo>
                      <a:pt x="78" y="0"/>
                      <a:pt x="0" y="78"/>
                      <a:pt x="0" y="174"/>
                    </a:cubicBezTo>
                    <a:cubicBezTo>
                      <a:pt x="0" y="271"/>
                      <a:pt x="78" y="349"/>
                      <a:pt x="175" y="349"/>
                    </a:cubicBezTo>
                    <a:cubicBezTo>
                      <a:pt x="271" y="349"/>
                      <a:pt x="349" y="271"/>
                      <a:pt x="349" y="174"/>
                    </a:cubicBezTo>
                    <a:cubicBezTo>
                      <a:pt x="349" y="78"/>
                      <a:pt x="271" y="0"/>
                      <a:pt x="175" y="0"/>
                    </a:cubicBezTo>
                    <a:close/>
                    <a:moveTo>
                      <a:pt x="178" y="289"/>
                    </a:moveTo>
                    <a:cubicBezTo>
                      <a:pt x="178" y="289"/>
                      <a:pt x="178" y="289"/>
                      <a:pt x="178" y="289"/>
                    </a:cubicBezTo>
                    <a:cubicBezTo>
                      <a:pt x="178" y="289"/>
                      <a:pt x="178" y="289"/>
                      <a:pt x="178" y="289"/>
                    </a:cubicBezTo>
                    <a:cubicBezTo>
                      <a:pt x="178" y="289"/>
                      <a:pt x="178" y="289"/>
                      <a:pt x="178" y="289"/>
                    </a:cubicBezTo>
                    <a:cubicBezTo>
                      <a:pt x="178" y="289"/>
                      <a:pt x="178" y="289"/>
                      <a:pt x="178" y="289"/>
                    </a:cubicBezTo>
                    <a:cubicBezTo>
                      <a:pt x="142" y="257"/>
                      <a:pt x="73" y="220"/>
                      <a:pt x="72" y="165"/>
                    </a:cubicBezTo>
                    <a:cubicBezTo>
                      <a:pt x="72" y="96"/>
                      <a:pt x="157" y="86"/>
                      <a:pt x="173" y="151"/>
                    </a:cubicBezTo>
                    <a:cubicBezTo>
                      <a:pt x="176" y="161"/>
                      <a:pt x="176" y="161"/>
                      <a:pt x="176" y="161"/>
                    </a:cubicBezTo>
                    <a:cubicBezTo>
                      <a:pt x="178" y="151"/>
                      <a:pt x="178" y="151"/>
                      <a:pt x="178" y="151"/>
                    </a:cubicBezTo>
                    <a:cubicBezTo>
                      <a:pt x="193" y="86"/>
                      <a:pt x="279" y="93"/>
                      <a:pt x="280" y="162"/>
                    </a:cubicBezTo>
                    <a:cubicBezTo>
                      <a:pt x="280" y="218"/>
                      <a:pt x="212" y="256"/>
                      <a:pt x="178" y="289"/>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09" name="Group 208">
                <a:extLst>
                  <a:ext uri="{FF2B5EF4-FFF2-40B4-BE49-F238E27FC236}">
                    <a16:creationId xmlns:a16="http://schemas.microsoft.com/office/drawing/2014/main" id="{E61A42C4-1FE8-46C0-1FCC-AE6FC72472EB}"/>
                  </a:ext>
                </a:extLst>
              </p:cNvPr>
              <p:cNvGrpSpPr/>
              <p:nvPr/>
            </p:nvGrpSpPr>
            <p:grpSpPr>
              <a:xfrm>
                <a:off x="9591276" y="1033939"/>
                <a:ext cx="929464" cy="929463"/>
                <a:chOff x="6546851" y="622300"/>
                <a:chExt cx="998538" cy="998538"/>
              </a:xfrm>
              <a:grpFill/>
            </p:grpSpPr>
            <p:sp>
              <p:nvSpPr>
                <p:cNvPr id="254" name="Freeform 32">
                  <a:extLst>
                    <a:ext uri="{FF2B5EF4-FFF2-40B4-BE49-F238E27FC236}">
                      <a16:creationId xmlns:a16="http://schemas.microsoft.com/office/drawing/2014/main" id="{5A6B71B9-9CCA-3645-4B71-F3597D8515C6}"/>
                    </a:ext>
                  </a:extLst>
                </p:cNvPr>
                <p:cNvSpPr>
                  <a:spLocks noEditPoints="1"/>
                </p:cNvSpPr>
                <p:nvPr/>
              </p:nvSpPr>
              <p:spPr bwMode="auto">
                <a:xfrm>
                  <a:off x="6773863" y="849313"/>
                  <a:ext cx="541338" cy="541338"/>
                </a:xfrm>
                <a:custGeom>
                  <a:avLst/>
                  <a:gdLst>
                    <a:gd name="T0" fmla="*/ 94 w 188"/>
                    <a:gd name="T1" fmla="*/ 0 h 188"/>
                    <a:gd name="T2" fmla="*/ 0 w 188"/>
                    <a:gd name="T3" fmla="*/ 94 h 188"/>
                    <a:gd name="T4" fmla="*/ 94 w 188"/>
                    <a:gd name="T5" fmla="*/ 188 h 188"/>
                    <a:gd name="T6" fmla="*/ 188 w 188"/>
                    <a:gd name="T7" fmla="*/ 94 h 188"/>
                    <a:gd name="T8" fmla="*/ 94 w 188"/>
                    <a:gd name="T9" fmla="*/ 0 h 188"/>
                    <a:gd name="T10" fmla="*/ 138 w 188"/>
                    <a:gd name="T11" fmla="*/ 36 h 188"/>
                    <a:gd name="T12" fmla="*/ 152 w 188"/>
                    <a:gd name="T13" fmla="*/ 58 h 188"/>
                    <a:gd name="T14" fmla="*/ 138 w 188"/>
                    <a:gd name="T15" fmla="*/ 80 h 188"/>
                    <a:gd name="T16" fmla="*/ 123 w 188"/>
                    <a:gd name="T17" fmla="*/ 58 h 188"/>
                    <a:gd name="T18" fmla="*/ 138 w 188"/>
                    <a:gd name="T19" fmla="*/ 36 h 188"/>
                    <a:gd name="T20" fmla="*/ 51 w 188"/>
                    <a:gd name="T21" fmla="*/ 36 h 188"/>
                    <a:gd name="T22" fmla="*/ 65 w 188"/>
                    <a:gd name="T23" fmla="*/ 58 h 188"/>
                    <a:gd name="T24" fmla="*/ 51 w 188"/>
                    <a:gd name="T25" fmla="*/ 80 h 188"/>
                    <a:gd name="T26" fmla="*/ 36 w 188"/>
                    <a:gd name="T27" fmla="*/ 58 h 188"/>
                    <a:gd name="T28" fmla="*/ 51 w 188"/>
                    <a:gd name="T29" fmla="*/ 36 h 188"/>
                    <a:gd name="T30" fmla="*/ 94 w 188"/>
                    <a:gd name="T31" fmla="*/ 167 h 188"/>
                    <a:gd name="T32" fmla="*/ 22 w 188"/>
                    <a:gd name="T33" fmla="*/ 95 h 188"/>
                    <a:gd name="T34" fmla="*/ 94 w 188"/>
                    <a:gd name="T35" fmla="*/ 114 h 188"/>
                    <a:gd name="T36" fmla="*/ 167 w 188"/>
                    <a:gd name="T37" fmla="*/ 95 h 188"/>
                    <a:gd name="T38" fmla="*/ 94 w 188"/>
                    <a:gd name="T39" fmla="*/ 1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8" h="188">
                      <a:moveTo>
                        <a:pt x="94" y="0"/>
                      </a:moveTo>
                      <a:cubicBezTo>
                        <a:pt x="42" y="0"/>
                        <a:pt x="0" y="42"/>
                        <a:pt x="0" y="94"/>
                      </a:cubicBezTo>
                      <a:cubicBezTo>
                        <a:pt x="0" y="146"/>
                        <a:pt x="42" y="188"/>
                        <a:pt x="94" y="188"/>
                      </a:cubicBezTo>
                      <a:cubicBezTo>
                        <a:pt x="146" y="188"/>
                        <a:pt x="188" y="146"/>
                        <a:pt x="188" y="94"/>
                      </a:cubicBezTo>
                      <a:cubicBezTo>
                        <a:pt x="188" y="42"/>
                        <a:pt x="146" y="0"/>
                        <a:pt x="94" y="0"/>
                      </a:cubicBezTo>
                      <a:close/>
                      <a:moveTo>
                        <a:pt x="138" y="36"/>
                      </a:moveTo>
                      <a:cubicBezTo>
                        <a:pt x="146" y="36"/>
                        <a:pt x="152" y="46"/>
                        <a:pt x="152" y="58"/>
                      </a:cubicBezTo>
                      <a:cubicBezTo>
                        <a:pt x="152" y="70"/>
                        <a:pt x="146" y="80"/>
                        <a:pt x="138" y="80"/>
                      </a:cubicBezTo>
                      <a:cubicBezTo>
                        <a:pt x="130" y="80"/>
                        <a:pt x="123" y="70"/>
                        <a:pt x="123" y="58"/>
                      </a:cubicBezTo>
                      <a:cubicBezTo>
                        <a:pt x="123" y="46"/>
                        <a:pt x="130" y="36"/>
                        <a:pt x="138" y="36"/>
                      </a:cubicBezTo>
                      <a:close/>
                      <a:moveTo>
                        <a:pt x="51" y="36"/>
                      </a:moveTo>
                      <a:cubicBezTo>
                        <a:pt x="59" y="36"/>
                        <a:pt x="65" y="46"/>
                        <a:pt x="65" y="58"/>
                      </a:cubicBezTo>
                      <a:cubicBezTo>
                        <a:pt x="65" y="70"/>
                        <a:pt x="59" y="80"/>
                        <a:pt x="51" y="80"/>
                      </a:cubicBezTo>
                      <a:cubicBezTo>
                        <a:pt x="43" y="80"/>
                        <a:pt x="36" y="70"/>
                        <a:pt x="36" y="58"/>
                      </a:cubicBezTo>
                      <a:cubicBezTo>
                        <a:pt x="36" y="46"/>
                        <a:pt x="43" y="36"/>
                        <a:pt x="51" y="36"/>
                      </a:cubicBezTo>
                      <a:close/>
                      <a:moveTo>
                        <a:pt x="94" y="167"/>
                      </a:moveTo>
                      <a:cubicBezTo>
                        <a:pt x="56" y="167"/>
                        <a:pt x="25" y="135"/>
                        <a:pt x="22" y="95"/>
                      </a:cubicBezTo>
                      <a:cubicBezTo>
                        <a:pt x="43" y="107"/>
                        <a:pt x="68" y="114"/>
                        <a:pt x="94" y="114"/>
                      </a:cubicBezTo>
                      <a:cubicBezTo>
                        <a:pt x="120" y="114"/>
                        <a:pt x="145" y="107"/>
                        <a:pt x="167" y="95"/>
                      </a:cubicBezTo>
                      <a:cubicBezTo>
                        <a:pt x="163" y="135"/>
                        <a:pt x="132" y="167"/>
                        <a:pt x="94" y="16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5" name="Freeform 33">
                  <a:extLst>
                    <a:ext uri="{FF2B5EF4-FFF2-40B4-BE49-F238E27FC236}">
                      <a16:creationId xmlns:a16="http://schemas.microsoft.com/office/drawing/2014/main" id="{62C9E09B-5D04-F463-DB13-73C438B3DF98}"/>
                    </a:ext>
                  </a:extLst>
                </p:cNvPr>
                <p:cNvSpPr>
                  <a:spLocks noEditPoints="1"/>
                </p:cNvSpPr>
                <p:nvPr/>
              </p:nvSpPr>
              <p:spPr bwMode="auto">
                <a:xfrm>
                  <a:off x="6546851" y="622300"/>
                  <a:ext cx="998538" cy="998538"/>
                </a:xfrm>
                <a:custGeom>
                  <a:avLst/>
                  <a:gdLst>
                    <a:gd name="T0" fmla="*/ 173 w 347"/>
                    <a:gd name="T1" fmla="*/ 0 h 347"/>
                    <a:gd name="T2" fmla="*/ 0 w 347"/>
                    <a:gd name="T3" fmla="*/ 173 h 347"/>
                    <a:gd name="T4" fmla="*/ 173 w 347"/>
                    <a:gd name="T5" fmla="*/ 347 h 347"/>
                    <a:gd name="T6" fmla="*/ 347 w 347"/>
                    <a:gd name="T7" fmla="*/ 173 h 347"/>
                    <a:gd name="T8" fmla="*/ 173 w 347"/>
                    <a:gd name="T9" fmla="*/ 0 h 347"/>
                    <a:gd name="T10" fmla="*/ 173 w 347"/>
                    <a:gd name="T11" fmla="*/ 289 h 347"/>
                    <a:gd name="T12" fmla="*/ 57 w 347"/>
                    <a:gd name="T13" fmla="*/ 173 h 347"/>
                    <a:gd name="T14" fmla="*/ 173 w 347"/>
                    <a:gd name="T15" fmla="*/ 57 h 347"/>
                    <a:gd name="T16" fmla="*/ 289 w 347"/>
                    <a:gd name="T17" fmla="*/ 173 h 347"/>
                    <a:gd name="T18" fmla="*/ 173 w 347"/>
                    <a:gd name="T19" fmla="*/ 28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347">
                      <a:moveTo>
                        <a:pt x="173" y="0"/>
                      </a:moveTo>
                      <a:cubicBezTo>
                        <a:pt x="77" y="0"/>
                        <a:pt x="0" y="77"/>
                        <a:pt x="0" y="173"/>
                      </a:cubicBezTo>
                      <a:cubicBezTo>
                        <a:pt x="0" y="269"/>
                        <a:pt x="77" y="347"/>
                        <a:pt x="173" y="347"/>
                      </a:cubicBezTo>
                      <a:cubicBezTo>
                        <a:pt x="269" y="347"/>
                        <a:pt x="347" y="269"/>
                        <a:pt x="347" y="173"/>
                      </a:cubicBezTo>
                      <a:cubicBezTo>
                        <a:pt x="347" y="77"/>
                        <a:pt x="269" y="0"/>
                        <a:pt x="173" y="0"/>
                      </a:cubicBezTo>
                      <a:close/>
                      <a:moveTo>
                        <a:pt x="173" y="289"/>
                      </a:moveTo>
                      <a:cubicBezTo>
                        <a:pt x="109" y="289"/>
                        <a:pt x="57" y="237"/>
                        <a:pt x="57" y="173"/>
                      </a:cubicBezTo>
                      <a:cubicBezTo>
                        <a:pt x="57" y="109"/>
                        <a:pt x="109" y="57"/>
                        <a:pt x="173" y="57"/>
                      </a:cubicBezTo>
                      <a:cubicBezTo>
                        <a:pt x="237" y="57"/>
                        <a:pt x="289" y="109"/>
                        <a:pt x="289" y="173"/>
                      </a:cubicBezTo>
                      <a:cubicBezTo>
                        <a:pt x="289" y="237"/>
                        <a:pt x="237" y="289"/>
                        <a:pt x="173" y="28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10" name="Group 209">
                <a:extLst>
                  <a:ext uri="{FF2B5EF4-FFF2-40B4-BE49-F238E27FC236}">
                    <a16:creationId xmlns:a16="http://schemas.microsoft.com/office/drawing/2014/main" id="{36FFC601-A3EB-8D41-C422-16EEB96DEB7D}"/>
                  </a:ext>
                </a:extLst>
              </p:cNvPr>
              <p:cNvGrpSpPr/>
              <p:nvPr/>
            </p:nvGrpSpPr>
            <p:grpSpPr>
              <a:xfrm>
                <a:off x="6755601" y="4612889"/>
                <a:ext cx="944240" cy="942762"/>
                <a:chOff x="3500438" y="4467225"/>
                <a:chExt cx="1014413" cy="1012825"/>
              </a:xfrm>
              <a:grpFill/>
            </p:grpSpPr>
            <p:sp>
              <p:nvSpPr>
                <p:cNvPr id="249" name="Oval 37">
                  <a:extLst>
                    <a:ext uri="{FF2B5EF4-FFF2-40B4-BE49-F238E27FC236}">
                      <a16:creationId xmlns:a16="http://schemas.microsoft.com/office/drawing/2014/main" id="{9F73EE4D-5C20-9057-E4B8-5C540D954061}"/>
                    </a:ext>
                  </a:extLst>
                </p:cNvPr>
                <p:cNvSpPr>
                  <a:spLocks noChangeArrowheads="1"/>
                </p:cNvSpPr>
                <p:nvPr/>
              </p:nvSpPr>
              <p:spPr bwMode="auto">
                <a:xfrm>
                  <a:off x="4008438" y="4845050"/>
                  <a:ext cx="79375" cy="8255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0" name="Freeform 38">
                  <a:extLst>
                    <a:ext uri="{FF2B5EF4-FFF2-40B4-BE49-F238E27FC236}">
                      <a16:creationId xmlns:a16="http://schemas.microsoft.com/office/drawing/2014/main" id="{F244C0B1-5E12-5188-0287-A07143CDED5C}"/>
                    </a:ext>
                  </a:extLst>
                </p:cNvPr>
                <p:cNvSpPr>
                  <a:spLocks/>
                </p:cNvSpPr>
                <p:nvPr/>
              </p:nvSpPr>
              <p:spPr bwMode="auto">
                <a:xfrm>
                  <a:off x="4119563" y="4845050"/>
                  <a:ext cx="84138" cy="82550"/>
                </a:xfrm>
                <a:custGeom>
                  <a:avLst/>
                  <a:gdLst>
                    <a:gd name="T0" fmla="*/ 14 w 29"/>
                    <a:gd name="T1" fmla="*/ 29 h 29"/>
                    <a:gd name="T2" fmla="*/ 15 w 29"/>
                    <a:gd name="T3" fmla="*/ 29 h 29"/>
                    <a:gd name="T4" fmla="*/ 29 w 29"/>
                    <a:gd name="T5" fmla="*/ 14 h 29"/>
                    <a:gd name="T6" fmla="*/ 15 w 29"/>
                    <a:gd name="T7" fmla="*/ 0 h 29"/>
                    <a:gd name="T8" fmla="*/ 14 w 29"/>
                    <a:gd name="T9" fmla="*/ 0 h 29"/>
                    <a:gd name="T10" fmla="*/ 0 w 29"/>
                    <a:gd name="T11" fmla="*/ 14 h 29"/>
                    <a:gd name="T12" fmla="*/ 14 w 29"/>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9" h="29">
                      <a:moveTo>
                        <a:pt x="14" y="29"/>
                      </a:moveTo>
                      <a:cubicBezTo>
                        <a:pt x="15" y="29"/>
                        <a:pt x="15" y="29"/>
                        <a:pt x="15" y="29"/>
                      </a:cubicBezTo>
                      <a:cubicBezTo>
                        <a:pt x="23" y="28"/>
                        <a:pt x="29" y="22"/>
                        <a:pt x="29" y="14"/>
                      </a:cubicBezTo>
                      <a:cubicBezTo>
                        <a:pt x="29" y="7"/>
                        <a:pt x="23" y="1"/>
                        <a:pt x="15" y="0"/>
                      </a:cubicBezTo>
                      <a:cubicBezTo>
                        <a:pt x="15" y="0"/>
                        <a:pt x="15" y="0"/>
                        <a:pt x="14" y="0"/>
                      </a:cubicBezTo>
                      <a:cubicBezTo>
                        <a:pt x="7" y="0"/>
                        <a:pt x="0" y="7"/>
                        <a:pt x="0" y="14"/>
                      </a:cubicBezTo>
                      <a:cubicBezTo>
                        <a:pt x="0" y="22"/>
                        <a:pt x="7" y="29"/>
                        <a:pt x="14" y="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1" name="Oval 39">
                  <a:extLst>
                    <a:ext uri="{FF2B5EF4-FFF2-40B4-BE49-F238E27FC236}">
                      <a16:creationId xmlns:a16="http://schemas.microsoft.com/office/drawing/2014/main" id="{9B7C0912-5095-CB48-7894-6913C92369C4}"/>
                    </a:ext>
                  </a:extLst>
                </p:cNvPr>
                <p:cNvSpPr>
                  <a:spLocks noChangeArrowheads="1"/>
                </p:cNvSpPr>
                <p:nvPr/>
              </p:nvSpPr>
              <p:spPr bwMode="auto">
                <a:xfrm>
                  <a:off x="4235451" y="4845050"/>
                  <a:ext cx="80963" cy="8255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2" name="Oval 40">
                  <a:extLst>
                    <a:ext uri="{FF2B5EF4-FFF2-40B4-BE49-F238E27FC236}">
                      <a16:creationId xmlns:a16="http://schemas.microsoft.com/office/drawing/2014/main" id="{ACEA1399-6D49-3082-D3CD-3BE5549ED91E}"/>
                    </a:ext>
                  </a:extLst>
                </p:cNvPr>
                <p:cNvSpPr>
                  <a:spLocks noChangeArrowheads="1"/>
                </p:cNvSpPr>
                <p:nvPr/>
              </p:nvSpPr>
              <p:spPr bwMode="auto">
                <a:xfrm>
                  <a:off x="3895726" y="4845050"/>
                  <a:ext cx="80963" cy="82550"/>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3" name="Freeform 41">
                  <a:extLst>
                    <a:ext uri="{FF2B5EF4-FFF2-40B4-BE49-F238E27FC236}">
                      <a16:creationId xmlns:a16="http://schemas.microsoft.com/office/drawing/2014/main" id="{FB1D582D-D22F-985B-EF7A-3A0067633D8E}"/>
                    </a:ext>
                  </a:extLst>
                </p:cNvPr>
                <p:cNvSpPr>
                  <a:spLocks noEditPoints="1"/>
                </p:cNvSpPr>
                <p:nvPr/>
              </p:nvSpPr>
              <p:spPr bwMode="auto">
                <a:xfrm>
                  <a:off x="3500438" y="4467225"/>
                  <a:ext cx="1014413"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30 w 352"/>
                    <a:gd name="T11" fmla="*/ 249 h 352"/>
                    <a:gd name="T12" fmla="*/ 102 w 352"/>
                    <a:gd name="T13" fmla="*/ 249 h 352"/>
                    <a:gd name="T14" fmla="*/ 71 w 352"/>
                    <a:gd name="T15" fmla="*/ 282 h 352"/>
                    <a:gd name="T16" fmla="*/ 71 w 352"/>
                    <a:gd name="T17" fmla="*/ 249 h 352"/>
                    <a:gd name="T18" fmla="*/ 52 w 352"/>
                    <a:gd name="T19" fmla="*/ 249 h 352"/>
                    <a:gd name="T20" fmla="*/ 52 w 352"/>
                    <a:gd name="T21" fmla="*/ 129 h 352"/>
                    <a:gd name="T22" fmla="*/ 108 w 352"/>
                    <a:gd name="T23" fmla="*/ 129 h 352"/>
                    <a:gd name="T24" fmla="*/ 108 w 352"/>
                    <a:gd name="T25" fmla="*/ 206 h 352"/>
                    <a:gd name="T26" fmla="*/ 108 w 352"/>
                    <a:gd name="T27" fmla="*/ 213 h 352"/>
                    <a:gd name="T28" fmla="*/ 114 w 352"/>
                    <a:gd name="T29" fmla="*/ 213 h 352"/>
                    <a:gd name="T30" fmla="*/ 230 w 352"/>
                    <a:gd name="T31" fmla="*/ 213 h 352"/>
                    <a:gd name="T32" fmla="*/ 230 w 352"/>
                    <a:gd name="T33" fmla="*/ 249 h 352"/>
                    <a:gd name="T34" fmla="*/ 299 w 352"/>
                    <a:gd name="T35" fmla="*/ 206 h 352"/>
                    <a:gd name="T36" fmla="*/ 279 w 352"/>
                    <a:gd name="T37" fmla="*/ 206 h 352"/>
                    <a:gd name="T38" fmla="*/ 279 w 352"/>
                    <a:gd name="T39" fmla="*/ 242 h 352"/>
                    <a:gd name="T40" fmla="*/ 247 w 352"/>
                    <a:gd name="T41" fmla="*/ 206 h 352"/>
                    <a:gd name="T42" fmla="*/ 230 w 352"/>
                    <a:gd name="T43" fmla="*/ 206 h 352"/>
                    <a:gd name="T44" fmla="*/ 115 w 352"/>
                    <a:gd name="T45" fmla="*/ 206 h 352"/>
                    <a:gd name="T46" fmla="*/ 115 w 352"/>
                    <a:gd name="T47" fmla="*/ 129 h 352"/>
                    <a:gd name="T48" fmla="*/ 115 w 352"/>
                    <a:gd name="T49" fmla="*/ 82 h 352"/>
                    <a:gd name="T50" fmla="*/ 299 w 352"/>
                    <a:gd name="T51" fmla="*/ 82 h 352"/>
                    <a:gd name="T52" fmla="*/ 299 w 352"/>
                    <a:gd name="T53" fmla="*/ 2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2" h="352">
                      <a:moveTo>
                        <a:pt x="176" y="0"/>
                      </a:moveTo>
                      <a:cubicBezTo>
                        <a:pt x="78" y="0"/>
                        <a:pt x="0" y="79"/>
                        <a:pt x="0" y="176"/>
                      </a:cubicBezTo>
                      <a:cubicBezTo>
                        <a:pt x="0" y="273"/>
                        <a:pt x="78" y="352"/>
                        <a:pt x="176" y="352"/>
                      </a:cubicBezTo>
                      <a:cubicBezTo>
                        <a:pt x="273" y="352"/>
                        <a:pt x="352" y="273"/>
                        <a:pt x="352" y="176"/>
                      </a:cubicBezTo>
                      <a:cubicBezTo>
                        <a:pt x="352" y="79"/>
                        <a:pt x="273" y="0"/>
                        <a:pt x="176" y="0"/>
                      </a:cubicBezTo>
                      <a:close/>
                      <a:moveTo>
                        <a:pt x="230" y="249"/>
                      </a:moveTo>
                      <a:cubicBezTo>
                        <a:pt x="102" y="249"/>
                        <a:pt x="102" y="249"/>
                        <a:pt x="102" y="249"/>
                      </a:cubicBezTo>
                      <a:cubicBezTo>
                        <a:pt x="71" y="282"/>
                        <a:pt x="71" y="282"/>
                        <a:pt x="71" y="282"/>
                      </a:cubicBezTo>
                      <a:cubicBezTo>
                        <a:pt x="71" y="249"/>
                        <a:pt x="71" y="249"/>
                        <a:pt x="71" y="249"/>
                      </a:cubicBezTo>
                      <a:cubicBezTo>
                        <a:pt x="52" y="249"/>
                        <a:pt x="52" y="249"/>
                        <a:pt x="52" y="249"/>
                      </a:cubicBezTo>
                      <a:cubicBezTo>
                        <a:pt x="52" y="129"/>
                        <a:pt x="52" y="129"/>
                        <a:pt x="52" y="129"/>
                      </a:cubicBezTo>
                      <a:cubicBezTo>
                        <a:pt x="108" y="129"/>
                        <a:pt x="108" y="129"/>
                        <a:pt x="108" y="129"/>
                      </a:cubicBezTo>
                      <a:cubicBezTo>
                        <a:pt x="108" y="206"/>
                        <a:pt x="108" y="206"/>
                        <a:pt x="108" y="206"/>
                      </a:cubicBezTo>
                      <a:cubicBezTo>
                        <a:pt x="108" y="213"/>
                        <a:pt x="108" y="213"/>
                        <a:pt x="108" y="213"/>
                      </a:cubicBezTo>
                      <a:cubicBezTo>
                        <a:pt x="114" y="213"/>
                        <a:pt x="114" y="213"/>
                        <a:pt x="114" y="213"/>
                      </a:cubicBezTo>
                      <a:cubicBezTo>
                        <a:pt x="230" y="213"/>
                        <a:pt x="230" y="213"/>
                        <a:pt x="230" y="213"/>
                      </a:cubicBezTo>
                      <a:lnTo>
                        <a:pt x="230" y="249"/>
                      </a:lnTo>
                      <a:close/>
                      <a:moveTo>
                        <a:pt x="299" y="206"/>
                      </a:moveTo>
                      <a:cubicBezTo>
                        <a:pt x="279" y="206"/>
                        <a:pt x="279" y="206"/>
                        <a:pt x="279" y="206"/>
                      </a:cubicBezTo>
                      <a:cubicBezTo>
                        <a:pt x="279" y="242"/>
                        <a:pt x="279" y="242"/>
                        <a:pt x="279" y="242"/>
                      </a:cubicBezTo>
                      <a:cubicBezTo>
                        <a:pt x="247" y="206"/>
                        <a:pt x="247" y="206"/>
                        <a:pt x="247" y="206"/>
                      </a:cubicBezTo>
                      <a:cubicBezTo>
                        <a:pt x="230" y="206"/>
                        <a:pt x="230" y="206"/>
                        <a:pt x="230" y="206"/>
                      </a:cubicBezTo>
                      <a:cubicBezTo>
                        <a:pt x="115" y="206"/>
                        <a:pt x="115" y="206"/>
                        <a:pt x="115" y="206"/>
                      </a:cubicBezTo>
                      <a:cubicBezTo>
                        <a:pt x="115" y="129"/>
                        <a:pt x="115" y="129"/>
                        <a:pt x="115" y="129"/>
                      </a:cubicBezTo>
                      <a:cubicBezTo>
                        <a:pt x="115" y="82"/>
                        <a:pt x="115" y="82"/>
                        <a:pt x="115" y="82"/>
                      </a:cubicBezTo>
                      <a:cubicBezTo>
                        <a:pt x="299" y="82"/>
                        <a:pt x="299" y="82"/>
                        <a:pt x="299" y="82"/>
                      </a:cubicBezTo>
                      <a:lnTo>
                        <a:pt x="299" y="206"/>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1" name="Freeform 50">
                <a:extLst>
                  <a:ext uri="{FF2B5EF4-FFF2-40B4-BE49-F238E27FC236}">
                    <a16:creationId xmlns:a16="http://schemas.microsoft.com/office/drawing/2014/main" id="{CDF566F2-8234-E478-0ED1-E9457665429E}"/>
                  </a:ext>
                </a:extLst>
              </p:cNvPr>
              <p:cNvSpPr>
                <a:spLocks noEditPoints="1"/>
              </p:cNvSpPr>
              <p:nvPr/>
            </p:nvSpPr>
            <p:spPr bwMode="auto">
              <a:xfrm>
                <a:off x="9006114" y="1957492"/>
                <a:ext cx="777262" cy="774306"/>
              </a:xfrm>
              <a:custGeom>
                <a:avLst/>
                <a:gdLst>
                  <a:gd name="T0" fmla="*/ 145 w 290"/>
                  <a:gd name="T1" fmla="*/ 0 h 289"/>
                  <a:gd name="T2" fmla="*/ 0 w 290"/>
                  <a:gd name="T3" fmla="*/ 144 h 289"/>
                  <a:gd name="T4" fmla="*/ 145 w 290"/>
                  <a:gd name="T5" fmla="*/ 289 h 289"/>
                  <a:gd name="T6" fmla="*/ 290 w 290"/>
                  <a:gd name="T7" fmla="*/ 144 h 289"/>
                  <a:gd name="T8" fmla="*/ 145 w 290"/>
                  <a:gd name="T9" fmla="*/ 0 h 289"/>
                  <a:gd name="T10" fmla="*/ 173 w 290"/>
                  <a:gd name="T11" fmla="*/ 144 h 289"/>
                  <a:gd name="T12" fmla="*/ 173 w 290"/>
                  <a:gd name="T13" fmla="*/ 236 h 289"/>
                  <a:gd name="T14" fmla="*/ 79 w 290"/>
                  <a:gd name="T15" fmla="*/ 197 h 289"/>
                  <a:gd name="T16" fmla="*/ 79 w 290"/>
                  <a:gd name="T17" fmla="*/ 183 h 289"/>
                  <a:gd name="T18" fmla="*/ 46 w 290"/>
                  <a:gd name="T19" fmla="*/ 183 h 289"/>
                  <a:gd name="T20" fmla="*/ 46 w 290"/>
                  <a:gd name="T21" fmla="*/ 106 h 289"/>
                  <a:gd name="T22" fmla="*/ 79 w 290"/>
                  <a:gd name="T23" fmla="*/ 106 h 289"/>
                  <a:gd name="T24" fmla="*/ 79 w 290"/>
                  <a:gd name="T25" fmla="*/ 91 h 289"/>
                  <a:gd name="T26" fmla="*/ 173 w 290"/>
                  <a:gd name="T27" fmla="*/ 53 h 289"/>
                  <a:gd name="T28" fmla="*/ 173 w 290"/>
                  <a:gd name="T29" fmla="*/ 144 h 289"/>
                  <a:gd name="T30" fmla="*/ 182 w 290"/>
                  <a:gd name="T31" fmla="*/ 196 h 289"/>
                  <a:gd name="T32" fmla="*/ 194 w 290"/>
                  <a:gd name="T33" fmla="*/ 144 h 289"/>
                  <a:gd name="T34" fmla="*/ 182 w 290"/>
                  <a:gd name="T35" fmla="*/ 93 h 289"/>
                  <a:gd name="T36" fmla="*/ 197 w 290"/>
                  <a:gd name="T37" fmla="*/ 84 h 289"/>
                  <a:gd name="T38" fmla="*/ 211 w 290"/>
                  <a:gd name="T39" fmla="*/ 144 h 289"/>
                  <a:gd name="T40" fmla="*/ 197 w 290"/>
                  <a:gd name="T41" fmla="*/ 204 h 289"/>
                  <a:gd name="T42" fmla="*/ 182 w 290"/>
                  <a:gd name="T43" fmla="*/ 196 h 289"/>
                  <a:gd name="T44" fmla="*/ 225 w 290"/>
                  <a:gd name="T45" fmla="*/ 225 h 289"/>
                  <a:gd name="T46" fmla="*/ 210 w 290"/>
                  <a:gd name="T47" fmla="*/ 216 h 289"/>
                  <a:gd name="T48" fmla="*/ 227 w 290"/>
                  <a:gd name="T49" fmla="*/ 144 h 289"/>
                  <a:gd name="T50" fmla="*/ 210 w 290"/>
                  <a:gd name="T51" fmla="*/ 72 h 289"/>
                  <a:gd name="T52" fmla="*/ 225 w 290"/>
                  <a:gd name="T53" fmla="*/ 64 h 289"/>
                  <a:gd name="T54" fmla="*/ 244 w 290"/>
                  <a:gd name="T55" fmla="*/ 144 h 289"/>
                  <a:gd name="T56" fmla="*/ 225 w 290"/>
                  <a:gd name="T57" fmla="*/ 225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90" h="289">
                    <a:moveTo>
                      <a:pt x="145" y="0"/>
                    </a:moveTo>
                    <a:cubicBezTo>
                      <a:pt x="65" y="0"/>
                      <a:pt x="0" y="64"/>
                      <a:pt x="0" y="144"/>
                    </a:cubicBezTo>
                    <a:cubicBezTo>
                      <a:pt x="0" y="224"/>
                      <a:pt x="65" y="289"/>
                      <a:pt x="145" y="289"/>
                    </a:cubicBezTo>
                    <a:cubicBezTo>
                      <a:pt x="225" y="289"/>
                      <a:pt x="290" y="224"/>
                      <a:pt x="290" y="144"/>
                    </a:cubicBezTo>
                    <a:cubicBezTo>
                      <a:pt x="290" y="64"/>
                      <a:pt x="225" y="0"/>
                      <a:pt x="145" y="0"/>
                    </a:cubicBezTo>
                    <a:close/>
                    <a:moveTo>
                      <a:pt x="173" y="144"/>
                    </a:moveTo>
                    <a:cubicBezTo>
                      <a:pt x="173" y="236"/>
                      <a:pt x="173" y="236"/>
                      <a:pt x="173" y="236"/>
                    </a:cubicBezTo>
                    <a:cubicBezTo>
                      <a:pt x="79" y="197"/>
                      <a:pt x="79" y="197"/>
                      <a:pt x="79" y="197"/>
                    </a:cubicBezTo>
                    <a:cubicBezTo>
                      <a:pt x="79" y="183"/>
                      <a:pt x="79" y="183"/>
                      <a:pt x="79" y="183"/>
                    </a:cubicBezTo>
                    <a:cubicBezTo>
                      <a:pt x="46" y="183"/>
                      <a:pt x="46" y="183"/>
                      <a:pt x="46" y="183"/>
                    </a:cubicBezTo>
                    <a:cubicBezTo>
                      <a:pt x="46" y="106"/>
                      <a:pt x="46" y="106"/>
                      <a:pt x="46" y="106"/>
                    </a:cubicBezTo>
                    <a:cubicBezTo>
                      <a:pt x="79" y="106"/>
                      <a:pt x="79" y="106"/>
                      <a:pt x="79" y="106"/>
                    </a:cubicBezTo>
                    <a:cubicBezTo>
                      <a:pt x="79" y="91"/>
                      <a:pt x="79" y="91"/>
                      <a:pt x="79" y="91"/>
                    </a:cubicBezTo>
                    <a:cubicBezTo>
                      <a:pt x="173" y="53"/>
                      <a:pt x="173" y="53"/>
                      <a:pt x="173" y="53"/>
                    </a:cubicBezTo>
                    <a:lnTo>
                      <a:pt x="173" y="144"/>
                    </a:lnTo>
                    <a:close/>
                    <a:moveTo>
                      <a:pt x="182" y="196"/>
                    </a:moveTo>
                    <a:cubicBezTo>
                      <a:pt x="190" y="182"/>
                      <a:pt x="194" y="163"/>
                      <a:pt x="194" y="144"/>
                    </a:cubicBezTo>
                    <a:cubicBezTo>
                      <a:pt x="194" y="125"/>
                      <a:pt x="190" y="107"/>
                      <a:pt x="182" y="93"/>
                    </a:cubicBezTo>
                    <a:cubicBezTo>
                      <a:pt x="197" y="84"/>
                      <a:pt x="197" y="84"/>
                      <a:pt x="197" y="84"/>
                    </a:cubicBezTo>
                    <a:cubicBezTo>
                      <a:pt x="206" y="101"/>
                      <a:pt x="211" y="123"/>
                      <a:pt x="211" y="144"/>
                    </a:cubicBezTo>
                    <a:cubicBezTo>
                      <a:pt x="211" y="166"/>
                      <a:pt x="206" y="187"/>
                      <a:pt x="197" y="204"/>
                    </a:cubicBezTo>
                    <a:lnTo>
                      <a:pt x="182" y="196"/>
                    </a:lnTo>
                    <a:close/>
                    <a:moveTo>
                      <a:pt x="225" y="225"/>
                    </a:moveTo>
                    <a:cubicBezTo>
                      <a:pt x="210" y="216"/>
                      <a:pt x="210" y="216"/>
                      <a:pt x="210" y="216"/>
                    </a:cubicBezTo>
                    <a:cubicBezTo>
                      <a:pt x="221" y="196"/>
                      <a:pt x="227" y="171"/>
                      <a:pt x="227" y="144"/>
                    </a:cubicBezTo>
                    <a:cubicBezTo>
                      <a:pt x="227" y="118"/>
                      <a:pt x="221" y="93"/>
                      <a:pt x="210" y="72"/>
                    </a:cubicBezTo>
                    <a:cubicBezTo>
                      <a:pt x="225" y="64"/>
                      <a:pt x="225" y="64"/>
                      <a:pt x="225" y="64"/>
                    </a:cubicBezTo>
                    <a:cubicBezTo>
                      <a:pt x="237" y="87"/>
                      <a:pt x="244" y="115"/>
                      <a:pt x="244" y="144"/>
                    </a:cubicBezTo>
                    <a:cubicBezTo>
                      <a:pt x="244" y="174"/>
                      <a:pt x="237" y="202"/>
                      <a:pt x="225" y="225"/>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12" name="Group 211">
                <a:extLst>
                  <a:ext uri="{FF2B5EF4-FFF2-40B4-BE49-F238E27FC236}">
                    <a16:creationId xmlns:a16="http://schemas.microsoft.com/office/drawing/2014/main" id="{39AC04E2-E938-5EA8-2290-E9612CD4CB67}"/>
                  </a:ext>
                </a:extLst>
              </p:cNvPr>
              <p:cNvGrpSpPr/>
              <p:nvPr/>
            </p:nvGrpSpPr>
            <p:grpSpPr>
              <a:xfrm>
                <a:off x="9968085" y="4339518"/>
                <a:ext cx="826026" cy="826026"/>
                <a:chOff x="6951663" y="4173538"/>
                <a:chExt cx="887413" cy="887413"/>
              </a:xfrm>
              <a:grpFill/>
            </p:grpSpPr>
            <p:sp>
              <p:nvSpPr>
                <p:cNvPr id="247" name="Freeform 65">
                  <a:extLst>
                    <a:ext uri="{FF2B5EF4-FFF2-40B4-BE49-F238E27FC236}">
                      <a16:creationId xmlns:a16="http://schemas.microsoft.com/office/drawing/2014/main" id="{043D75E9-F452-DAEC-82BC-A85C499C2546}"/>
                    </a:ext>
                  </a:extLst>
                </p:cNvPr>
                <p:cNvSpPr>
                  <a:spLocks/>
                </p:cNvSpPr>
                <p:nvPr/>
              </p:nvSpPr>
              <p:spPr bwMode="auto">
                <a:xfrm>
                  <a:off x="7597776" y="4640263"/>
                  <a:ext cx="77788" cy="114300"/>
                </a:xfrm>
                <a:custGeom>
                  <a:avLst/>
                  <a:gdLst>
                    <a:gd name="T0" fmla="*/ 9 w 27"/>
                    <a:gd name="T1" fmla="*/ 0 h 40"/>
                    <a:gd name="T2" fmla="*/ 9 w 27"/>
                    <a:gd name="T3" fmla="*/ 0 h 40"/>
                    <a:gd name="T4" fmla="*/ 0 w 27"/>
                    <a:gd name="T5" fmla="*/ 39 h 40"/>
                    <a:gd name="T6" fmla="*/ 6 w 27"/>
                    <a:gd name="T7" fmla="*/ 40 h 40"/>
                    <a:gd name="T8" fmla="*/ 27 w 27"/>
                    <a:gd name="T9" fmla="*/ 20 h 40"/>
                    <a:gd name="T10" fmla="*/ 9 w 27"/>
                    <a:gd name="T11" fmla="*/ 0 h 40"/>
                  </a:gdLst>
                  <a:ahLst/>
                  <a:cxnLst>
                    <a:cxn ang="0">
                      <a:pos x="T0" y="T1"/>
                    </a:cxn>
                    <a:cxn ang="0">
                      <a:pos x="T2" y="T3"/>
                    </a:cxn>
                    <a:cxn ang="0">
                      <a:pos x="T4" y="T5"/>
                    </a:cxn>
                    <a:cxn ang="0">
                      <a:pos x="T6" y="T7"/>
                    </a:cxn>
                    <a:cxn ang="0">
                      <a:pos x="T8" y="T9"/>
                    </a:cxn>
                    <a:cxn ang="0">
                      <a:pos x="T10" y="T11"/>
                    </a:cxn>
                  </a:cxnLst>
                  <a:rect l="0" t="0" r="r" b="b"/>
                  <a:pathLst>
                    <a:path w="27" h="40">
                      <a:moveTo>
                        <a:pt x="9" y="0"/>
                      </a:moveTo>
                      <a:cubicBezTo>
                        <a:pt x="9" y="0"/>
                        <a:pt x="9" y="0"/>
                        <a:pt x="9" y="0"/>
                      </a:cubicBezTo>
                      <a:cubicBezTo>
                        <a:pt x="9" y="14"/>
                        <a:pt x="6" y="27"/>
                        <a:pt x="0" y="39"/>
                      </a:cubicBezTo>
                      <a:cubicBezTo>
                        <a:pt x="2" y="40"/>
                        <a:pt x="4" y="40"/>
                        <a:pt x="6" y="40"/>
                      </a:cubicBezTo>
                      <a:cubicBezTo>
                        <a:pt x="17" y="40"/>
                        <a:pt x="27" y="31"/>
                        <a:pt x="27" y="20"/>
                      </a:cubicBezTo>
                      <a:cubicBezTo>
                        <a:pt x="27" y="10"/>
                        <a:pt x="19" y="1"/>
                        <a:pt x="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8" name="Freeform 66">
                  <a:extLst>
                    <a:ext uri="{FF2B5EF4-FFF2-40B4-BE49-F238E27FC236}">
                      <a16:creationId xmlns:a16="http://schemas.microsoft.com/office/drawing/2014/main" id="{DB636854-1A16-DA00-794F-2ED459DFF57C}"/>
                    </a:ext>
                  </a:extLst>
                </p:cNvPr>
                <p:cNvSpPr>
                  <a:spLocks noEditPoints="1"/>
                </p:cNvSpPr>
                <p:nvPr/>
              </p:nvSpPr>
              <p:spPr bwMode="auto">
                <a:xfrm>
                  <a:off x="6951663" y="4173538"/>
                  <a:ext cx="887413" cy="887413"/>
                </a:xfrm>
                <a:custGeom>
                  <a:avLst/>
                  <a:gdLst>
                    <a:gd name="T0" fmla="*/ 154 w 308"/>
                    <a:gd name="T1" fmla="*/ 0 h 308"/>
                    <a:gd name="T2" fmla="*/ 0 w 308"/>
                    <a:gd name="T3" fmla="*/ 154 h 308"/>
                    <a:gd name="T4" fmla="*/ 154 w 308"/>
                    <a:gd name="T5" fmla="*/ 308 h 308"/>
                    <a:gd name="T6" fmla="*/ 308 w 308"/>
                    <a:gd name="T7" fmla="*/ 154 h 308"/>
                    <a:gd name="T8" fmla="*/ 154 w 308"/>
                    <a:gd name="T9" fmla="*/ 0 h 308"/>
                    <a:gd name="T10" fmla="*/ 165 w 308"/>
                    <a:gd name="T11" fmla="*/ 62 h 308"/>
                    <a:gd name="T12" fmla="*/ 174 w 308"/>
                    <a:gd name="T13" fmla="*/ 77 h 308"/>
                    <a:gd name="T14" fmla="*/ 174 w 308"/>
                    <a:gd name="T15" fmla="*/ 90 h 308"/>
                    <a:gd name="T16" fmla="*/ 182 w 308"/>
                    <a:gd name="T17" fmla="*/ 107 h 308"/>
                    <a:gd name="T18" fmla="*/ 169 w 308"/>
                    <a:gd name="T19" fmla="*/ 136 h 308"/>
                    <a:gd name="T20" fmla="*/ 164 w 308"/>
                    <a:gd name="T21" fmla="*/ 120 h 308"/>
                    <a:gd name="T22" fmla="*/ 156 w 308"/>
                    <a:gd name="T23" fmla="*/ 91 h 308"/>
                    <a:gd name="T24" fmla="*/ 165 w 308"/>
                    <a:gd name="T25" fmla="*/ 62 h 308"/>
                    <a:gd name="T26" fmla="*/ 117 w 308"/>
                    <a:gd name="T27" fmla="*/ 62 h 308"/>
                    <a:gd name="T28" fmla="*/ 125 w 308"/>
                    <a:gd name="T29" fmla="*/ 77 h 308"/>
                    <a:gd name="T30" fmla="*/ 126 w 308"/>
                    <a:gd name="T31" fmla="*/ 90 h 308"/>
                    <a:gd name="T32" fmla="*/ 134 w 308"/>
                    <a:gd name="T33" fmla="*/ 107 h 308"/>
                    <a:gd name="T34" fmla="*/ 120 w 308"/>
                    <a:gd name="T35" fmla="*/ 136 h 308"/>
                    <a:gd name="T36" fmla="*/ 116 w 308"/>
                    <a:gd name="T37" fmla="*/ 120 h 308"/>
                    <a:gd name="T38" fmla="*/ 108 w 308"/>
                    <a:gd name="T39" fmla="*/ 91 h 308"/>
                    <a:gd name="T40" fmla="*/ 117 w 308"/>
                    <a:gd name="T41" fmla="*/ 62 h 308"/>
                    <a:gd name="T42" fmla="*/ 230 w 308"/>
                    <a:gd name="T43" fmla="*/ 218 h 308"/>
                    <a:gd name="T44" fmla="*/ 215 w 308"/>
                    <a:gd name="T45" fmla="*/ 215 h 308"/>
                    <a:gd name="T46" fmla="*/ 147 w 308"/>
                    <a:gd name="T47" fmla="*/ 247 h 308"/>
                    <a:gd name="T48" fmla="*/ 62 w 308"/>
                    <a:gd name="T49" fmla="*/ 162 h 308"/>
                    <a:gd name="T50" fmla="*/ 63 w 308"/>
                    <a:gd name="T51" fmla="*/ 146 h 308"/>
                    <a:gd name="T52" fmla="*/ 232 w 308"/>
                    <a:gd name="T53" fmla="*/ 146 h 308"/>
                    <a:gd name="T54" fmla="*/ 232 w 308"/>
                    <a:gd name="T55" fmla="*/ 146 h 308"/>
                    <a:gd name="T56" fmla="*/ 266 w 308"/>
                    <a:gd name="T57" fmla="*/ 182 h 308"/>
                    <a:gd name="T58" fmla="*/ 230 w 308"/>
                    <a:gd name="T59" fmla="*/ 21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8" h="308">
                      <a:moveTo>
                        <a:pt x="154" y="0"/>
                      </a:moveTo>
                      <a:cubicBezTo>
                        <a:pt x="69" y="0"/>
                        <a:pt x="0" y="69"/>
                        <a:pt x="0" y="154"/>
                      </a:cubicBezTo>
                      <a:cubicBezTo>
                        <a:pt x="0" y="239"/>
                        <a:pt x="69" y="308"/>
                        <a:pt x="154" y="308"/>
                      </a:cubicBezTo>
                      <a:cubicBezTo>
                        <a:pt x="239" y="308"/>
                        <a:pt x="308" y="239"/>
                        <a:pt x="308" y="154"/>
                      </a:cubicBezTo>
                      <a:cubicBezTo>
                        <a:pt x="308" y="69"/>
                        <a:pt x="239" y="0"/>
                        <a:pt x="154" y="0"/>
                      </a:cubicBezTo>
                      <a:close/>
                      <a:moveTo>
                        <a:pt x="165" y="62"/>
                      </a:moveTo>
                      <a:cubicBezTo>
                        <a:pt x="174" y="56"/>
                        <a:pt x="183" y="71"/>
                        <a:pt x="174" y="77"/>
                      </a:cubicBezTo>
                      <a:cubicBezTo>
                        <a:pt x="169" y="79"/>
                        <a:pt x="172" y="86"/>
                        <a:pt x="174" y="90"/>
                      </a:cubicBezTo>
                      <a:cubicBezTo>
                        <a:pt x="177" y="95"/>
                        <a:pt x="181" y="101"/>
                        <a:pt x="182" y="107"/>
                      </a:cubicBezTo>
                      <a:cubicBezTo>
                        <a:pt x="185" y="119"/>
                        <a:pt x="181" y="132"/>
                        <a:pt x="169" y="136"/>
                      </a:cubicBezTo>
                      <a:cubicBezTo>
                        <a:pt x="158" y="140"/>
                        <a:pt x="153" y="123"/>
                        <a:pt x="164" y="120"/>
                      </a:cubicBezTo>
                      <a:cubicBezTo>
                        <a:pt x="172" y="117"/>
                        <a:pt x="157" y="95"/>
                        <a:pt x="156" y="91"/>
                      </a:cubicBezTo>
                      <a:cubicBezTo>
                        <a:pt x="152" y="80"/>
                        <a:pt x="154" y="68"/>
                        <a:pt x="165" y="62"/>
                      </a:cubicBezTo>
                      <a:close/>
                      <a:moveTo>
                        <a:pt x="117" y="62"/>
                      </a:moveTo>
                      <a:cubicBezTo>
                        <a:pt x="126" y="56"/>
                        <a:pt x="135" y="71"/>
                        <a:pt x="125" y="77"/>
                      </a:cubicBezTo>
                      <a:cubicBezTo>
                        <a:pt x="121" y="79"/>
                        <a:pt x="124" y="86"/>
                        <a:pt x="126" y="90"/>
                      </a:cubicBezTo>
                      <a:cubicBezTo>
                        <a:pt x="129" y="95"/>
                        <a:pt x="133" y="101"/>
                        <a:pt x="134" y="107"/>
                      </a:cubicBezTo>
                      <a:cubicBezTo>
                        <a:pt x="137" y="119"/>
                        <a:pt x="133" y="132"/>
                        <a:pt x="120" y="136"/>
                      </a:cubicBezTo>
                      <a:cubicBezTo>
                        <a:pt x="110" y="140"/>
                        <a:pt x="105" y="123"/>
                        <a:pt x="116" y="120"/>
                      </a:cubicBezTo>
                      <a:cubicBezTo>
                        <a:pt x="124" y="117"/>
                        <a:pt x="109" y="95"/>
                        <a:pt x="108" y="91"/>
                      </a:cubicBezTo>
                      <a:cubicBezTo>
                        <a:pt x="104" y="80"/>
                        <a:pt x="106" y="68"/>
                        <a:pt x="117" y="62"/>
                      </a:cubicBezTo>
                      <a:close/>
                      <a:moveTo>
                        <a:pt x="230" y="218"/>
                      </a:moveTo>
                      <a:cubicBezTo>
                        <a:pt x="225" y="218"/>
                        <a:pt x="219" y="217"/>
                        <a:pt x="215" y="215"/>
                      </a:cubicBezTo>
                      <a:cubicBezTo>
                        <a:pt x="199" y="235"/>
                        <a:pt x="175" y="247"/>
                        <a:pt x="147" y="247"/>
                      </a:cubicBezTo>
                      <a:cubicBezTo>
                        <a:pt x="100" y="247"/>
                        <a:pt x="62" y="209"/>
                        <a:pt x="62" y="162"/>
                      </a:cubicBezTo>
                      <a:cubicBezTo>
                        <a:pt x="62" y="156"/>
                        <a:pt x="62" y="151"/>
                        <a:pt x="63" y="146"/>
                      </a:cubicBezTo>
                      <a:cubicBezTo>
                        <a:pt x="232" y="146"/>
                        <a:pt x="232" y="146"/>
                        <a:pt x="232" y="146"/>
                      </a:cubicBezTo>
                      <a:cubicBezTo>
                        <a:pt x="232" y="146"/>
                        <a:pt x="232" y="146"/>
                        <a:pt x="232" y="146"/>
                      </a:cubicBezTo>
                      <a:cubicBezTo>
                        <a:pt x="251" y="147"/>
                        <a:pt x="266" y="162"/>
                        <a:pt x="266" y="182"/>
                      </a:cubicBezTo>
                      <a:cubicBezTo>
                        <a:pt x="266" y="202"/>
                        <a:pt x="250" y="218"/>
                        <a:pt x="230" y="2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13" name="Group 212">
                <a:extLst>
                  <a:ext uri="{FF2B5EF4-FFF2-40B4-BE49-F238E27FC236}">
                    <a16:creationId xmlns:a16="http://schemas.microsoft.com/office/drawing/2014/main" id="{36C52240-E00E-92C7-AA04-B668D2588BC2}"/>
                  </a:ext>
                </a:extLst>
              </p:cNvPr>
              <p:cNvGrpSpPr/>
              <p:nvPr/>
            </p:nvGrpSpPr>
            <p:grpSpPr>
              <a:xfrm>
                <a:off x="8479228" y="3259957"/>
                <a:ext cx="462838" cy="330483"/>
                <a:chOff x="5070476" y="2674419"/>
                <a:chExt cx="647700" cy="462481"/>
              </a:xfrm>
              <a:grpFill/>
            </p:grpSpPr>
            <p:sp>
              <p:nvSpPr>
                <p:cNvPr id="245" name="Freeform 151">
                  <a:extLst>
                    <a:ext uri="{FF2B5EF4-FFF2-40B4-BE49-F238E27FC236}">
                      <a16:creationId xmlns:a16="http://schemas.microsoft.com/office/drawing/2014/main" id="{F3C42152-A382-1223-C8C0-B64B9CB1F3E8}"/>
                    </a:ext>
                  </a:extLst>
                </p:cNvPr>
                <p:cNvSpPr>
                  <a:spLocks noEditPoints="1"/>
                </p:cNvSpPr>
                <p:nvPr/>
              </p:nvSpPr>
              <p:spPr bwMode="auto">
                <a:xfrm>
                  <a:off x="5070476" y="3076575"/>
                  <a:ext cx="647700" cy="60325"/>
                </a:xfrm>
                <a:custGeom>
                  <a:avLst/>
                  <a:gdLst>
                    <a:gd name="T0" fmla="*/ 408 w 408"/>
                    <a:gd name="T1" fmla="*/ 0 h 38"/>
                    <a:gd name="T2" fmla="*/ 0 w 408"/>
                    <a:gd name="T3" fmla="*/ 0 h 38"/>
                    <a:gd name="T4" fmla="*/ 0 w 408"/>
                    <a:gd name="T5" fmla="*/ 38 h 38"/>
                    <a:gd name="T6" fmla="*/ 408 w 408"/>
                    <a:gd name="T7" fmla="*/ 38 h 38"/>
                    <a:gd name="T8" fmla="*/ 408 w 408"/>
                    <a:gd name="T9" fmla="*/ 0 h 38"/>
                    <a:gd name="T10" fmla="*/ 389 w 408"/>
                    <a:gd name="T11" fmla="*/ 24 h 38"/>
                    <a:gd name="T12" fmla="*/ 355 w 408"/>
                    <a:gd name="T13" fmla="*/ 24 h 38"/>
                    <a:gd name="T14" fmla="*/ 355 w 408"/>
                    <a:gd name="T15" fmla="*/ 14 h 38"/>
                    <a:gd name="T16" fmla="*/ 389 w 408"/>
                    <a:gd name="T17" fmla="*/ 14 h 38"/>
                    <a:gd name="T18" fmla="*/ 389 w 408"/>
                    <a:gd name="T19"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38">
                      <a:moveTo>
                        <a:pt x="408" y="0"/>
                      </a:moveTo>
                      <a:lnTo>
                        <a:pt x="0" y="0"/>
                      </a:lnTo>
                      <a:lnTo>
                        <a:pt x="0" y="38"/>
                      </a:lnTo>
                      <a:lnTo>
                        <a:pt x="408" y="38"/>
                      </a:lnTo>
                      <a:lnTo>
                        <a:pt x="408" y="0"/>
                      </a:lnTo>
                      <a:close/>
                      <a:moveTo>
                        <a:pt x="389" y="24"/>
                      </a:moveTo>
                      <a:lnTo>
                        <a:pt x="355" y="24"/>
                      </a:lnTo>
                      <a:lnTo>
                        <a:pt x="355" y="14"/>
                      </a:lnTo>
                      <a:lnTo>
                        <a:pt x="389" y="14"/>
                      </a:lnTo>
                      <a:lnTo>
                        <a:pt x="389" y="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6" name="Freeform 152">
                  <a:extLst>
                    <a:ext uri="{FF2B5EF4-FFF2-40B4-BE49-F238E27FC236}">
                      <a16:creationId xmlns:a16="http://schemas.microsoft.com/office/drawing/2014/main" id="{6B68E5C1-D1C8-C4A9-A550-40AE850D71D7}"/>
                    </a:ext>
                  </a:extLst>
                </p:cNvPr>
                <p:cNvSpPr>
                  <a:spLocks noEditPoints="1"/>
                </p:cNvSpPr>
                <p:nvPr/>
              </p:nvSpPr>
              <p:spPr bwMode="auto">
                <a:xfrm>
                  <a:off x="5119998" y="2674419"/>
                  <a:ext cx="587375" cy="365125"/>
                </a:xfrm>
                <a:custGeom>
                  <a:avLst/>
                  <a:gdLst>
                    <a:gd name="T0" fmla="*/ 370 w 370"/>
                    <a:gd name="T1" fmla="*/ 0 h 230"/>
                    <a:gd name="T2" fmla="*/ 0 w 370"/>
                    <a:gd name="T3" fmla="*/ 0 h 230"/>
                    <a:gd name="T4" fmla="*/ 0 w 370"/>
                    <a:gd name="T5" fmla="*/ 230 h 230"/>
                    <a:gd name="T6" fmla="*/ 370 w 370"/>
                    <a:gd name="T7" fmla="*/ 230 h 230"/>
                    <a:gd name="T8" fmla="*/ 370 w 370"/>
                    <a:gd name="T9" fmla="*/ 0 h 230"/>
                    <a:gd name="T10" fmla="*/ 329 w 370"/>
                    <a:gd name="T11" fmla="*/ 197 h 230"/>
                    <a:gd name="T12" fmla="*/ 41 w 370"/>
                    <a:gd name="T13" fmla="*/ 197 h 230"/>
                    <a:gd name="T14" fmla="*/ 41 w 370"/>
                    <a:gd name="T15" fmla="*/ 34 h 230"/>
                    <a:gd name="T16" fmla="*/ 329 w 370"/>
                    <a:gd name="T17" fmla="*/ 34 h 230"/>
                    <a:gd name="T18" fmla="*/ 329 w 370"/>
                    <a:gd name="T19" fmla="*/ 19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0" h="230">
                      <a:moveTo>
                        <a:pt x="370" y="0"/>
                      </a:moveTo>
                      <a:lnTo>
                        <a:pt x="0" y="0"/>
                      </a:lnTo>
                      <a:lnTo>
                        <a:pt x="0" y="230"/>
                      </a:lnTo>
                      <a:lnTo>
                        <a:pt x="370" y="230"/>
                      </a:lnTo>
                      <a:lnTo>
                        <a:pt x="370" y="0"/>
                      </a:lnTo>
                      <a:close/>
                      <a:moveTo>
                        <a:pt x="329" y="197"/>
                      </a:moveTo>
                      <a:lnTo>
                        <a:pt x="41" y="197"/>
                      </a:lnTo>
                      <a:lnTo>
                        <a:pt x="41" y="34"/>
                      </a:lnTo>
                      <a:lnTo>
                        <a:pt x="329" y="34"/>
                      </a:lnTo>
                      <a:lnTo>
                        <a:pt x="329" y="1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14" name="Freeform 164">
                <a:extLst>
                  <a:ext uri="{FF2B5EF4-FFF2-40B4-BE49-F238E27FC236}">
                    <a16:creationId xmlns:a16="http://schemas.microsoft.com/office/drawing/2014/main" id="{D2B579A2-49CB-35EE-AF2C-B239C5D1F51F}"/>
                  </a:ext>
                </a:extLst>
              </p:cNvPr>
              <p:cNvSpPr>
                <a:spLocks noEditPoints="1"/>
              </p:cNvSpPr>
              <p:nvPr/>
            </p:nvSpPr>
            <p:spPr bwMode="auto">
              <a:xfrm>
                <a:off x="8852446" y="4280159"/>
                <a:ext cx="255241" cy="359606"/>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215" name="Group 214">
                <a:extLst>
                  <a:ext uri="{FF2B5EF4-FFF2-40B4-BE49-F238E27FC236}">
                    <a16:creationId xmlns:a16="http://schemas.microsoft.com/office/drawing/2014/main" id="{7272F4AE-8402-3DB5-856F-45F17825A17A}"/>
                  </a:ext>
                </a:extLst>
              </p:cNvPr>
              <p:cNvGrpSpPr/>
              <p:nvPr/>
            </p:nvGrpSpPr>
            <p:grpSpPr>
              <a:xfrm>
                <a:off x="8484899" y="5242136"/>
                <a:ext cx="429940" cy="487796"/>
                <a:chOff x="5078413" y="5448299"/>
                <a:chExt cx="601663" cy="682626"/>
              </a:xfrm>
              <a:grpFill/>
            </p:grpSpPr>
            <p:sp>
              <p:nvSpPr>
                <p:cNvPr id="237" name="Freeform 169">
                  <a:extLst>
                    <a:ext uri="{FF2B5EF4-FFF2-40B4-BE49-F238E27FC236}">
                      <a16:creationId xmlns:a16="http://schemas.microsoft.com/office/drawing/2014/main" id="{910E63E8-954F-F194-50C7-18EF0A955644}"/>
                    </a:ext>
                  </a:extLst>
                </p:cNvPr>
                <p:cNvSpPr>
                  <a:spLocks/>
                </p:cNvSpPr>
                <p:nvPr/>
              </p:nvSpPr>
              <p:spPr bwMode="auto">
                <a:xfrm>
                  <a:off x="5364163" y="5635625"/>
                  <a:ext cx="44450" cy="85725"/>
                </a:xfrm>
                <a:custGeom>
                  <a:avLst/>
                  <a:gdLst>
                    <a:gd name="T0" fmla="*/ 6 w 12"/>
                    <a:gd name="T1" fmla="*/ 18 h 23"/>
                    <a:gd name="T2" fmla="*/ 1 w 12"/>
                    <a:gd name="T3" fmla="*/ 10 h 23"/>
                    <a:gd name="T4" fmla="*/ 1 w 12"/>
                    <a:gd name="T5" fmla="*/ 16 h 23"/>
                    <a:gd name="T6" fmla="*/ 2 w 12"/>
                    <a:gd name="T7" fmla="*/ 23 h 23"/>
                    <a:gd name="T8" fmla="*/ 6 w 12"/>
                    <a:gd name="T9" fmla="*/ 18 h 23"/>
                  </a:gdLst>
                  <a:ahLst/>
                  <a:cxnLst>
                    <a:cxn ang="0">
                      <a:pos x="T0" y="T1"/>
                    </a:cxn>
                    <a:cxn ang="0">
                      <a:pos x="T2" y="T3"/>
                    </a:cxn>
                    <a:cxn ang="0">
                      <a:pos x="T4" y="T5"/>
                    </a:cxn>
                    <a:cxn ang="0">
                      <a:pos x="T6" y="T7"/>
                    </a:cxn>
                    <a:cxn ang="0">
                      <a:pos x="T8" y="T9"/>
                    </a:cxn>
                  </a:cxnLst>
                  <a:rect l="0" t="0" r="r" b="b"/>
                  <a:pathLst>
                    <a:path w="12" h="23">
                      <a:moveTo>
                        <a:pt x="6" y="18"/>
                      </a:moveTo>
                      <a:cubicBezTo>
                        <a:pt x="12" y="5"/>
                        <a:pt x="1" y="0"/>
                        <a:pt x="1" y="10"/>
                      </a:cubicBezTo>
                      <a:cubicBezTo>
                        <a:pt x="0" y="12"/>
                        <a:pt x="0" y="14"/>
                        <a:pt x="1" y="16"/>
                      </a:cubicBezTo>
                      <a:cubicBezTo>
                        <a:pt x="1" y="18"/>
                        <a:pt x="1" y="21"/>
                        <a:pt x="2" y="23"/>
                      </a:cubicBezTo>
                      <a:cubicBezTo>
                        <a:pt x="4" y="22"/>
                        <a:pt x="5" y="20"/>
                        <a:pt x="6" y="1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8" name="Freeform 170">
                  <a:extLst>
                    <a:ext uri="{FF2B5EF4-FFF2-40B4-BE49-F238E27FC236}">
                      <a16:creationId xmlns:a16="http://schemas.microsoft.com/office/drawing/2014/main" id="{9F0F1B1D-754A-7245-9319-FA18DA73972F}"/>
                    </a:ext>
                  </a:extLst>
                </p:cNvPr>
                <p:cNvSpPr>
                  <a:spLocks/>
                </p:cNvSpPr>
                <p:nvPr/>
              </p:nvSpPr>
              <p:spPr bwMode="auto">
                <a:xfrm>
                  <a:off x="5262563" y="5691188"/>
                  <a:ext cx="30163" cy="38100"/>
                </a:xfrm>
                <a:custGeom>
                  <a:avLst/>
                  <a:gdLst>
                    <a:gd name="T0" fmla="*/ 4 w 8"/>
                    <a:gd name="T1" fmla="*/ 8 h 10"/>
                    <a:gd name="T2" fmla="*/ 8 w 8"/>
                    <a:gd name="T3" fmla="*/ 10 h 10"/>
                    <a:gd name="T4" fmla="*/ 1 w 8"/>
                    <a:gd name="T5" fmla="*/ 0 h 10"/>
                    <a:gd name="T6" fmla="*/ 4 w 8"/>
                    <a:gd name="T7" fmla="*/ 8 h 10"/>
                  </a:gdLst>
                  <a:ahLst/>
                  <a:cxnLst>
                    <a:cxn ang="0">
                      <a:pos x="T0" y="T1"/>
                    </a:cxn>
                    <a:cxn ang="0">
                      <a:pos x="T2" y="T3"/>
                    </a:cxn>
                    <a:cxn ang="0">
                      <a:pos x="T4" y="T5"/>
                    </a:cxn>
                    <a:cxn ang="0">
                      <a:pos x="T6" y="T7"/>
                    </a:cxn>
                  </a:cxnLst>
                  <a:rect l="0" t="0" r="r" b="b"/>
                  <a:pathLst>
                    <a:path w="8" h="10">
                      <a:moveTo>
                        <a:pt x="4" y="8"/>
                      </a:moveTo>
                      <a:cubicBezTo>
                        <a:pt x="5" y="9"/>
                        <a:pt x="6" y="9"/>
                        <a:pt x="8" y="10"/>
                      </a:cubicBezTo>
                      <a:cubicBezTo>
                        <a:pt x="6" y="6"/>
                        <a:pt x="4" y="2"/>
                        <a:pt x="1" y="0"/>
                      </a:cubicBezTo>
                      <a:cubicBezTo>
                        <a:pt x="0" y="4"/>
                        <a:pt x="1" y="6"/>
                        <a:pt x="4" y="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9" name="Freeform 171">
                  <a:extLst>
                    <a:ext uri="{FF2B5EF4-FFF2-40B4-BE49-F238E27FC236}">
                      <a16:creationId xmlns:a16="http://schemas.microsoft.com/office/drawing/2014/main" id="{3C41CDB1-99CA-2D85-AB95-86534041C978}"/>
                    </a:ext>
                  </a:extLst>
                </p:cNvPr>
                <p:cNvSpPr>
                  <a:spLocks/>
                </p:cNvSpPr>
                <p:nvPr/>
              </p:nvSpPr>
              <p:spPr bwMode="auto">
                <a:xfrm>
                  <a:off x="5432426" y="5740400"/>
                  <a:ext cx="71438" cy="52387"/>
                </a:xfrm>
                <a:custGeom>
                  <a:avLst/>
                  <a:gdLst>
                    <a:gd name="T0" fmla="*/ 6 w 19"/>
                    <a:gd name="T1" fmla="*/ 14 h 14"/>
                    <a:gd name="T2" fmla="*/ 12 w 19"/>
                    <a:gd name="T3" fmla="*/ 12 h 14"/>
                    <a:gd name="T4" fmla="*/ 13 w 19"/>
                    <a:gd name="T5" fmla="*/ 1 h 14"/>
                    <a:gd name="T6" fmla="*/ 0 w 19"/>
                    <a:gd name="T7" fmla="*/ 13 h 14"/>
                    <a:gd name="T8" fmla="*/ 6 w 19"/>
                    <a:gd name="T9" fmla="*/ 14 h 14"/>
                  </a:gdLst>
                  <a:ahLst/>
                  <a:cxnLst>
                    <a:cxn ang="0">
                      <a:pos x="T0" y="T1"/>
                    </a:cxn>
                    <a:cxn ang="0">
                      <a:pos x="T2" y="T3"/>
                    </a:cxn>
                    <a:cxn ang="0">
                      <a:pos x="T4" y="T5"/>
                    </a:cxn>
                    <a:cxn ang="0">
                      <a:pos x="T6" y="T7"/>
                    </a:cxn>
                    <a:cxn ang="0">
                      <a:pos x="T8" y="T9"/>
                    </a:cxn>
                  </a:cxnLst>
                  <a:rect l="0" t="0" r="r" b="b"/>
                  <a:pathLst>
                    <a:path w="19" h="14">
                      <a:moveTo>
                        <a:pt x="6" y="14"/>
                      </a:moveTo>
                      <a:cubicBezTo>
                        <a:pt x="8" y="14"/>
                        <a:pt x="10" y="13"/>
                        <a:pt x="12" y="12"/>
                      </a:cubicBezTo>
                      <a:cubicBezTo>
                        <a:pt x="19" y="8"/>
                        <a:pt x="19" y="4"/>
                        <a:pt x="13" y="1"/>
                      </a:cubicBezTo>
                      <a:cubicBezTo>
                        <a:pt x="8" y="0"/>
                        <a:pt x="3" y="6"/>
                        <a:pt x="0" y="13"/>
                      </a:cubicBezTo>
                      <a:cubicBezTo>
                        <a:pt x="2" y="14"/>
                        <a:pt x="4" y="14"/>
                        <a:pt x="6"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0" name="Freeform 172">
                  <a:extLst>
                    <a:ext uri="{FF2B5EF4-FFF2-40B4-BE49-F238E27FC236}">
                      <a16:creationId xmlns:a16="http://schemas.microsoft.com/office/drawing/2014/main" id="{786E4787-D8A5-2E09-7C7B-2B1BE61B82C8}"/>
                    </a:ext>
                  </a:extLst>
                </p:cNvPr>
                <p:cNvSpPr>
                  <a:spLocks/>
                </p:cNvSpPr>
                <p:nvPr/>
              </p:nvSpPr>
              <p:spPr bwMode="auto">
                <a:xfrm>
                  <a:off x="5326063" y="5751513"/>
                  <a:ext cx="87313" cy="214312"/>
                </a:xfrm>
                <a:custGeom>
                  <a:avLst/>
                  <a:gdLst>
                    <a:gd name="T0" fmla="*/ 23 w 23"/>
                    <a:gd name="T1" fmla="*/ 13 h 57"/>
                    <a:gd name="T2" fmla="*/ 13 w 23"/>
                    <a:gd name="T3" fmla="*/ 7 h 57"/>
                    <a:gd name="T4" fmla="*/ 9 w 23"/>
                    <a:gd name="T5" fmla="*/ 0 h 57"/>
                    <a:gd name="T6" fmla="*/ 0 w 23"/>
                    <a:gd name="T7" fmla="*/ 2 h 57"/>
                    <a:gd name="T8" fmla="*/ 8 w 23"/>
                    <a:gd name="T9" fmla="*/ 55 h 57"/>
                    <a:gd name="T10" fmla="*/ 7 w 23"/>
                    <a:gd name="T11" fmla="*/ 57 h 57"/>
                    <a:gd name="T12" fmla="*/ 14 w 23"/>
                    <a:gd name="T13" fmla="*/ 57 h 57"/>
                    <a:gd name="T14" fmla="*/ 23 w 23"/>
                    <a:gd name="T15" fmla="*/ 57 h 57"/>
                    <a:gd name="T16" fmla="*/ 23 w 23"/>
                    <a:gd name="T17" fmla="*/ 1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57">
                      <a:moveTo>
                        <a:pt x="23" y="13"/>
                      </a:moveTo>
                      <a:cubicBezTo>
                        <a:pt x="19" y="12"/>
                        <a:pt x="15" y="9"/>
                        <a:pt x="13" y="7"/>
                      </a:cubicBezTo>
                      <a:cubicBezTo>
                        <a:pt x="12" y="5"/>
                        <a:pt x="10" y="3"/>
                        <a:pt x="9" y="0"/>
                      </a:cubicBezTo>
                      <a:cubicBezTo>
                        <a:pt x="6" y="1"/>
                        <a:pt x="3" y="2"/>
                        <a:pt x="0" y="2"/>
                      </a:cubicBezTo>
                      <a:cubicBezTo>
                        <a:pt x="5" y="19"/>
                        <a:pt x="6" y="37"/>
                        <a:pt x="8" y="55"/>
                      </a:cubicBezTo>
                      <a:cubicBezTo>
                        <a:pt x="8" y="55"/>
                        <a:pt x="7" y="56"/>
                        <a:pt x="7" y="57"/>
                      </a:cubicBezTo>
                      <a:cubicBezTo>
                        <a:pt x="14" y="57"/>
                        <a:pt x="14" y="57"/>
                        <a:pt x="14" y="57"/>
                      </a:cubicBezTo>
                      <a:cubicBezTo>
                        <a:pt x="23" y="57"/>
                        <a:pt x="23" y="57"/>
                        <a:pt x="23" y="57"/>
                      </a:cubicBezTo>
                      <a:cubicBezTo>
                        <a:pt x="18" y="42"/>
                        <a:pt x="18" y="27"/>
                        <a:pt x="23" y="1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1" name="Freeform 173">
                  <a:extLst>
                    <a:ext uri="{FF2B5EF4-FFF2-40B4-BE49-F238E27FC236}">
                      <a16:creationId xmlns:a16="http://schemas.microsoft.com/office/drawing/2014/main" id="{7E1D7806-E1C8-D656-F0BC-5A136C160D89}"/>
                    </a:ext>
                  </a:extLst>
                </p:cNvPr>
                <p:cNvSpPr>
                  <a:spLocks/>
                </p:cNvSpPr>
                <p:nvPr/>
              </p:nvSpPr>
              <p:spPr bwMode="auto">
                <a:xfrm>
                  <a:off x="5078413" y="5448299"/>
                  <a:ext cx="601663" cy="522286"/>
                </a:xfrm>
                <a:custGeom>
                  <a:avLst/>
                  <a:gdLst>
                    <a:gd name="T0" fmla="*/ 121 w 160"/>
                    <a:gd name="T1" fmla="*/ 15 h 139"/>
                    <a:gd name="T2" fmla="*/ 80 w 160"/>
                    <a:gd name="T3" fmla="*/ 0 h 139"/>
                    <a:gd name="T4" fmla="*/ 39 w 160"/>
                    <a:gd name="T5" fmla="*/ 15 h 139"/>
                    <a:gd name="T6" fmla="*/ 32 w 160"/>
                    <a:gd name="T7" fmla="*/ 99 h 139"/>
                    <a:gd name="T8" fmla="*/ 43 w 160"/>
                    <a:gd name="T9" fmla="*/ 128 h 139"/>
                    <a:gd name="T10" fmla="*/ 48 w 160"/>
                    <a:gd name="T11" fmla="*/ 138 h 139"/>
                    <a:gd name="T12" fmla="*/ 68 w 160"/>
                    <a:gd name="T13" fmla="*/ 138 h 139"/>
                    <a:gd name="T14" fmla="*/ 60 w 160"/>
                    <a:gd name="T15" fmla="*/ 84 h 139"/>
                    <a:gd name="T16" fmla="*/ 59 w 160"/>
                    <a:gd name="T17" fmla="*/ 83 h 139"/>
                    <a:gd name="T18" fmla="*/ 51 w 160"/>
                    <a:gd name="T19" fmla="*/ 80 h 139"/>
                    <a:gd name="T20" fmla="*/ 42 w 160"/>
                    <a:gd name="T21" fmla="*/ 66 h 139"/>
                    <a:gd name="T22" fmla="*/ 63 w 160"/>
                    <a:gd name="T23" fmla="*/ 74 h 139"/>
                    <a:gd name="T24" fmla="*/ 64 w 160"/>
                    <a:gd name="T25" fmla="*/ 77 h 139"/>
                    <a:gd name="T26" fmla="*/ 73 w 160"/>
                    <a:gd name="T27" fmla="*/ 76 h 139"/>
                    <a:gd name="T28" fmla="*/ 78 w 160"/>
                    <a:gd name="T29" fmla="*/ 48 h 139"/>
                    <a:gd name="T30" fmla="*/ 89 w 160"/>
                    <a:gd name="T31" fmla="*/ 59 h 139"/>
                    <a:gd name="T32" fmla="*/ 80 w 160"/>
                    <a:gd name="T33" fmla="*/ 77 h 139"/>
                    <a:gd name="T34" fmla="*/ 82 w 160"/>
                    <a:gd name="T35" fmla="*/ 80 h 139"/>
                    <a:gd name="T36" fmla="*/ 91 w 160"/>
                    <a:gd name="T37" fmla="*/ 89 h 139"/>
                    <a:gd name="T38" fmla="*/ 94 w 160"/>
                    <a:gd name="T39" fmla="*/ 83 h 139"/>
                    <a:gd name="T40" fmla="*/ 109 w 160"/>
                    <a:gd name="T41" fmla="*/ 73 h 139"/>
                    <a:gd name="T42" fmla="*/ 117 w 160"/>
                    <a:gd name="T43" fmla="*/ 85 h 139"/>
                    <a:gd name="T44" fmla="*/ 93 w 160"/>
                    <a:gd name="T45" fmla="*/ 96 h 139"/>
                    <a:gd name="T46" fmla="*/ 91 w 160"/>
                    <a:gd name="T47" fmla="*/ 101 h 139"/>
                    <a:gd name="T48" fmla="*/ 95 w 160"/>
                    <a:gd name="T49" fmla="*/ 136 h 139"/>
                    <a:gd name="T50" fmla="*/ 95 w 160"/>
                    <a:gd name="T51" fmla="*/ 138 h 139"/>
                    <a:gd name="T52" fmla="*/ 112 w 160"/>
                    <a:gd name="T53" fmla="*/ 138 h 139"/>
                    <a:gd name="T54" fmla="*/ 117 w 160"/>
                    <a:gd name="T55" fmla="*/ 128 h 139"/>
                    <a:gd name="T56" fmla="*/ 128 w 160"/>
                    <a:gd name="T57" fmla="*/ 99 h 139"/>
                    <a:gd name="T58" fmla="*/ 121 w 160"/>
                    <a:gd name="T59" fmla="*/ 1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39">
                      <a:moveTo>
                        <a:pt x="121" y="15"/>
                      </a:moveTo>
                      <a:cubicBezTo>
                        <a:pt x="113" y="8"/>
                        <a:pt x="103" y="0"/>
                        <a:pt x="80" y="0"/>
                      </a:cubicBezTo>
                      <a:cubicBezTo>
                        <a:pt x="57" y="0"/>
                        <a:pt x="47" y="8"/>
                        <a:pt x="39" y="15"/>
                      </a:cubicBezTo>
                      <a:cubicBezTo>
                        <a:pt x="0" y="54"/>
                        <a:pt x="30" y="94"/>
                        <a:pt x="32" y="99"/>
                      </a:cubicBezTo>
                      <a:cubicBezTo>
                        <a:pt x="35" y="103"/>
                        <a:pt x="42" y="118"/>
                        <a:pt x="43" y="128"/>
                      </a:cubicBezTo>
                      <a:cubicBezTo>
                        <a:pt x="44" y="139"/>
                        <a:pt x="48" y="138"/>
                        <a:pt x="48" y="138"/>
                      </a:cubicBezTo>
                      <a:cubicBezTo>
                        <a:pt x="68" y="138"/>
                        <a:pt x="68" y="138"/>
                        <a:pt x="68" y="138"/>
                      </a:cubicBezTo>
                      <a:cubicBezTo>
                        <a:pt x="67" y="120"/>
                        <a:pt x="66" y="101"/>
                        <a:pt x="60" y="84"/>
                      </a:cubicBezTo>
                      <a:cubicBezTo>
                        <a:pt x="60" y="84"/>
                        <a:pt x="60" y="83"/>
                        <a:pt x="59" y="83"/>
                      </a:cubicBezTo>
                      <a:cubicBezTo>
                        <a:pt x="57" y="82"/>
                        <a:pt x="54" y="81"/>
                        <a:pt x="51" y="80"/>
                      </a:cubicBezTo>
                      <a:cubicBezTo>
                        <a:pt x="47" y="77"/>
                        <a:pt x="40" y="72"/>
                        <a:pt x="42" y="66"/>
                      </a:cubicBezTo>
                      <a:cubicBezTo>
                        <a:pt x="48" y="48"/>
                        <a:pt x="59" y="65"/>
                        <a:pt x="63" y="74"/>
                      </a:cubicBezTo>
                      <a:cubicBezTo>
                        <a:pt x="63" y="75"/>
                        <a:pt x="63" y="76"/>
                        <a:pt x="64" y="77"/>
                      </a:cubicBezTo>
                      <a:cubicBezTo>
                        <a:pt x="67" y="78"/>
                        <a:pt x="70" y="77"/>
                        <a:pt x="73" y="76"/>
                      </a:cubicBezTo>
                      <a:cubicBezTo>
                        <a:pt x="70" y="66"/>
                        <a:pt x="68" y="52"/>
                        <a:pt x="78" y="48"/>
                      </a:cubicBezTo>
                      <a:cubicBezTo>
                        <a:pt x="84" y="46"/>
                        <a:pt x="89" y="54"/>
                        <a:pt x="89" y="59"/>
                      </a:cubicBezTo>
                      <a:cubicBezTo>
                        <a:pt x="89" y="66"/>
                        <a:pt x="85" y="73"/>
                        <a:pt x="80" y="77"/>
                      </a:cubicBezTo>
                      <a:cubicBezTo>
                        <a:pt x="80" y="78"/>
                        <a:pt x="81" y="79"/>
                        <a:pt x="82" y="80"/>
                      </a:cubicBezTo>
                      <a:cubicBezTo>
                        <a:pt x="84" y="84"/>
                        <a:pt x="87" y="87"/>
                        <a:pt x="91" y="89"/>
                      </a:cubicBezTo>
                      <a:cubicBezTo>
                        <a:pt x="92" y="87"/>
                        <a:pt x="93" y="85"/>
                        <a:pt x="94" y="83"/>
                      </a:cubicBezTo>
                      <a:cubicBezTo>
                        <a:pt x="97" y="79"/>
                        <a:pt x="103" y="72"/>
                        <a:pt x="109" y="73"/>
                      </a:cubicBezTo>
                      <a:cubicBezTo>
                        <a:pt x="114" y="74"/>
                        <a:pt x="119" y="80"/>
                        <a:pt x="117" y="85"/>
                      </a:cubicBezTo>
                      <a:cubicBezTo>
                        <a:pt x="114" y="97"/>
                        <a:pt x="103" y="99"/>
                        <a:pt x="93" y="96"/>
                      </a:cubicBezTo>
                      <a:cubicBezTo>
                        <a:pt x="92" y="98"/>
                        <a:pt x="91" y="100"/>
                        <a:pt x="91" y="101"/>
                      </a:cubicBezTo>
                      <a:cubicBezTo>
                        <a:pt x="90" y="113"/>
                        <a:pt x="91" y="125"/>
                        <a:pt x="95" y="136"/>
                      </a:cubicBezTo>
                      <a:cubicBezTo>
                        <a:pt x="95" y="136"/>
                        <a:pt x="95" y="137"/>
                        <a:pt x="95" y="138"/>
                      </a:cubicBezTo>
                      <a:cubicBezTo>
                        <a:pt x="112" y="138"/>
                        <a:pt x="112" y="138"/>
                        <a:pt x="112" y="138"/>
                      </a:cubicBezTo>
                      <a:cubicBezTo>
                        <a:pt x="112" y="138"/>
                        <a:pt x="116" y="139"/>
                        <a:pt x="117" y="128"/>
                      </a:cubicBezTo>
                      <a:cubicBezTo>
                        <a:pt x="118" y="118"/>
                        <a:pt x="125" y="103"/>
                        <a:pt x="128" y="99"/>
                      </a:cubicBezTo>
                      <a:cubicBezTo>
                        <a:pt x="130" y="94"/>
                        <a:pt x="160" y="54"/>
                        <a:pt x="121"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2" name="Freeform 174">
                  <a:extLst>
                    <a:ext uri="{FF2B5EF4-FFF2-40B4-BE49-F238E27FC236}">
                      <a16:creationId xmlns:a16="http://schemas.microsoft.com/office/drawing/2014/main" id="{BBC3498C-3CBE-C244-4333-93570BA43AD9}"/>
                    </a:ext>
                  </a:extLst>
                </p:cNvPr>
                <p:cNvSpPr>
                  <a:spLocks/>
                </p:cNvSpPr>
                <p:nvPr/>
              </p:nvSpPr>
              <p:spPr bwMode="auto">
                <a:xfrm>
                  <a:off x="5251451" y="5988050"/>
                  <a:ext cx="263525" cy="46037"/>
                </a:xfrm>
                <a:custGeom>
                  <a:avLst/>
                  <a:gdLst>
                    <a:gd name="T0" fmla="*/ 64 w 70"/>
                    <a:gd name="T1" fmla="*/ 0 h 12"/>
                    <a:gd name="T2" fmla="*/ 6 w 70"/>
                    <a:gd name="T3" fmla="*/ 0 h 12"/>
                    <a:gd name="T4" fmla="*/ 0 w 70"/>
                    <a:gd name="T5" fmla="*/ 6 h 12"/>
                    <a:gd name="T6" fmla="*/ 6 w 70"/>
                    <a:gd name="T7" fmla="*/ 12 h 12"/>
                    <a:gd name="T8" fmla="*/ 64 w 70"/>
                    <a:gd name="T9" fmla="*/ 12 h 12"/>
                    <a:gd name="T10" fmla="*/ 70 w 70"/>
                    <a:gd name="T11" fmla="*/ 6 h 12"/>
                    <a:gd name="T12" fmla="*/ 64 w 7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70" h="12">
                      <a:moveTo>
                        <a:pt x="64" y="0"/>
                      </a:moveTo>
                      <a:cubicBezTo>
                        <a:pt x="6" y="0"/>
                        <a:pt x="6" y="0"/>
                        <a:pt x="6" y="0"/>
                      </a:cubicBezTo>
                      <a:cubicBezTo>
                        <a:pt x="3" y="0"/>
                        <a:pt x="0" y="3"/>
                        <a:pt x="0" y="6"/>
                      </a:cubicBezTo>
                      <a:cubicBezTo>
                        <a:pt x="0" y="10"/>
                        <a:pt x="3" y="12"/>
                        <a:pt x="6" y="12"/>
                      </a:cubicBezTo>
                      <a:cubicBezTo>
                        <a:pt x="64" y="12"/>
                        <a:pt x="64" y="12"/>
                        <a:pt x="64" y="12"/>
                      </a:cubicBezTo>
                      <a:cubicBezTo>
                        <a:pt x="67" y="12"/>
                        <a:pt x="70" y="10"/>
                        <a:pt x="70" y="6"/>
                      </a:cubicBezTo>
                      <a:cubicBezTo>
                        <a:pt x="70" y="3"/>
                        <a:pt x="67" y="0"/>
                        <a:pt x="6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3" name="Freeform 175">
                  <a:extLst>
                    <a:ext uri="{FF2B5EF4-FFF2-40B4-BE49-F238E27FC236}">
                      <a16:creationId xmlns:a16="http://schemas.microsoft.com/office/drawing/2014/main" id="{D8847823-9E65-36EF-3B52-6871CB8DC9B2}"/>
                    </a:ext>
                  </a:extLst>
                </p:cNvPr>
                <p:cNvSpPr>
                  <a:spLocks/>
                </p:cNvSpPr>
                <p:nvPr/>
              </p:nvSpPr>
              <p:spPr bwMode="auto">
                <a:xfrm>
                  <a:off x="5259388" y="6045200"/>
                  <a:ext cx="247650" cy="41275"/>
                </a:xfrm>
                <a:custGeom>
                  <a:avLst/>
                  <a:gdLst>
                    <a:gd name="T0" fmla="*/ 61 w 66"/>
                    <a:gd name="T1" fmla="*/ 0 h 11"/>
                    <a:gd name="T2" fmla="*/ 6 w 66"/>
                    <a:gd name="T3" fmla="*/ 0 h 11"/>
                    <a:gd name="T4" fmla="*/ 0 w 66"/>
                    <a:gd name="T5" fmla="*/ 6 h 11"/>
                    <a:gd name="T6" fmla="*/ 6 w 66"/>
                    <a:gd name="T7" fmla="*/ 11 h 11"/>
                    <a:gd name="T8" fmla="*/ 61 w 66"/>
                    <a:gd name="T9" fmla="*/ 11 h 11"/>
                    <a:gd name="T10" fmla="*/ 66 w 66"/>
                    <a:gd name="T11" fmla="*/ 6 h 11"/>
                    <a:gd name="T12" fmla="*/ 61 w 6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1" y="0"/>
                      </a:moveTo>
                      <a:cubicBezTo>
                        <a:pt x="6" y="0"/>
                        <a:pt x="6" y="0"/>
                        <a:pt x="6" y="0"/>
                      </a:cubicBezTo>
                      <a:cubicBezTo>
                        <a:pt x="3" y="0"/>
                        <a:pt x="0" y="3"/>
                        <a:pt x="0" y="6"/>
                      </a:cubicBezTo>
                      <a:cubicBezTo>
                        <a:pt x="0" y="9"/>
                        <a:pt x="3" y="11"/>
                        <a:pt x="6" y="11"/>
                      </a:cubicBezTo>
                      <a:cubicBezTo>
                        <a:pt x="61" y="11"/>
                        <a:pt x="61" y="11"/>
                        <a:pt x="61" y="11"/>
                      </a:cubicBezTo>
                      <a:cubicBezTo>
                        <a:pt x="64" y="11"/>
                        <a:pt x="66" y="9"/>
                        <a:pt x="66" y="6"/>
                      </a:cubicBezTo>
                      <a:cubicBezTo>
                        <a:pt x="66" y="3"/>
                        <a:pt x="64" y="0"/>
                        <a:pt x="61"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4" name="Freeform 176">
                  <a:extLst>
                    <a:ext uri="{FF2B5EF4-FFF2-40B4-BE49-F238E27FC236}">
                      <a16:creationId xmlns:a16="http://schemas.microsoft.com/office/drawing/2014/main" id="{E600C451-D717-8EA2-0978-43CD2789B475}"/>
                    </a:ext>
                  </a:extLst>
                </p:cNvPr>
                <p:cNvSpPr>
                  <a:spLocks/>
                </p:cNvSpPr>
                <p:nvPr/>
              </p:nvSpPr>
              <p:spPr bwMode="auto">
                <a:xfrm>
                  <a:off x="5314951" y="6097588"/>
                  <a:ext cx="136525" cy="33337"/>
                </a:xfrm>
                <a:custGeom>
                  <a:avLst/>
                  <a:gdLst>
                    <a:gd name="T0" fmla="*/ 32 w 36"/>
                    <a:gd name="T1" fmla="*/ 0 h 9"/>
                    <a:gd name="T2" fmla="*/ 4 w 36"/>
                    <a:gd name="T3" fmla="*/ 0 h 9"/>
                    <a:gd name="T4" fmla="*/ 0 w 36"/>
                    <a:gd name="T5" fmla="*/ 4 h 9"/>
                    <a:gd name="T6" fmla="*/ 4 w 36"/>
                    <a:gd name="T7" fmla="*/ 9 h 9"/>
                    <a:gd name="T8" fmla="*/ 32 w 36"/>
                    <a:gd name="T9" fmla="*/ 9 h 9"/>
                    <a:gd name="T10" fmla="*/ 36 w 36"/>
                    <a:gd name="T11" fmla="*/ 4 h 9"/>
                    <a:gd name="T12" fmla="*/ 32 w 3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36" h="9">
                      <a:moveTo>
                        <a:pt x="32" y="0"/>
                      </a:moveTo>
                      <a:cubicBezTo>
                        <a:pt x="4" y="0"/>
                        <a:pt x="4" y="0"/>
                        <a:pt x="4" y="0"/>
                      </a:cubicBezTo>
                      <a:cubicBezTo>
                        <a:pt x="2" y="0"/>
                        <a:pt x="0" y="2"/>
                        <a:pt x="0" y="4"/>
                      </a:cubicBezTo>
                      <a:cubicBezTo>
                        <a:pt x="0" y="7"/>
                        <a:pt x="2" y="9"/>
                        <a:pt x="4" y="9"/>
                      </a:cubicBezTo>
                      <a:cubicBezTo>
                        <a:pt x="32" y="9"/>
                        <a:pt x="32" y="9"/>
                        <a:pt x="32" y="9"/>
                      </a:cubicBezTo>
                      <a:cubicBezTo>
                        <a:pt x="34" y="9"/>
                        <a:pt x="36" y="7"/>
                        <a:pt x="36" y="4"/>
                      </a:cubicBezTo>
                      <a:cubicBezTo>
                        <a:pt x="36" y="2"/>
                        <a:pt x="34" y="0"/>
                        <a:pt x="32"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16" name="Group 215">
                <a:extLst>
                  <a:ext uri="{FF2B5EF4-FFF2-40B4-BE49-F238E27FC236}">
                    <a16:creationId xmlns:a16="http://schemas.microsoft.com/office/drawing/2014/main" id="{FF5D6409-35E9-8C46-14CF-BC0C0B42B156}"/>
                  </a:ext>
                </a:extLst>
              </p:cNvPr>
              <p:cNvGrpSpPr/>
              <p:nvPr/>
            </p:nvGrpSpPr>
            <p:grpSpPr>
              <a:xfrm>
                <a:off x="7728251" y="2516159"/>
                <a:ext cx="212134" cy="351665"/>
                <a:chOff x="4019551" y="1633538"/>
                <a:chExt cx="296862" cy="492124"/>
              </a:xfrm>
              <a:grpFill/>
            </p:grpSpPr>
            <p:sp>
              <p:nvSpPr>
                <p:cNvPr id="235" name="Freeform 191">
                  <a:extLst>
                    <a:ext uri="{FF2B5EF4-FFF2-40B4-BE49-F238E27FC236}">
                      <a16:creationId xmlns:a16="http://schemas.microsoft.com/office/drawing/2014/main" id="{6417E521-D655-8E33-1CF3-8E0B91B17661}"/>
                    </a:ext>
                  </a:extLst>
                </p:cNvPr>
                <p:cNvSpPr>
                  <a:spLocks/>
                </p:cNvSpPr>
                <p:nvPr/>
              </p:nvSpPr>
              <p:spPr bwMode="auto">
                <a:xfrm>
                  <a:off x="4019551" y="1708150"/>
                  <a:ext cx="255588" cy="417512"/>
                </a:xfrm>
                <a:custGeom>
                  <a:avLst/>
                  <a:gdLst>
                    <a:gd name="T0" fmla="*/ 2 w 161"/>
                    <a:gd name="T1" fmla="*/ 263 h 263"/>
                    <a:gd name="T2" fmla="*/ 45 w 161"/>
                    <a:gd name="T3" fmla="*/ 235 h 263"/>
                    <a:gd name="T4" fmla="*/ 132 w 161"/>
                    <a:gd name="T5" fmla="*/ 71 h 263"/>
                    <a:gd name="T6" fmla="*/ 161 w 161"/>
                    <a:gd name="T7" fmla="*/ 19 h 263"/>
                    <a:gd name="T8" fmla="*/ 151 w 161"/>
                    <a:gd name="T9" fmla="*/ 14 h 263"/>
                    <a:gd name="T10" fmla="*/ 144 w 161"/>
                    <a:gd name="T11" fmla="*/ 12 h 263"/>
                    <a:gd name="T12" fmla="*/ 135 w 161"/>
                    <a:gd name="T13" fmla="*/ 7 h 263"/>
                    <a:gd name="T14" fmla="*/ 116 w 161"/>
                    <a:gd name="T15" fmla="*/ 0 h 263"/>
                    <a:gd name="T16" fmla="*/ 106 w 161"/>
                    <a:gd name="T17" fmla="*/ 17 h 263"/>
                    <a:gd name="T18" fmla="*/ 102 w 161"/>
                    <a:gd name="T19" fmla="*/ 26 h 263"/>
                    <a:gd name="T20" fmla="*/ 97 w 161"/>
                    <a:gd name="T21" fmla="*/ 36 h 263"/>
                    <a:gd name="T22" fmla="*/ 64 w 161"/>
                    <a:gd name="T23" fmla="*/ 95 h 263"/>
                    <a:gd name="T24" fmla="*/ 0 w 161"/>
                    <a:gd name="T25" fmla="*/ 216 h 263"/>
                    <a:gd name="T26" fmla="*/ 2 w 161"/>
                    <a:gd name="T27"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63">
                      <a:moveTo>
                        <a:pt x="2" y="263"/>
                      </a:moveTo>
                      <a:lnTo>
                        <a:pt x="45" y="235"/>
                      </a:lnTo>
                      <a:lnTo>
                        <a:pt x="132" y="71"/>
                      </a:lnTo>
                      <a:lnTo>
                        <a:pt x="161" y="19"/>
                      </a:lnTo>
                      <a:lnTo>
                        <a:pt x="151" y="14"/>
                      </a:lnTo>
                      <a:lnTo>
                        <a:pt x="144" y="12"/>
                      </a:lnTo>
                      <a:lnTo>
                        <a:pt x="135" y="7"/>
                      </a:lnTo>
                      <a:lnTo>
                        <a:pt x="116" y="0"/>
                      </a:lnTo>
                      <a:lnTo>
                        <a:pt x="106" y="17"/>
                      </a:lnTo>
                      <a:lnTo>
                        <a:pt x="102" y="26"/>
                      </a:lnTo>
                      <a:lnTo>
                        <a:pt x="97" y="36"/>
                      </a:lnTo>
                      <a:lnTo>
                        <a:pt x="64" y="95"/>
                      </a:lnTo>
                      <a:lnTo>
                        <a:pt x="0" y="216"/>
                      </a:lnTo>
                      <a:lnTo>
                        <a:pt x="2" y="26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6" name="Freeform 192">
                  <a:extLst>
                    <a:ext uri="{FF2B5EF4-FFF2-40B4-BE49-F238E27FC236}">
                      <a16:creationId xmlns:a16="http://schemas.microsoft.com/office/drawing/2014/main" id="{E9274172-95E3-B903-D2B6-AE44188A3E51}"/>
                    </a:ext>
                  </a:extLst>
                </p:cNvPr>
                <p:cNvSpPr>
                  <a:spLocks/>
                </p:cNvSpPr>
                <p:nvPr/>
              </p:nvSpPr>
              <p:spPr bwMode="auto">
                <a:xfrm>
                  <a:off x="4214813" y="1633538"/>
                  <a:ext cx="101600" cy="82550"/>
                </a:xfrm>
                <a:custGeom>
                  <a:avLst/>
                  <a:gdLst>
                    <a:gd name="T0" fmla="*/ 19 w 64"/>
                    <a:gd name="T1" fmla="*/ 0 h 52"/>
                    <a:gd name="T2" fmla="*/ 0 w 64"/>
                    <a:gd name="T3" fmla="*/ 33 h 52"/>
                    <a:gd name="T4" fmla="*/ 33 w 64"/>
                    <a:gd name="T5" fmla="*/ 47 h 52"/>
                    <a:gd name="T6" fmla="*/ 42 w 64"/>
                    <a:gd name="T7" fmla="*/ 52 h 52"/>
                    <a:gd name="T8" fmla="*/ 45 w 64"/>
                    <a:gd name="T9" fmla="*/ 52 h 52"/>
                    <a:gd name="T10" fmla="*/ 47 w 64"/>
                    <a:gd name="T11" fmla="*/ 50 h 52"/>
                    <a:gd name="T12" fmla="*/ 52 w 64"/>
                    <a:gd name="T13" fmla="*/ 40 h 52"/>
                    <a:gd name="T14" fmla="*/ 64 w 64"/>
                    <a:gd name="T15" fmla="*/ 19 h 52"/>
                    <a:gd name="T16" fmla="*/ 19 w 6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2">
                      <a:moveTo>
                        <a:pt x="19" y="0"/>
                      </a:moveTo>
                      <a:lnTo>
                        <a:pt x="0" y="33"/>
                      </a:lnTo>
                      <a:lnTo>
                        <a:pt x="33" y="47"/>
                      </a:lnTo>
                      <a:lnTo>
                        <a:pt x="42" y="52"/>
                      </a:lnTo>
                      <a:lnTo>
                        <a:pt x="45" y="52"/>
                      </a:lnTo>
                      <a:lnTo>
                        <a:pt x="47" y="50"/>
                      </a:lnTo>
                      <a:lnTo>
                        <a:pt x="52" y="40"/>
                      </a:lnTo>
                      <a:lnTo>
                        <a:pt x="64" y="19"/>
                      </a:lnTo>
                      <a:lnTo>
                        <a:pt x="1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217" name="Group 216">
                <a:extLst>
                  <a:ext uri="{FF2B5EF4-FFF2-40B4-BE49-F238E27FC236}">
                    <a16:creationId xmlns:a16="http://schemas.microsoft.com/office/drawing/2014/main" id="{AA54D1FC-8E54-E316-EC55-BD2038A3D227}"/>
                  </a:ext>
                </a:extLst>
              </p:cNvPr>
              <p:cNvGrpSpPr/>
              <p:nvPr/>
            </p:nvGrpSpPr>
            <p:grpSpPr>
              <a:xfrm>
                <a:off x="8251212" y="1976181"/>
                <a:ext cx="343726" cy="345993"/>
                <a:chOff x="4751388" y="877888"/>
                <a:chExt cx="481013" cy="484187"/>
              </a:xfrm>
              <a:grpFill/>
            </p:grpSpPr>
            <p:sp>
              <p:nvSpPr>
                <p:cNvPr id="218" name="Oval 195">
                  <a:extLst>
                    <a:ext uri="{FF2B5EF4-FFF2-40B4-BE49-F238E27FC236}">
                      <a16:creationId xmlns:a16="http://schemas.microsoft.com/office/drawing/2014/main" id="{DE44CE0B-B23C-97E3-FB9A-D7720E52E89C}"/>
                    </a:ext>
                  </a:extLst>
                </p:cNvPr>
                <p:cNvSpPr>
                  <a:spLocks noChangeArrowheads="1"/>
                </p:cNvSpPr>
                <p:nvPr/>
              </p:nvSpPr>
              <p:spPr bwMode="auto">
                <a:xfrm>
                  <a:off x="4830763" y="960438"/>
                  <a:ext cx="323850" cy="319087"/>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9" name="Rectangle 196">
                  <a:extLst>
                    <a:ext uri="{FF2B5EF4-FFF2-40B4-BE49-F238E27FC236}">
                      <a16:creationId xmlns:a16="http://schemas.microsoft.com/office/drawing/2014/main" id="{731D6716-9341-D434-55ED-1873CBC839C9}"/>
                    </a:ext>
                  </a:extLst>
                </p:cNvPr>
                <p:cNvSpPr>
                  <a:spLocks noChangeArrowheads="1"/>
                </p:cNvSpPr>
                <p:nvPr/>
              </p:nvSpPr>
              <p:spPr bwMode="auto">
                <a:xfrm>
                  <a:off x="4973638" y="877888"/>
                  <a:ext cx="41275" cy="603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0" name="Rectangle 197">
                  <a:extLst>
                    <a:ext uri="{FF2B5EF4-FFF2-40B4-BE49-F238E27FC236}">
                      <a16:creationId xmlns:a16="http://schemas.microsoft.com/office/drawing/2014/main" id="{58ACA708-FB97-2060-7D46-57D2931FB3C8}"/>
                    </a:ext>
                  </a:extLst>
                </p:cNvPr>
                <p:cNvSpPr>
                  <a:spLocks noChangeArrowheads="1"/>
                </p:cNvSpPr>
                <p:nvPr/>
              </p:nvSpPr>
              <p:spPr bwMode="auto">
                <a:xfrm>
                  <a:off x="5176838" y="1100138"/>
                  <a:ext cx="55563" cy="412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1" name="Rectangle 198">
                  <a:extLst>
                    <a:ext uri="{FF2B5EF4-FFF2-40B4-BE49-F238E27FC236}">
                      <a16:creationId xmlns:a16="http://schemas.microsoft.com/office/drawing/2014/main" id="{29589F53-143B-3C17-7B14-5595489674B9}"/>
                    </a:ext>
                  </a:extLst>
                </p:cNvPr>
                <p:cNvSpPr>
                  <a:spLocks noChangeArrowheads="1"/>
                </p:cNvSpPr>
                <p:nvPr/>
              </p:nvSpPr>
              <p:spPr bwMode="auto">
                <a:xfrm>
                  <a:off x="4973638" y="1303338"/>
                  <a:ext cx="41275" cy="58737"/>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2" name="Rectangle 199">
                  <a:extLst>
                    <a:ext uri="{FF2B5EF4-FFF2-40B4-BE49-F238E27FC236}">
                      <a16:creationId xmlns:a16="http://schemas.microsoft.com/office/drawing/2014/main" id="{984A574F-FAB6-88ED-3B07-3129FF6C5BB9}"/>
                    </a:ext>
                  </a:extLst>
                </p:cNvPr>
                <p:cNvSpPr>
                  <a:spLocks noChangeArrowheads="1"/>
                </p:cNvSpPr>
                <p:nvPr/>
              </p:nvSpPr>
              <p:spPr bwMode="auto">
                <a:xfrm>
                  <a:off x="4751388" y="1100138"/>
                  <a:ext cx="57150" cy="412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3" name="Freeform 200">
                  <a:extLst>
                    <a:ext uri="{FF2B5EF4-FFF2-40B4-BE49-F238E27FC236}">
                      <a16:creationId xmlns:a16="http://schemas.microsoft.com/office/drawing/2014/main" id="{83D98DC2-E3BD-0CB5-81C0-465B3A8BD4A6}"/>
                    </a:ext>
                  </a:extLst>
                </p:cNvPr>
                <p:cNvSpPr>
                  <a:spLocks/>
                </p:cNvSpPr>
                <p:nvPr/>
              </p:nvSpPr>
              <p:spPr bwMode="auto">
                <a:xfrm>
                  <a:off x="5108576" y="935038"/>
                  <a:ext cx="68263" cy="71437"/>
                </a:xfrm>
                <a:custGeom>
                  <a:avLst/>
                  <a:gdLst>
                    <a:gd name="T0" fmla="*/ 43 w 43"/>
                    <a:gd name="T1" fmla="*/ 18 h 45"/>
                    <a:gd name="T2" fmla="*/ 19 w 43"/>
                    <a:gd name="T3" fmla="*/ 45 h 45"/>
                    <a:gd name="T4" fmla="*/ 0 w 43"/>
                    <a:gd name="T5" fmla="*/ 26 h 45"/>
                    <a:gd name="T6" fmla="*/ 26 w 43"/>
                    <a:gd name="T7" fmla="*/ 0 h 45"/>
                    <a:gd name="T8" fmla="*/ 43 w 43"/>
                    <a:gd name="T9" fmla="*/ 18 h 45"/>
                  </a:gdLst>
                  <a:ahLst/>
                  <a:cxnLst>
                    <a:cxn ang="0">
                      <a:pos x="T0" y="T1"/>
                    </a:cxn>
                    <a:cxn ang="0">
                      <a:pos x="T2" y="T3"/>
                    </a:cxn>
                    <a:cxn ang="0">
                      <a:pos x="T4" y="T5"/>
                    </a:cxn>
                    <a:cxn ang="0">
                      <a:pos x="T6" y="T7"/>
                    </a:cxn>
                    <a:cxn ang="0">
                      <a:pos x="T8" y="T9"/>
                    </a:cxn>
                  </a:cxnLst>
                  <a:rect l="0" t="0" r="r" b="b"/>
                  <a:pathLst>
                    <a:path w="43" h="45">
                      <a:moveTo>
                        <a:pt x="43" y="18"/>
                      </a:moveTo>
                      <a:lnTo>
                        <a:pt x="19" y="45"/>
                      </a:lnTo>
                      <a:lnTo>
                        <a:pt x="0" y="26"/>
                      </a:lnTo>
                      <a:lnTo>
                        <a:pt x="26" y="0"/>
                      </a:lnTo>
                      <a:lnTo>
                        <a:pt x="43" y="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4" name="Freeform 201">
                  <a:extLst>
                    <a:ext uri="{FF2B5EF4-FFF2-40B4-BE49-F238E27FC236}">
                      <a16:creationId xmlns:a16="http://schemas.microsoft.com/office/drawing/2014/main" id="{C8483371-A537-7957-9F19-C0CE950DB405}"/>
                    </a:ext>
                  </a:extLst>
                </p:cNvPr>
                <p:cNvSpPr>
                  <a:spLocks/>
                </p:cNvSpPr>
                <p:nvPr/>
              </p:nvSpPr>
              <p:spPr bwMode="auto">
                <a:xfrm>
                  <a:off x="5108576" y="1235075"/>
                  <a:ext cx="68263" cy="71437"/>
                </a:xfrm>
                <a:custGeom>
                  <a:avLst/>
                  <a:gdLst>
                    <a:gd name="T0" fmla="*/ 19 w 43"/>
                    <a:gd name="T1" fmla="*/ 0 h 45"/>
                    <a:gd name="T2" fmla="*/ 43 w 43"/>
                    <a:gd name="T3" fmla="*/ 26 h 45"/>
                    <a:gd name="T4" fmla="*/ 26 w 43"/>
                    <a:gd name="T5" fmla="*/ 45 h 45"/>
                    <a:gd name="T6" fmla="*/ 0 w 43"/>
                    <a:gd name="T7" fmla="*/ 19 h 45"/>
                    <a:gd name="T8" fmla="*/ 19 w 43"/>
                    <a:gd name="T9" fmla="*/ 0 h 45"/>
                  </a:gdLst>
                  <a:ahLst/>
                  <a:cxnLst>
                    <a:cxn ang="0">
                      <a:pos x="T0" y="T1"/>
                    </a:cxn>
                    <a:cxn ang="0">
                      <a:pos x="T2" y="T3"/>
                    </a:cxn>
                    <a:cxn ang="0">
                      <a:pos x="T4" y="T5"/>
                    </a:cxn>
                    <a:cxn ang="0">
                      <a:pos x="T6" y="T7"/>
                    </a:cxn>
                    <a:cxn ang="0">
                      <a:pos x="T8" y="T9"/>
                    </a:cxn>
                  </a:cxnLst>
                  <a:rect l="0" t="0" r="r" b="b"/>
                  <a:pathLst>
                    <a:path w="43" h="45">
                      <a:moveTo>
                        <a:pt x="19" y="0"/>
                      </a:moveTo>
                      <a:lnTo>
                        <a:pt x="43" y="26"/>
                      </a:lnTo>
                      <a:lnTo>
                        <a:pt x="26" y="45"/>
                      </a:lnTo>
                      <a:lnTo>
                        <a:pt x="0" y="19"/>
                      </a:lnTo>
                      <a:lnTo>
                        <a:pt x="1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5" name="Freeform 202">
                  <a:extLst>
                    <a:ext uri="{FF2B5EF4-FFF2-40B4-BE49-F238E27FC236}">
                      <a16:creationId xmlns:a16="http://schemas.microsoft.com/office/drawing/2014/main" id="{15C008D0-375B-BDF8-52DF-49FF359640E3}"/>
                    </a:ext>
                  </a:extLst>
                </p:cNvPr>
                <p:cNvSpPr>
                  <a:spLocks/>
                </p:cNvSpPr>
                <p:nvPr/>
              </p:nvSpPr>
              <p:spPr bwMode="auto">
                <a:xfrm>
                  <a:off x="4808538" y="1235075"/>
                  <a:ext cx="66675" cy="71437"/>
                </a:xfrm>
                <a:custGeom>
                  <a:avLst/>
                  <a:gdLst>
                    <a:gd name="T0" fmla="*/ 26 w 42"/>
                    <a:gd name="T1" fmla="*/ 0 h 45"/>
                    <a:gd name="T2" fmla="*/ 42 w 42"/>
                    <a:gd name="T3" fmla="*/ 19 h 45"/>
                    <a:gd name="T4" fmla="*/ 19 w 42"/>
                    <a:gd name="T5" fmla="*/ 45 h 45"/>
                    <a:gd name="T6" fmla="*/ 0 w 42"/>
                    <a:gd name="T7" fmla="*/ 26 h 45"/>
                    <a:gd name="T8" fmla="*/ 26 w 42"/>
                    <a:gd name="T9" fmla="*/ 0 h 45"/>
                  </a:gdLst>
                  <a:ahLst/>
                  <a:cxnLst>
                    <a:cxn ang="0">
                      <a:pos x="T0" y="T1"/>
                    </a:cxn>
                    <a:cxn ang="0">
                      <a:pos x="T2" y="T3"/>
                    </a:cxn>
                    <a:cxn ang="0">
                      <a:pos x="T4" y="T5"/>
                    </a:cxn>
                    <a:cxn ang="0">
                      <a:pos x="T6" y="T7"/>
                    </a:cxn>
                    <a:cxn ang="0">
                      <a:pos x="T8" y="T9"/>
                    </a:cxn>
                  </a:cxnLst>
                  <a:rect l="0" t="0" r="r" b="b"/>
                  <a:pathLst>
                    <a:path w="42" h="45">
                      <a:moveTo>
                        <a:pt x="26" y="0"/>
                      </a:moveTo>
                      <a:lnTo>
                        <a:pt x="42" y="19"/>
                      </a:lnTo>
                      <a:lnTo>
                        <a:pt x="19" y="45"/>
                      </a:lnTo>
                      <a:lnTo>
                        <a:pt x="0" y="26"/>
                      </a:lnTo>
                      <a:lnTo>
                        <a:pt x="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6" name="Freeform 203">
                  <a:extLst>
                    <a:ext uri="{FF2B5EF4-FFF2-40B4-BE49-F238E27FC236}">
                      <a16:creationId xmlns:a16="http://schemas.microsoft.com/office/drawing/2014/main" id="{4635C6AE-F40D-0561-CC6D-2BE04FC10125}"/>
                    </a:ext>
                  </a:extLst>
                </p:cNvPr>
                <p:cNvSpPr>
                  <a:spLocks/>
                </p:cNvSpPr>
                <p:nvPr/>
              </p:nvSpPr>
              <p:spPr bwMode="auto">
                <a:xfrm>
                  <a:off x="4808538" y="935038"/>
                  <a:ext cx="66675" cy="71437"/>
                </a:xfrm>
                <a:custGeom>
                  <a:avLst/>
                  <a:gdLst>
                    <a:gd name="T0" fmla="*/ 42 w 42"/>
                    <a:gd name="T1" fmla="*/ 26 h 45"/>
                    <a:gd name="T2" fmla="*/ 26 w 42"/>
                    <a:gd name="T3" fmla="*/ 45 h 45"/>
                    <a:gd name="T4" fmla="*/ 0 w 42"/>
                    <a:gd name="T5" fmla="*/ 18 h 45"/>
                    <a:gd name="T6" fmla="*/ 19 w 42"/>
                    <a:gd name="T7" fmla="*/ 0 h 45"/>
                    <a:gd name="T8" fmla="*/ 42 w 42"/>
                    <a:gd name="T9" fmla="*/ 26 h 45"/>
                  </a:gdLst>
                  <a:ahLst/>
                  <a:cxnLst>
                    <a:cxn ang="0">
                      <a:pos x="T0" y="T1"/>
                    </a:cxn>
                    <a:cxn ang="0">
                      <a:pos x="T2" y="T3"/>
                    </a:cxn>
                    <a:cxn ang="0">
                      <a:pos x="T4" y="T5"/>
                    </a:cxn>
                    <a:cxn ang="0">
                      <a:pos x="T6" y="T7"/>
                    </a:cxn>
                    <a:cxn ang="0">
                      <a:pos x="T8" y="T9"/>
                    </a:cxn>
                  </a:cxnLst>
                  <a:rect l="0" t="0" r="r" b="b"/>
                  <a:pathLst>
                    <a:path w="42" h="45">
                      <a:moveTo>
                        <a:pt x="42" y="26"/>
                      </a:moveTo>
                      <a:lnTo>
                        <a:pt x="26" y="45"/>
                      </a:lnTo>
                      <a:lnTo>
                        <a:pt x="0" y="18"/>
                      </a:lnTo>
                      <a:lnTo>
                        <a:pt x="19" y="0"/>
                      </a:lnTo>
                      <a:lnTo>
                        <a:pt x="42"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7" name="Freeform 204">
                  <a:extLst>
                    <a:ext uri="{FF2B5EF4-FFF2-40B4-BE49-F238E27FC236}">
                      <a16:creationId xmlns:a16="http://schemas.microsoft.com/office/drawing/2014/main" id="{2EE8B4CD-7317-B43E-44C4-6542E0C0F8A5}"/>
                    </a:ext>
                  </a:extLst>
                </p:cNvPr>
                <p:cNvSpPr>
                  <a:spLocks/>
                </p:cNvSpPr>
                <p:nvPr/>
              </p:nvSpPr>
              <p:spPr bwMode="auto">
                <a:xfrm>
                  <a:off x="5045076" y="889000"/>
                  <a:ext cx="60325" cy="68262"/>
                </a:xfrm>
                <a:custGeom>
                  <a:avLst/>
                  <a:gdLst>
                    <a:gd name="T0" fmla="*/ 38 w 38"/>
                    <a:gd name="T1" fmla="*/ 10 h 43"/>
                    <a:gd name="T2" fmla="*/ 24 w 38"/>
                    <a:gd name="T3" fmla="*/ 43 h 43"/>
                    <a:gd name="T4" fmla="*/ 0 w 38"/>
                    <a:gd name="T5" fmla="*/ 33 h 43"/>
                    <a:gd name="T6" fmla="*/ 12 w 38"/>
                    <a:gd name="T7" fmla="*/ 0 h 43"/>
                    <a:gd name="T8" fmla="*/ 38 w 38"/>
                    <a:gd name="T9" fmla="*/ 10 h 43"/>
                  </a:gdLst>
                  <a:ahLst/>
                  <a:cxnLst>
                    <a:cxn ang="0">
                      <a:pos x="T0" y="T1"/>
                    </a:cxn>
                    <a:cxn ang="0">
                      <a:pos x="T2" y="T3"/>
                    </a:cxn>
                    <a:cxn ang="0">
                      <a:pos x="T4" y="T5"/>
                    </a:cxn>
                    <a:cxn ang="0">
                      <a:pos x="T6" y="T7"/>
                    </a:cxn>
                    <a:cxn ang="0">
                      <a:pos x="T8" y="T9"/>
                    </a:cxn>
                  </a:cxnLst>
                  <a:rect l="0" t="0" r="r" b="b"/>
                  <a:pathLst>
                    <a:path w="38" h="43">
                      <a:moveTo>
                        <a:pt x="38" y="10"/>
                      </a:moveTo>
                      <a:lnTo>
                        <a:pt x="24" y="43"/>
                      </a:lnTo>
                      <a:lnTo>
                        <a:pt x="0" y="33"/>
                      </a:lnTo>
                      <a:lnTo>
                        <a:pt x="12" y="0"/>
                      </a:lnTo>
                      <a:lnTo>
                        <a:pt x="38" y="1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8" name="Freeform 205">
                  <a:extLst>
                    <a:ext uri="{FF2B5EF4-FFF2-40B4-BE49-F238E27FC236}">
                      <a16:creationId xmlns:a16="http://schemas.microsoft.com/office/drawing/2014/main" id="{556AC3C8-3754-AB97-9C11-EBA5695AC736}"/>
                    </a:ext>
                  </a:extLst>
                </p:cNvPr>
                <p:cNvSpPr>
                  <a:spLocks/>
                </p:cNvSpPr>
                <p:nvPr/>
              </p:nvSpPr>
              <p:spPr bwMode="auto">
                <a:xfrm>
                  <a:off x="5154613" y="1171575"/>
                  <a:ext cx="71438" cy="60325"/>
                </a:xfrm>
                <a:custGeom>
                  <a:avLst/>
                  <a:gdLst>
                    <a:gd name="T0" fmla="*/ 9 w 45"/>
                    <a:gd name="T1" fmla="*/ 0 h 38"/>
                    <a:gd name="T2" fmla="*/ 45 w 45"/>
                    <a:gd name="T3" fmla="*/ 14 h 38"/>
                    <a:gd name="T4" fmla="*/ 33 w 45"/>
                    <a:gd name="T5" fmla="*/ 38 h 38"/>
                    <a:gd name="T6" fmla="*/ 0 w 45"/>
                    <a:gd name="T7" fmla="*/ 23 h 38"/>
                    <a:gd name="T8" fmla="*/ 9 w 45"/>
                    <a:gd name="T9" fmla="*/ 0 h 38"/>
                  </a:gdLst>
                  <a:ahLst/>
                  <a:cxnLst>
                    <a:cxn ang="0">
                      <a:pos x="T0" y="T1"/>
                    </a:cxn>
                    <a:cxn ang="0">
                      <a:pos x="T2" y="T3"/>
                    </a:cxn>
                    <a:cxn ang="0">
                      <a:pos x="T4" y="T5"/>
                    </a:cxn>
                    <a:cxn ang="0">
                      <a:pos x="T6" y="T7"/>
                    </a:cxn>
                    <a:cxn ang="0">
                      <a:pos x="T8" y="T9"/>
                    </a:cxn>
                  </a:cxnLst>
                  <a:rect l="0" t="0" r="r" b="b"/>
                  <a:pathLst>
                    <a:path w="45" h="38">
                      <a:moveTo>
                        <a:pt x="9" y="0"/>
                      </a:moveTo>
                      <a:lnTo>
                        <a:pt x="45" y="14"/>
                      </a:lnTo>
                      <a:lnTo>
                        <a:pt x="33" y="38"/>
                      </a:lnTo>
                      <a:lnTo>
                        <a:pt x="0" y="23"/>
                      </a:lnTo>
                      <a:lnTo>
                        <a:pt x="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9" name="Freeform 206">
                  <a:extLst>
                    <a:ext uri="{FF2B5EF4-FFF2-40B4-BE49-F238E27FC236}">
                      <a16:creationId xmlns:a16="http://schemas.microsoft.com/office/drawing/2014/main" id="{261089FA-B708-7839-B765-69A73A1F6911}"/>
                    </a:ext>
                  </a:extLst>
                </p:cNvPr>
                <p:cNvSpPr>
                  <a:spLocks/>
                </p:cNvSpPr>
                <p:nvPr/>
              </p:nvSpPr>
              <p:spPr bwMode="auto">
                <a:xfrm>
                  <a:off x="4883151" y="1284288"/>
                  <a:ext cx="60325" cy="66675"/>
                </a:xfrm>
                <a:custGeom>
                  <a:avLst/>
                  <a:gdLst>
                    <a:gd name="T0" fmla="*/ 38 w 38"/>
                    <a:gd name="T1" fmla="*/ 9 h 42"/>
                    <a:gd name="T2" fmla="*/ 24 w 38"/>
                    <a:gd name="T3" fmla="*/ 42 h 42"/>
                    <a:gd name="T4" fmla="*/ 0 w 38"/>
                    <a:gd name="T5" fmla="*/ 33 h 42"/>
                    <a:gd name="T6" fmla="*/ 14 w 38"/>
                    <a:gd name="T7" fmla="*/ 0 h 42"/>
                    <a:gd name="T8" fmla="*/ 38 w 38"/>
                    <a:gd name="T9" fmla="*/ 9 h 42"/>
                  </a:gdLst>
                  <a:ahLst/>
                  <a:cxnLst>
                    <a:cxn ang="0">
                      <a:pos x="T0" y="T1"/>
                    </a:cxn>
                    <a:cxn ang="0">
                      <a:pos x="T2" y="T3"/>
                    </a:cxn>
                    <a:cxn ang="0">
                      <a:pos x="T4" y="T5"/>
                    </a:cxn>
                    <a:cxn ang="0">
                      <a:pos x="T6" y="T7"/>
                    </a:cxn>
                    <a:cxn ang="0">
                      <a:pos x="T8" y="T9"/>
                    </a:cxn>
                  </a:cxnLst>
                  <a:rect l="0" t="0" r="r" b="b"/>
                  <a:pathLst>
                    <a:path w="38" h="42">
                      <a:moveTo>
                        <a:pt x="38" y="9"/>
                      </a:moveTo>
                      <a:lnTo>
                        <a:pt x="24" y="42"/>
                      </a:lnTo>
                      <a:lnTo>
                        <a:pt x="0" y="33"/>
                      </a:lnTo>
                      <a:lnTo>
                        <a:pt x="14" y="0"/>
                      </a:lnTo>
                      <a:lnTo>
                        <a:pt x="38" y="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0" name="Freeform 207">
                  <a:extLst>
                    <a:ext uri="{FF2B5EF4-FFF2-40B4-BE49-F238E27FC236}">
                      <a16:creationId xmlns:a16="http://schemas.microsoft.com/office/drawing/2014/main" id="{078E679A-4148-C0F8-5C16-DF95BC934776}"/>
                    </a:ext>
                  </a:extLst>
                </p:cNvPr>
                <p:cNvSpPr>
                  <a:spLocks/>
                </p:cNvSpPr>
                <p:nvPr/>
              </p:nvSpPr>
              <p:spPr bwMode="auto">
                <a:xfrm>
                  <a:off x="4762501" y="1009650"/>
                  <a:ext cx="68263" cy="60325"/>
                </a:xfrm>
                <a:custGeom>
                  <a:avLst/>
                  <a:gdLst>
                    <a:gd name="T0" fmla="*/ 34 w 43"/>
                    <a:gd name="T1" fmla="*/ 38 h 38"/>
                    <a:gd name="T2" fmla="*/ 0 w 43"/>
                    <a:gd name="T3" fmla="*/ 24 h 38"/>
                    <a:gd name="T4" fmla="*/ 10 w 43"/>
                    <a:gd name="T5" fmla="*/ 0 h 38"/>
                    <a:gd name="T6" fmla="*/ 43 w 43"/>
                    <a:gd name="T7" fmla="*/ 14 h 38"/>
                    <a:gd name="T8" fmla="*/ 34 w 43"/>
                    <a:gd name="T9" fmla="*/ 38 h 38"/>
                  </a:gdLst>
                  <a:ahLst/>
                  <a:cxnLst>
                    <a:cxn ang="0">
                      <a:pos x="T0" y="T1"/>
                    </a:cxn>
                    <a:cxn ang="0">
                      <a:pos x="T2" y="T3"/>
                    </a:cxn>
                    <a:cxn ang="0">
                      <a:pos x="T4" y="T5"/>
                    </a:cxn>
                    <a:cxn ang="0">
                      <a:pos x="T6" y="T7"/>
                    </a:cxn>
                    <a:cxn ang="0">
                      <a:pos x="T8" y="T9"/>
                    </a:cxn>
                  </a:cxnLst>
                  <a:rect l="0" t="0" r="r" b="b"/>
                  <a:pathLst>
                    <a:path w="43" h="38">
                      <a:moveTo>
                        <a:pt x="34" y="38"/>
                      </a:moveTo>
                      <a:lnTo>
                        <a:pt x="0" y="24"/>
                      </a:lnTo>
                      <a:lnTo>
                        <a:pt x="10" y="0"/>
                      </a:lnTo>
                      <a:lnTo>
                        <a:pt x="43" y="14"/>
                      </a:lnTo>
                      <a:lnTo>
                        <a:pt x="34" y="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1" name="Freeform 208">
                  <a:extLst>
                    <a:ext uri="{FF2B5EF4-FFF2-40B4-BE49-F238E27FC236}">
                      <a16:creationId xmlns:a16="http://schemas.microsoft.com/office/drawing/2014/main" id="{E2EC0923-B527-B1E1-0C85-60F1C12B0A7D}"/>
                    </a:ext>
                  </a:extLst>
                </p:cNvPr>
                <p:cNvSpPr>
                  <a:spLocks/>
                </p:cNvSpPr>
                <p:nvPr/>
              </p:nvSpPr>
              <p:spPr bwMode="auto">
                <a:xfrm>
                  <a:off x="5154613" y="1009650"/>
                  <a:ext cx="66675" cy="60325"/>
                </a:xfrm>
                <a:custGeom>
                  <a:avLst/>
                  <a:gdLst>
                    <a:gd name="T0" fmla="*/ 0 w 42"/>
                    <a:gd name="T1" fmla="*/ 14 h 38"/>
                    <a:gd name="T2" fmla="*/ 33 w 42"/>
                    <a:gd name="T3" fmla="*/ 0 h 38"/>
                    <a:gd name="T4" fmla="*/ 42 w 42"/>
                    <a:gd name="T5" fmla="*/ 24 h 38"/>
                    <a:gd name="T6" fmla="*/ 9 w 42"/>
                    <a:gd name="T7" fmla="*/ 38 h 38"/>
                    <a:gd name="T8" fmla="*/ 0 w 42"/>
                    <a:gd name="T9" fmla="*/ 14 h 38"/>
                  </a:gdLst>
                  <a:ahLst/>
                  <a:cxnLst>
                    <a:cxn ang="0">
                      <a:pos x="T0" y="T1"/>
                    </a:cxn>
                    <a:cxn ang="0">
                      <a:pos x="T2" y="T3"/>
                    </a:cxn>
                    <a:cxn ang="0">
                      <a:pos x="T4" y="T5"/>
                    </a:cxn>
                    <a:cxn ang="0">
                      <a:pos x="T6" y="T7"/>
                    </a:cxn>
                    <a:cxn ang="0">
                      <a:pos x="T8" y="T9"/>
                    </a:cxn>
                  </a:cxnLst>
                  <a:rect l="0" t="0" r="r" b="b"/>
                  <a:pathLst>
                    <a:path w="42" h="38">
                      <a:moveTo>
                        <a:pt x="0" y="14"/>
                      </a:moveTo>
                      <a:lnTo>
                        <a:pt x="33" y="0"/>
                      </a:lnTo>
                      <a:lnTo>
                        <a:pt x="42" y="24"/>
                      </a:lnTo>
                      <a:lnTo>
                        <a:pt x="9" y="38"/>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2" name="Freeform 209">
                  <a:extLst>
                    <a:ext uri="{FF2B5EF4-FFF2-40B4-BE49-F238E27FC236}">
                      <a16:creationId xmlns:a16="http://schemas.microsoft.com/office/drawing/2014/main" id="{345A2692-32EB-1D10-5F3D-F7C6F586B27F}"/>
                    </a:ext>
                  </a:extLst>
                </p:cNvPr>
                <p:cNvSpPr>
                  <a:spLocks/>
                </p:cNvSpPr>
                <p:nvPr/>
              </p:nvSpPr>
              <p:spPr bwMode="auto">
                <a:xfrm>
                  <a:off x="5045076" y="1279525"/>
                  <a:ext cx="60325" cy="71437"/>
                </a:xfrm>
                <a:custGeom>
                  <a:avLst/>
                  <a:gdLst>
                    <a:gd name="T0" fmla="*/ 38 w 38"/>
                    <a:gd name="T1" fmla="*/ 33 h 45"/>
                    <a:gd name="T2" fmla="*/ 14 w 38"/>
                    <a:gd name="T3" fmla="*/ 45 h 45"/>
                    <a:gd name="T4" fmla="*/ 0 w 38"/>
                    <a:gd name="T5" fmla="*/ 12 h 45"/>
                    <a:gd name="T6" fmla="*/ 24 w 38"/>
                    <a:gd name="T7" fmla="*/ 0 h 45"/>
                    <a:gd name="T8" fmla="*/ 38 w 38"/>
                    <a:gd name="T9" fmla="*/ 33 h 45"/>
                  </a:gdLst>
                  <a:ahLst/>
                  <a:cxnLst>
                    <a:cxn ang="0">
                      <a:pos x="T0" y="T1"/>
                    </a:cxn>
                    <a:cxn ang="0">
                      <a:pos x="T2" y="T3"/>
                    </a:cxn>
                    <a:cxn ang="0">
                      <a:pos x="T4" y="T5"/>
                    </a:cxn>
                    <a:cxn ang="0">
                      <a:pos x="T6" y="T7"/>
                    </a:cxn>
                    <a:cxn ang="0">
                      <a:pos x="T8" y="T9"/>
                    </a:cxn>
                  </a:cxnLst>
                  <a:rect l="0" t="0" r="r" b="b"/>
                  <a:pathLst>
                    <a:path w="38" h="45">
                      <a:moveTo>
                        <a:pt x="38" y="33"/>
                      </a:moveTo>
                      <a:lnTo>
                        <a:pt x="14" y="45"/>
                      </a:lnTo>
                      <a:lnTo>
                        <a:pt x="0" y="12"/>
                      </a:lnTo>
                      <a:lnTo>
                        <a:pt x="24" y="0"/>
                      </a:lnTo>
                      <a:lnTo>
                        <a:pt x="38"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3" name="Freeform 210">
                  <a:extLst>
                    <a:ext uri="{FF2B5EF4-FFF2-40B4-BE49-F238E27FC236}">
                      <a16:creationId xmlns:a16="http://schemas.microsoft.com/office/drawing/2014/main" id="{FC8BDCA8-DA83-367E-40C8-F8CEAAE7552B}"/>
                    </a:ext>
                  </a:extLst>
                </p:cNvPr>
                <p:cNvSpPr>
                  <a:spLocks/>
                </p:cNvSpPr>
                <p:nvPr/>
              </p:nvSpPr>
              <p:spPr bwMode="auto">
                <a:xfrm>
                  <a:off x="4762501" y="1171575"/>
                  <a:ext cx="68263" cy="60325"/>
                </a:xfrm>
                <a:custGeom>
                  <a:avLst/>
                  <a:gdLst>
                    <a:gd name="T0" fmla="*/ 43 w 43"/>
                    <a:gd name="T1" fmla="*/ 23 h 38"/>
                    <a:gd name="T2" fmla="*/ 10 w 43"/>
                    <a:gd name="T3" fmla="*/ 38 h 38"/>
                    <a:gd name="T4" fmla="*/ 0 w 43"/>
                    <a:gd name="T5" fmla="*/ 14 h 38"/>
                    <a:gd name="T6" fmla="*/ 34 w 43"/>
                    <a:gd name="T7" fmla="*/ 0 h 38"/>
                    <a:gd name="T8" fmla="*/ 43 w 43"/>
                    <a:gd name="T9" fmla="*/ 23 h 38"/>
                  </a:gdLst>
                  <a:ahLst/>
                  <a:cxnLst>
                    <a:cxn ang="0">
                      <a:pos x="T0" y="T1"/>
                    </a:cxn>
                    <a:cxn ang="0">
                      <a:pos x="T2" y="T3"/>
                    </a:cxn>
                    <a:cxn ang="0">
                      <a:pos x="T4" y="T5"/>
                    </a:cxn>
                    <a:cxn ang="0">
                      <a:pos x="T6" y="T7"/>
                    </a:cxn>
                    <a:cxn ang="0">
                      <a:pos x="T8" y="T9"/>
                    </a:cxn>
                  </a:cxnLst>
                  <a:rect l="0" t="0" r="r" b="b"/>
                  <a:pathLst>
                    <a:path w="43" h="38">
                      <a:moveTo>
                        <a:pt x="43" y="23"/>
                      </a:moveTo>
                      <a:lnTo>
                        <a:pt x="10" y="38"/>
                      </a:lnTo>
                      <a:lnTo>
                        <a:pt x="0" y="14"/>
                      </a:lnTo>
                      <a:lnTo>
                        <a:pt x="34" y="0"/>
                      </a:lnTo>
                      <a:lnTo>
                        <a:pt x="43" y="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4" name="Freeform 211">
                  <a:extLst>
                    <a:ext uri="{FF2B5EF4-FFF2-40B4-BE49-F238E27FC236}">
                      <a16:creationId xmlns:a16="http://schemas.microsoft.com/office/drawing/2014/main" id="{CBEF3AD1-ABAB-E647-8686-15A6F7EFC662}"/>
                    </a:ext>
                  </a:extLst>
                </p:cNvPr>
                <p:cNvSpPr>
                  <a:spLocks/>
                </p:cNvSpPr>
                <p:nvPr/>
              </p:nvSpPr>
              <p:spPr bwMode="auto">
                <a:xfrm>
                  <a:off x="4879976" y="889000"/>
                  <a:ext cx="60325" cy="68262"/>
                </a:xfrm>
                <a:custGeom>
                  <a:avLst/>
                  <a:gdLst>
                    <a:gd name="T0" fmla="*/ 38 w 38"/>
                    <a:gd name="T1" fmla="*/ 33 h 43"/>
                    <a:gd name="T2" fmla="*/ 14 w 38"/>
                    <a:gd name="T3" fmla="*/ 43 h 43"/>
                    <a:gd name="T4" fmla="*/ 0 w 38"/>
                    <a:gd name="T5" fmla="*/ 10 h 43"/>
                    <a:gd name="T6" fmla="*/ 23 w 38"/>
                    <a:gd name="T7" fmla="*/ 0 h 43"/>
                    <a:gd name="T8" fmla="*/ 38 w 38"/>
                    <a:gd name="T9" fmla="*/ 33 h 43"/>
                  </a:gdLst>
                  <a:ahLst/>
                  <a:cxnLst>
                    <a:cxn ang="0">
                      <a:pos x="T0" y="T1"/>
                    </a:cxn>
                    <a:cxn ang="0">
                      <a:pos x="T2" y="T3"/>
                    </a:cxn>
                    <a:cxn ang="0">
                      <a:pos x="T4" y="T5"/>
                    </a:cxn>
                    <a:cxn ang="0">
                      <a:pos x="T6" y="T7"/>
                    </a:cxn>
                    <a:cxn ang="0">
                      <a:pos x="T8" y="T9"/>
                    </a:cxn>
                  </a:cxnLst>
                  <a:rect l="0" t="0" r="r" b="b"/>
                  <a:pathLst>
                    <a:path w="38" h="43">
                      <a:moveTo>
                        <a:pt x="38" y="33"/>
                      </a:moveTo>
                      <a:lnTo>
                        <a:pt x="14" y="43"/>
                      </a:lnTo>
                      <a:lnTo>
                        <a:pt x="0" y="10"/>
                      </a:lnTo>
                      <a:lnTo>
                        <a:pt x="23" y="0"/>
                      </a:lnTo>
                      <a:lnTo>
                        <a:pt x="38"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5" name="Group 14">
              <a:extLst>
                <a:ext uri="{FF2B5EF4-FFF2-40B4-BE49-F238E27FC236}">
                  <a16:creationId xmlns:a16="http://schemas.microsoft.com/office/drawing/2014/main" id="{ECC0E398-3CC0-D021-9668-79D3FC9738BB}"/>
                </a:ext>
              </a:extLst>
            </p:cNvPr>
            <p:cNvGrpSpPr/>
            <p:nvPr/>
          </p:nvGrpSpPr>
          <p:grpSpPr>
            <a:xfrm>
              <a:off x="1385594" y="1056738"/>
              <a:ext cx="4072393" cy="3731497"/>
              <a:chOff x="7300580" y="1531919"/>
              <a:chExt cx="4266500" cy="3777146"/>
            </a:xfrm>
            <a:grpFill/>
          </p:grpSpPr>
          <p:sp>
            <p:nvSpPr>
              <p:cNvPr id="18" name="Freeform 53">
                <a:extLst>
                  <a:ext uri="{FF2B5EF4-FFF2-40B4-BE49-F238E27FC236}">
                    <a16:creationId xmlns:a16="http://schemas.microsoft.com/office/drawing/2014/main" id="{9A3E01A6-2FC1-5C1F-EF80-A8B153CA7920}"/>
                  </a:ext>
                </a:extLst>
              </p:cNvPr>
              <p:cNvSpPr>
                <a:spLocks noEditPoints="1"/>
              </p:cNvSpPr>
              <p:nvPr/>
            </p:nvSpPr>
            <p:spPr bwMode="auto">
              <a:xfrm>
                <a:off x="10587235" y="1531919"/>
                <a:ext cx="938330" cy="938330"/>
              </a:xfrm>
              <a:custGeom>
                <a:avLst/>
                <a:gdLst>
                  <a:gd name="T0" fmla="*/ 175 w 350"/>
                  <a:gd name="T1" fmla="*/ 0 h 350"/>
                  <a:gd name="T2" fmla="*/ 0 w 350"/>
                  <a:gd name="T3" fmla="*/ 175 h 350"/>
                  <a:gd name="T4" fmla="*/ 175 w 350"/>
                  <a:gd name="T5" fmla="*/ 350 h 350"/>
                  <a:gd name="T6" fmla="*/ 350 w 350"/>
                  <a:gd name="T7" fmla="*/ 175 h 350"/>
                  <a:gd name="T8" fmla="*/ 175 w 350"/>
                  <a:gd name="T9" fmla="*/ 0 h 350"/>
                  <a:gd name="T10" fmla="*/ 277 w 350"/>
                  <a:gd name="T11" fmla="*/ 257 h 350"/>
                  <a:gd name="T12" fmla="*/ 268 w 350"/>
                  <a:gd name="T13" fmla="*/ 261 h 350"/>
                  <a:gd name="T14" fmla="*/ 255 w 350"/>
                  <a:gd name="T15" fmla="*/ 264 h 350"/>
                  <a:gd name="T16" fmla="*/ 248 w 350"/>
                  <a:gd name="T17" fmla="*/ 270 h 350"/>
                  <a:gd name="T18" fmla="*/ 230 w 350"/>
                  <a:gd name="T19" fmla="*/ 270 h 350"/>
                  <a:gd name="T20" fmla="*/ 223 w 350"/>
                  <a:gd name="T21" fmla="*/ 264 h 350"/>
                  <a:gd name="T22" fmla="*/ 223 w 350"/>
                  <a:gd name="T23" fmla="*/ 175 h 350"/>
                  <a:gd name="T24" fmla="*/ 230 w 350"/>
                  <a:gd name="T25" fmla="*/ 169 h 350"/>
                  <a:gd name="T26" fmla="*/ 248 w 350"/>
                  <a:gd name="T27" fmla="*/ 169 h 350"/>
                  <a:gd name="T28" fmla="*/ 255 w 350"/>
                  <a:gd name="T29" fmla="*/ 175 h 350"/>
                  <a:gd name="T30" fmla="*/ 262 w 350"/>
                  <a:gd name="T31" fmla="*/ 176 h 350"/>
                  <a:gd name="T32" fmla="*/ 175 w 350"/>
                  <a:gd name="T33" fmla="*/ 96 h 350"/>
                  <a:gd name="T34" fmla="*/ 88 w 350"/>
                  <a:gd name="T35" fmla="*/ 176 h 350"/>
                  <a:gd name="T36" fmla="*/ 95 w 350"/>
                  <a:gd name="T37" fmla="*/ 175 h 350"/>
                  <a:gd name="T38" fmla="*/ 101 w 350"/>
                  <a:gd name="T39" fmla="*/ 169 h 350"/>
                  <a:gd name="T40" fmla="*/ 120 w 350"/>
                  <a:gd name="T41" fmla="*/ 169 h 350"/>
                  <a:gd name="T42" fmla="*/ 126 w 350"/>
                  <a:gd name="T43" fmla="*/ 175 h 350"/>
                  <a:gd name="T44" fmla="*/ 126 w 350"/>
                  <a:gd name="T45" fmla="*/ 264 h 350"/>
                  <a:gd name="T46" fmla="*/ 120 w 350"/>
                  <a:gd name="T47" fmla="*/ 270 h 350"/>
                  <a:gd name="T48" fmla="*/ 101 w 350"/>
                  <a:gd name="T49" fmla="*/ 270 h 350"/>
                  <a:gd name="T50" fmla="*/ 95 w 350"/>
                  <a:gd name="T51" fmla="*/ 264 h 350"/>
                  <a:gd name="T52" fmla="*/ 52 w 350"/>
                  <a:gd name="T53" fmla="*/ 219 h 350"/>
                  <a:gd name="T54" fmla="*/ 71 w 350"/>
                  <a:gd name="T55" fmla="*/ 183 h 350"/>
                  <a:gd name="T56" fmla="*/ 175 w 350"/>
                  <a:gd name="T57" fmla="*/ 80 h 350"/>
                  <a:gd name="T58" fmla="*/ 279 w 350"/>
                  <a:gd name="T59" fmla="*/ 183 h 350"/>
                  <a:gd name="T60" fmla="*/ 298 w 350"/>
                  <a:gd name="T61" fmla="*/ 219 h 350"/>
                  <a:gd name="T62" fmla="*/ 277 w 350"/>
                  <a:gd name="T63" fmla="*/ 25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350">
                    <a:moveTo>
                      <a:pt x="175" y="0"/>
                    </a:moveTo>
                    <a:cubicBezTo>
                      <a:pt x="78" y="0"/>
                      <a:pt x="0" y="78"/>
                      <a:pt x="0" y="175"/>
                    </a:cubicBezTo>
                    <a:cubicBezTo>
                      <a:pt x="0" y="272"/>
                      <a:pt x="78" y="350"/>
                      <a:pt x="175" y="350"/>
                    </a:cubicBezTo>
                    <a:cubicBezTo>
                      <a:pt x="271" y="350"/>
                      <a:pt x="350" y="272"/>
                      <a:pt x="350" y="175"/>
                    </a:cubicBezTo>
                    <a:cubicBezTo>
                      <a:pt x="350" y="78"/>
                      <a:pt x="271" y="0"/>
                      <a:pt x="175" y="0"/>
                    </a:cubicBezTo>
                    <a:close/>
                    <a:moveTo>
                      <a:pt x="277" y="257"/>
                    </a:moveTo>
                    <a:cubicBezTo>
                      <a:pt x="268" y="261"/>
                      <a:pt x="268" y="261"/>
                      <a:pt x="268" y="261"/>
                    </a:cubicBezTo>
                    <a:cubicBezTo>
                      <a:pt x="264" y="263"/>
                      <a:pt x="260" y="264"/>
                      <a:pt x="255" y="264"/>
                    </a:cubicBezTo>
                    <a:cubicBezTo>
                      <a:pt x="255" y="267"/>
                      <a:pt x="252" y="270"/>
                      <a:pt x="248" y="270"/>
                    </a:cubicBezTo>
                    <a:cubicBezTo>
                      <a:pt x="230" y="270"/>
                      <a:pt x="230" y="270"/>
                      <a:pt x="230" y="270"/>
                    </a:cubicBezTo>
                    <a:cubicBezTo>
                      <a:pt x="226" y="270"/>
                      <a:pt x="223" y="267"/>
                      <a:pt x="223" y="264"/>
                    </a:cubicBezTo>
                    <a:cubicBezTo>
                      <a:pt x="223" y="175"/>
                      <a:pt x="223" y="175"/>
                      <a:pt x="223" y="175"/>
                    </a:cubicBezTo>
                    <a:cubicBezTo>
                      <a:pt x="223" y="171"/>
                      <a:pt x="226" y="169"/>
                      <a:pt x="230" y="169"/>
                    </a:cubicBezTo>
                    <a:cubicBezTo>
                      <a:pt x="248" y="169"/>
                      <a:pt x="248" y="169"/>
                      <a:pt x="248" y="169"/>
                    </a:cubicBezTo>
                    <a:cubicBezTo>
                      <a:pt x="252" y="169"/>
                      <a:pt x="255" y="171"/>
                      <a:pt x="255" y="175"/>
                    </a:cubicBezTo>
                    <a:cubicBezTo>
                      <a:pt x="257" y="175"/>
                      <a:pt x="259" y="175"/>
                      <a:pt x="262" y="176"/>
                    </a:cubicBezTo>
                    <a:cubicBezTo>
                      <a:pt x="258" y="131"/>
                      <a:pt x="220" y="96"/>
                      <a:pt x="175" y="96"/>
                    </a:cubicBezTo>
                    <a:cubicBezTo>
                      <a:pt x="129" y="96"/>
                      <a:pt x="92" y="131"/>
                      <a:pt x="88" y="176"/>
                    </a:cubicBezTo>
                    <a:cubicBezTo>
                      <a:pt x="90" y="175"/>
                      <a:pt x="92" y="175"/>
                      <a:pt x="95" y="175"/>
                    </a:cubicBezTo>
                    <a:cubicBezTo>
                      <a:pt x="95" y="171"/>
                      <a:pt x="98" y="169"/>
                      <a:pt x="101" y="169"/>
                    </a:cubicBezTo>
                    <a:cubicBezTo>
                      <a:pt x="120" y="169"/>
                      <a:pt x="120" y="169"/>
                      <a:pt x="120" y="169"/>
                    </a:cubicBezTo>
                    <a:cubicBezTo>
                      <a:pt x="123" y="169"/>
                      <a:pt x="126" y="171"/>
                      <a:pt x="126" y="175"/>
                    </a:cubicBezTo>
                    <a:cubicBezTo>
                      <a:pt x="126" y="264"/>
                      <a:pt x="126" y="264"/>
                      <a:pt x="126" y="264"/>
                    </a:cubicBezTo>
                    <a:cubicBezTo>
                      <a:pt x="126" y="267"/>
                      <a:pt x="123" y="270"/>
                      <a:pt x="120" y="270"/>
                    </a:cubicBezTo>
                    <a:cubicBezTo>
                      <a:pt x="101" y="270"/>
                      <a:pt x="101" y="270"/>
                      <a:pt x="101" y="270"/>
                    </a:cubicBezTo>
                    <a:cubicBezTo>
                      <a:pt x="98" y="270"/>
                      <a:pt x="95" y="267"/>
                      <a:pt x="95" y="264"/>
                    </a:cubicBezTo>
                    <a:cubicBezTo>
                      <a:pt x="71" y="263"/>
                      <a:pt x="52" y="243"/>
                      <a:pt x="52" y="219"/>
                    </a:cubicBezTo>
                    <a:cubicBezTo>
                      <a:pt x="52" y="204"/>
                      <a:pt x="59" y="191"/>
                      <a:pt x="71" y="183"/>
                    </a:cubicBezTo>
                    <a:cubicBezTo>
                      <a:pt x="71" y="126"/>
                      <a:pt x="118" y="80"/>
                      <a:pt x="175" y="80"/>
                    </a:cubicBezTo>
                    <a:cubicBezTo>
                      <a:pt x="232" y="80"/>
                      <a:pt x="278" y="126"/>
                      <a:pt x="279" y="183"/>
                    </a:cubicBezTo>
                    <a:cubicBezTo>
                      <a:pt x="290" y="191"/>
                      <a:pt x="298" y="204"/>
                      <a:pt x="298" y="219"/>
                    </a:cubicBezTo>
                    <a:cubicBezTo>
                      <a:pt x="298" y="235"/>
                      <a:pt x="290" y="249"/>
                      <a:pt x="277" y="25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181" name="Group 180">
                <a:extLst>
                  <a:ext uri="{FF2B5EF4-FFF2-40B4-BE49-F238E27FC236}">
                    <a16:creationId xmlns:a16="http://schemas.microsoft.com/office/drawing/2014/main" id="{2BDA6E18-92E7-7FC1-AB91-28898E8C786A}"/>
                  </a:ext>
                </a:extLst>
              </p:cNvPr>
              <p:cNvGrpSpPr/>
              <p:nvPr/>
            </p:nvGrpSpPr>
            <p:grpSpPr>
              <a:xfrm>
                <a:off x="10408435" y="3410054"/>
                <a:ext cx="827503" cy="827503"/>
                <a:chOff x="7424738" y="3175000"/>
                <a:chExt cx="889000" cy="889000"/>
              </a:xfrm>
              <a:grpFill/>
            </p:grpSpPr>
            <p:sp>
              <p:nvSpPr>
                <p:cNvPr id="198" name="Rectangle 55">
                  <a:extLst>
                    <a:ext uri="{FF2B5EF4-FFF2-40B4-BE49-F238E27FC236}">
                      <a16:creationId xmlns:a16="http://schemas.microsoft.com/office/drawing/2014/main" id="{6E2E2D5E-7E15-4783-ADF7-CA953903BC13}"/>
                    </a:ext>
                  </a:extLst>
                </p:cNvPr>
                <p:cNvSpPr>
                  <a:spLocks noChangeArrowheads="1"/>
                </p:cNvSpPr>
                <p:nvPr/>
              </p:nvSpPr>
              <p:spPr bwMode="auto">
                <a:xfrm>
                  <a:off x="7612063" y="3603625"/>
                  <a:ext cx="74613" cy="31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9" name="Freeform 56">
                  <a:extLst>
                    <a:ext uri="{FF2B5EF4-FFF2-40B4-BE49-F238E27FC236}">
                      <a16:creationId xmlns:a16="http://schemas.microsoft.com/office/drawing/2014/main" id="{77FC431A-CF32-3572-FF1C-AB9AE2F0CECF}"/>
                    </a:ext>
                  </a:extLst>
                </p:cNvPr>
                <p:cNvSpPr>
                  <a:spLocks/>
                </p:cNvSpPr>
                <p:nvPr/>
              </p:nvSpPr>
              <p:spPr bwMode="auto">
                <a:xfrm>
                  <a:off x="7675563" y="3738563"/>
                  <a:ext cx="76200" cy="76200"/>
                </a:xfrm>
                <a:custGeom>
                  <a:avLst/>
                  <a:gdLst>
                    <a:gd name="T0" fmla="*/ 0 w 48"/>
                    <a:gd name="T1" fmla="*/ 33 h 48"/>
                    <a:gd name="T2" fmla="*/ 14 w 48"/>
                    <a:gd name="T3" fmla="*/ 48 h 48"/>
                    <a:gd name="T4" fmla="*/ 48 w 48"/>
                    <a:gd name="T5" fmla="*/ 15 h 48"/>
                    <a:gd name="T6" fmla="*/ 34 w 48"/>
                    <a:gd name="T7" fmla="*/ 0 h 48"/>
                    <a:gd name="T8" fmla="*/ 0 w 48"/>
                    <a:gd name="T9" fmla="*/ 33 h 48"/>
                  </a:gdLst>
                  <a:ahLst/>
                  <a:cxnLst>
                    <a:cxn ang="0">
                      <a:pos x="T0" y="T1"/>
                    </a:cxn>
                    <a:cxn ang="0">
                      <a:pos x="T2" y="T3"/>
                    </a:cxn>
                    <a:cxn ang="0">
                      <a:pos x="T4" y="T5"/>
                    </a:cxn>
                    <a:cxn ang="0">
                      <a:pos x="T6" y="T7"/>
                    </a:cxn>
                    <a:cxn ang="0">
                      <a:pos x="T8" y="T9"/>
                    </a:cxn>
                  </a:cxnLst>
                  <a:rect l="0" t="0" r="r" b="b"/>
                  <a:pathLst>
                    <a:path w="48" h="48">
                      <a:moveTo>
                        <a:pt x="0" y="33"/>
                      </a:moveTo>
                      <a:lnTo>
                        <a:pt x="14" y="48"/>
                      </a:lnTo>
                      <a:lnTo>
                        <a:pt x="48" y="15"/>
                      </a:lnTo>
                      <a:lnTo>
                        <a:pt x="34" y="0"/>
                      </a:lnTo>
                      <a:lnTo>
                        <a:pt x="0" y="3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0" name="Freeform 57">
                  <a:extLst>
                    <a:ext uri="{FF2B5EF4-FFF2-40B4-BE49-F238E27FC236}">
                      <a16:creationId xmlns:a16="http://schemas.microsoft.com/office/drawing/2014/main" id="{EF2EC940-9057-F469-5CC2-01ABA592A3EF}"/>
                    </a:ext>
                  </a:extLst>
                </p:cNvPr>
                <p:cNvSpPr>
                  <a:spLocks/>
                </p:cNvSpPr>
                <p:nvPr/>
              </p:nvSpPr>
              <p:spPr bwMode="auto">
                <a:xfrm>
                  <a:off x="7675563" y="3425825"/>
                  <a:ext cx="76200" cy="77788"/>
                </a:xfrm>
                <a:custGeom>
                  <a:avLst/>
                  <a:gdLst>
                    <a:gd name="T0" fmla="*/ 0 w 48"/>
                    <a:gd name="T1" fmla="*/ 14 h 49"/>
                    <a:gd name="T2" fmla="*/ 34 w 48"/>
                    <a:gd name="T3" fmla="*/ 49 h 49"/>
                    <a:gd name="T4" fmla="*/ 48 w 48"/>
                    <a:gd name="T5" fmla="*/ 34 h 49"/>
                    <a:gd name="T6" fmla="*/ 14 w 48"/>
                    <a:gd name="T7" fmla="*/ 0 h 49"/>
                    <a:gd name="T8" fmla="*/ 0 w 48"/>
                    <a:gd name="T9" fmla="*/ 14 h 49"/>
                  </a:gdLst>
                  <a:ahLst/>
                  <a:cxnLst>
                    <a:cxn ang="0">
                      <a:pos x="T0" y="T1"/>
                    </a:cxn>
                    <a:cxn ang="0">
                      <a:pos x="T2" y="T3"/>
                    </a:cxn>
                    <a:cxn ang="0">
                      <a:pos x="T4" y="T5"/>
                    </a:cxn>
                    <a:cxn ang="0">
                      <a:pos x="T6" y="T7"/>
                    </a:cxn>
                    <a:cxn ang="0">
                      <a:pos x="T8" y="T9"/>
                    </a:cxn>
                  </a:cxnLst>
                  <a:rect l="0" t="0" r="r" b="b"/>
                  <a:pathLst>
                    <a:path w="48" h="49">
                      <a:moveTo>
                        <a:pt x="0" y="14"/>
                      </a:moveTo>
                      <a:lnTo>
                        <a:pt x="34" y="49"/>
                      </a:lnTo>
                      <a:lnTo>
                        <a:pt x="48" y="34"/>
                      </a:lnTo>
                      <a:lnTo>
                        <a:pt x="1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1" name="Rectangle 58">
                  <a:extLst>
                    <a:ext uri="{FF2B5EF4-FFF2-40B4-BE49-F238E27FC236}">
                      <a16:creationId xmlns:a16="http://schemas.microsoft.com/office/drawing/2014/main" id="{5B876715-EDD6-F4AB-CEEA-FD38A1372D2C}"/>
                    </a:ext>
                  </a:extLst>
                </p:cNvPr>
                <p:cNvSpPr>
                  <a:spLocks noChangeArrowheads="1"/>
                </p:cNvSpPr>
                <p:nvPr/>
              </p:nvSpPr>
              <p:spPr bwMode="auto">
                <a:xfrm>
                  <a:off x="7853363" y="3362325"/>
                  <a:ext cx="31750" cy="746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2" name="Freeform 59">
                  <a:extLst>
                    <a:ext uri="{FF2B5EF4-FFF2-40B4-BE49-F238E27FC236}">
                      <a16:creationId xmlns:a16="http://schemas.microsoft.com/office/drawing/2014/main" id="{F2354A17-6CC8-7AA0-7AD0-D803DBA56582}"/>
                    </a:ext>
                  </a:extLst>
                </p:cNvPr>
                <p:cNvSpPr>
                  <a:spLocks/>
                </p:cNvSpPr>
                <p:nvPr/>
              </p:nvSpPr>
              <p:spPr bwMode="auto">
                <a:xfrm>
                  <a:off x="7988301" y="3425825"/>
                  <a:ext cx="74613" cy="77788"/>
                </a:xfrm>
                <a:custGeom>
                  <a:avLst/>
                  <a:gdLst>
                    <a:gd name="T0" fmla="*/ 47 w 47"/>
                    <a:gd name="T1" fmla="*/ 14 h 49"/>
                    <a:gd name="T2" fmla="*/ 33 w 47"/>
                    <a:gd name="T3" fmla="*/ 0 h 49"/>
                    <a:gd name="T4" fmla="*/ 0 w 47"/>
                    <a:gd name="T5" fmla="*/ 34 h 49"/>
                    <a:gd name="T6" fmla="*/ 15 w 47"/>
                    <a:gd name="T7" fmla="*/ 49 h 49"/>
                    <a:gd name="T8" fmla="*/ 47 w 47"/>
                    <a:gd name="T9" fmla="*/ 14 h 49"/>
                  </a:gdLst>
                  <a:ahLst/>
                  <a:cxnLst>
                    <a:cxn ang="0">
                      <a:pos x="T0" y="T1"/>
                    </a:cxn>
                    <a:cxn ang="0">
                      <a:pos x="T2" y="T3"/>
                    </a:cxn>
                    <a:cxn ang="0">
                      <a:pos x="T4" y="T5"/>
                    </a:cxn>
                    <a:cxn ang="0">
                      <a:pos x="T6" y="T7"/>
                    </a:cxn>
                    <a:cxn ang="0">
                      <a:pos x="T8" y="T9"/>
                    </a:cxn>
                  </a:cxnLst>
                  <a:rect l="0" t="0" r="r" b="b"/>
                  <a:pathLst>
                    <a:path w="47" h="49">
                      <a:moveTo>
                        <a:pt x="47" y="14"/>
                      </a:moveTo>
                      <a:lnTo>
                        <a:pt x="33" y="0"/>
                      </a:lnTo>
                      <a:lnTo>
                        <a:pt x="0" y="34"/>
                      </a:lnTo>
                      <a:lnTo>
                        <a:pt x="15" y="49"/>
                      </a:lnTo>
                      <a:lnTo>
                        <a:pt x="47"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3" name="Rectangle 60">
                  <a:extLst>
                    <a:ext uri="{FF2B5EF4-FFF2-40B4-BE49-F238E27FC236}">
                      <a16:creationId xmlns:a16="http://schemas.microsoft.com/office/drawing/2014/main" id="{3152D2D1-8844-044B-D97D-88DB70841B3C}"/>
                    </a:ext>
                  </a:extLst>
                </p:cNvPr>
                <p:cNvSpPr>
                  <a:spLocks noChangeArrowheads="1"/>
                </p:cNvSpPr>
                <p:nvPr/>
              </p:nvSpPr>
              <p:spPr bwMode="auto">
                <a:xfrm>
                  <a:off x="8051801" y="3603625"/>
                  <a:ext cx="74613" cy="3175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4" name="Freeform 61">
                  <a:extLst>
                    <a:ext uri="{FF2B5EF4-FFF2-40B4-BE49-F238E27FC236}">
                      <a16:creationId xmlns:a16="http://schemas.microsoft.com/office/drawing/2014/main" id="{D32434F8-DD34-754B-33E3-87D38A8207CB}"/>
                    </a:ext>
                  </a:extLst>
                </p:cNvPr>
                <p:cNvSpPr>
                  <a:spLocks/>
                </p:cNvSpPr>
                <p:nvPr/>
              </p:nvSpPr>
              <p:spPr bwMode="auto">
                <a:xfrm>
                  <a:off x="7988301" y="3738563"/>
                  <a:ext cx="74613" cy="76200"/>
                </a:xfrm>
                <a:custGeom>
                  <a:avLst/>
                  <a:gdLst>
                    <a:gd name="T0" fmla="*/ 0 w 47"/>
                    <a:gd name="T1" fmla="*/ 15 h 48"/>
                    <a:gd name="T2" fmla="*/ 33 w 47"/>
                    <a:gd name="T3" fmla="*/ 48 h 48"/>
                    <a:gd name="T4" fmla="*/ 47 w 47"/>
                    <a:gd name="T5" fmla="*/ 33 h 48"/>
                    <a:gd name="T6" fmla="*/ 15 w 47"/>
                    <a:gd name="T7" fmla="*/ 0 h 48"/>
                    <a:gd name="T8" fmla="*/ 0 w 47"/>
                    <a:gd name="T9" fmla="*/ 15 h 48"/>
                  </a:gdLst>
                  <a:ahLst/>
                  <a:cxnLst>
                    <a:cxn ang="0">
                      <a:pos x="T0" y="T1"/>
                    </a:cxn>
                    <a:cxn ang="0">
                      <a:pos x="T2" y="T3"/>
                    </a:cxn>
                    <a:cxn ang="0">
                      <a:pos x="T4" y="T5"/>
                    </a:cxn>
                    <a:cxn ang="0">
                      <a:pos x="T6" y="T7"/>
                    </a:cxn>
                    <a:cxn ang="0">
                      <a:pos x="T8" y="T9"/>
                    </a:cxn>
                  </a:cxnLst>
                  <a:rect l="0" t="0" r="r" b="b"/>
                  <a:pathLst>
                    <a:path w="47" h="48">
                      <a:moveTo>
                        <a:pt x="0" y="15"/>
                      </a:moveTo>
                      <a:lnTo>
                        <a:pt x="33" y="48"/>
                      </a:lnTo>
                      <a:lnTo>
                        <a:pt x="47" y="33"/>
                      </a:lnTo>
                      <a:lnTo>
                        <a:pt x="15" y="0"/>
                      </a:lnTo>
                      <a:lnTo>
                        <a:pt x="0" y="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5" name="Freeform 62">
                  <a:extLst>
                    <a:ext uri="{FF2B5EF4-FFF2-40B4-BE49-F238E27FC236}">
                      <a16:creationId xmlns:a16="http://schemas.microsoft.com/office/drawing/2014/main" id="{AA44E7E7-4BCA-6950-1E9F-41F969AC86FF}"/>
                    </a:ext>
                  </a:extLst>
                </p:cNvPr>
                <p:cNvSpPr>
                  <a:spLocks noEditPoints="1"/>
                </p:cNvSpPr>
                <p:nvPr/>
              </p:nvSpPr>
              <p:spPr bwMode="auto">
                <a:xfrm>
                  <a:off x="7424738" y="3175000"/>
                  <a:ext cx="889000" cy="889000"/>
                </a:xfrm>
                <a:custGeom>
                  <a:avLst/>
                  <a:gdLst>
                    <a:gd name="T0" fmla="*/ 155 w 309"/>
                    <a:gd name="T1" fmla="*/ 0 h 309"/>
                    <a:gd name="T2" fmla="*/ 0 w 309"/>
                    <a:gd name="T3" fmla="*/ 155 h 309"/>
                    <a:gd name="T4" fmla="*/ 155 w 309"/>
                    <a:gd name="T5" fmla="*/ 309 h 309"/>
                    <a:gd name="T6" fmla="*/ 309 w 309"/>
                    <a:gd name="T7" fmla="*/ 155 h 309"/>
                    <a:gd name="T8" fmla="*/ 155 w 309"/>
                    <a:gd name="T9" fmla="*/ 0 h 309"/>
                    <a:gd name="T10" fmla="*/ 155 w 309"/>
                    <a:gd name="T11" fmla="*/ 253 h 309"/>
                    <a:gd name="T12" fmla="*/ 56 w 309"/>
                    <a:gd name="T13" fmla="*/ 155 h 309"/>
                    <a:gd name="T14" fmla="*/ 155 w 309"/>
                    <a:gd name="T15" fmla="*/ 57 h 309"/>
                    <a:gd name="T16" fmla="*/ 253 w 309"/>
                    <a:gd name="T17" fmla="*/ 155 h 309"/>
                    <a:gd name="T18" fmla="*/ 155 w 309"/>
                    <a:gd name="T19" fmla="*/ 253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9" h="309">
                      <a:moveTo>
                        <a:pt x="155" y="0"/>
                      </a:moveTo>
                      <a:cubicBezTo>
                        <a:pt x="69" y="0"/>
                        <a:pt x="0" y="70"/>
                        <a:pt x="0" y="155"/>
                      </a:cubicBezTo>
                      <a:cubicBezTo>
                        <a:pt x="0" y="240"/>
                        <a:pt x="69" y="309"/>
                        <a:pt x="155" y="309"/>
                      </a:cubicBezTo>
                      <a:cubicBezTo>
                        <a:pt x="240" y="309"/>
                        <a:pt x="309" y="240"/>
                        <a:pt x="309" y="155"/>
                      </a:cubicBezTo>
                      <a:cubicBezTo>
                        <a:pt x="309" y="70"/>
                        <a:pt x="240" y="0"/>
                        <a:pt x="155" y="0"/>
                      </a:cubicBezTo>
                      <a:close/>
                      <a:moveTo>
                        <a:pt x="155" y="253"/>
                      </a:moveTo>
                      <a:cubicBezTo>
                        <a:pt x="100" y="253"/>
                        <a:pt x="56" y="209"/>
                        <a:pt x="56" y="155"/>
                      </a:cubicBezTo>
                      <a:cubicBezTo>
                        <a:pt x="56" y="101"/>
                        <a:pt x="100" y="57"/>
                        <a:pt x="155" y="57"/>
                      </a:cubicBezTo>
                      <a:cubicBezTo>
                        <a:pt x="209" y="57"/>
                        <a:pt x="253" y="101"/>
                        <a:pt x="253" y="155"/>
                      </a:cubicBezTo>
                      <a:cubicBezTo>
                        <a:pt x="253" y="209"/>
                        <a:pt x="209" y="253"/>
                        <a:pt x="155" y="253"/>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6" name="Rectangle 63">
                  <a:extLst>
                    <a:ext uri="{FF2B5EF4-FFF2-40B4-BE49-F238E27FC236}">
                      <a16:creationId xmlns:a16="http://schemas.microsoft.com/office/drawing/2014/main" id="{7B6E168B-7CBD-D4CD-872D-84226B3E3DE8}"/>
                    </a:ext>
                  </a:extLst>
                </p:cNvPr>
                <p:cNvSpPr>
                  <a:spLocks noChangeArrowheads="1"/>
                </p:cNvSpPr>
                <p:nvPr/>
              </p:nvSpPr>
              <p:spPr bwMode="auto">
                <a:xfrm>
                  <a:off x="7853363" y="3805238"/>
                  <a:ext cx="31750" cy="746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7" name="Freeform 64">
                  <a:extLst>
                    <a:ext uri="{FF2B5EF4-FFF2-40B4-BE49-F238E27FC236}">
                      <a16:creationId xmlns:a16="http://schemas.microsoft.com/office/drawing/2014/main" id="{60C0286F-F2D0-EBDA-9996-E4FDC1FF3AA4}"/>
                    </a:ext>
                  </a:extLst>
                </p:cNvPr>
                <p:cNvSpPr>
                  <a:spLocks/>
                </p:cNvSpPr>
                <p:nvPr/>
              </p:nvSpPr>
              <p:spPr bwMode="auto">
                <a:xfrm>
                  <a:off x="7800976" y="3514725"/>
                  <a:ext cx="182563" cy="131763"/>
                </a:xfrm>
                <a:custGeom>
                  <a:avLst/>
                  <a:gdLst>
                    <a:gd name="T0" fmla="*/ 46 w 115"/>
                    <a:gd name="T1" fmla="*/ 54 h 83"/>
                    <a:gd name="T2" fmla="*/ 15 w 115"/>
                    <a:gd name="T3" fmla="*/ 25 h 83"/>
                    <a:gd name="T4" fmla="*/ 0 w 115"/>
                    <a:gd name="T5" fmla="*/ 40 h 83"/>
                    <a:gd name="T6" fmla="*/ 46 w 115"/>
                    <a:gd name="T7" fmla="*/ 83 h 83"/>
                    <a:gd name="T8" fmla="*/ 115 w 115"/>
                    <a:gd name="T9" fmla="*/ 15 h 83"/>
                    <a:gd name="T10" fmla="*/ 100 w 115"/>
                    <a:gd name="T11" fmla="*/ 0 h 83"/>
                    <a:gd name="T12" fmla="*/ 46 w 115"/>
                    <a:gd name="T13" fmla="*/ 54 h 83"/>
                  </a:gdLst>
                  <a:ahLst/>
                  <a:cxnLst>
                    <a:cxn ang="0">
                      <a:pos x="T0" y="T1"/>
                    </a:cxn>
                    <a:cxn ang="0">
                      <a:pos x="T2" y="T3"/>
                    </a:cxn>
                    <a:cxn ang="0">
                      <a:pos x="T4" y="T5"/>
                    </a:cxn>
                    <a:cxn ang="0">
                      <a:pos x="T6" y="T7"/>
                    </a:cxn>
                    <a:cxn ang="0">
                      <a:pos x="T8" y="T9"/>
                    </a:cxn>
                    <a:cxn ang="0">
                      <a:pos x="T10" y="T11"/>
                    </a:cxn>
                    <a:cxn ang="0">
                      <a:pos x="T12" y="T13"/>
                    </a:cxn>
                  </a:cxnLst>
                  <a:rect l="0" t="0" r="r" b="b"/>
                  <a:pathLst>
                    <a:path w="115" h="83">
                      <a:moveTo>
                        <a:pt x="46" y="54"/>
                      </a:moveTo>
                      <a:lnTo>
                        <a:pt x="15" y="25"/>
                      </a:lnTo>
                      <a:lnTo>
                        <a:pt x="0" y="40"/>
                      </a:lnTo>
                      <a:lnTo>
                        <a:pt x="46" y="83"/>
                      </a:lnTo>
                      <a:lnTo>
                        <a:pt x="115" y="15"/>
                      </a:lnTo>
                      <a:lnTo>
                        <a:pt x="100" y="0"/>
                      </a:lnTo>
                      <a:lnTo>
                        <a:pt x="46" y="5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82" name="Freeform 158">
                <a:extLst>
                  <a:ext uri="{FF2B5EF4-FFF2-40B4-BE49-F238E27FC236}">
                    <a16:creationId xmlns:a16="http://schemas.microsoft.com/office/drawing/2014/main" id="{54A7C667-E906-87F9-9711-4A84DEF599A0}"/>
                  </a:ext>
                </a:extLst>
              </p:cNvPr>
              <p:cNvSpPr>
                <a:spLocks noEditPoints="1"/>
              </p:cNvSpPr>
              <p:nvPr/>
            </p:nvSpPr>
            <p:spPr bwMode="auto">
              <a:xfrm>
                <a:off x="9887025" y="3348812"/>
                <a:ext cx="493467" cy="437880"/>
              </a:xfrm>
              <a:custGeom>
                <a:avLst/>
                <a:gdLst>
                  <a:gd name="T0" fmla="*/ 162 w 184"/>
                  <a:gd name="T1" fmla="*/ 0 h 163"/>
                  <a:gd name="T2" fmla="*/ 21 w 184"/>
                  <a:gd name="T3" fmla="*/ 0 h 163"/>
                  <a:gd name="T4" fmla="*/ 0 w 184"/>
                  <a:gd name="T5" fmla="*/ 21 h 163"/>
                  <a:gd name="T6" fmla="*/ 0 w 184"/>
                  <a:gd name="T7" fmla="*/ 97 h 163"/>
                  <a:gd name="T8" fmla="*/ 21 w 184"/>
                  <a:gd name="T9" fmla="*/ 119 h 163"/>
                  <a:gd name="T10" fmla="*/ 32 w 184"/>
                  <a:gd name="T11" fmla="*/ 119 h 163"/>
                  <a:gd name="T12" fmla="*/ 32 w 184"/>
                  <a:gd name="T13" fmla="*/ 157 h 163"/>
                  <a:gd name="T14" fmla="*/ 34 w 184"/>
                  <a:gd name="T15" fmla="*/ 161 h 163"/>
                  <a:gd name="T16" fmla="*/ 42 w 184"/>
                  <a:gd name="T17" fmla="*/ 161 h 163"/>
                  <a:gd name="T18" fmla="*/ 86 w 184"/>
                  <a:gd name="T19" fmla="*/ 119 h 163"/>
                  <a:gd name="T20" fmla="*/ 162 w 184"/>
                  <a:gd name="T21" fmla="*/ 119 h 163"/>
                  <a:gd name="T22" fmla="*/ 184 w 184"/>
                  <a:gd name="T23" fmla="*/ 97 h 163"/>
                  <a:gd name="T24" fmla="*/ 184 w 184"/>
                  <a:gd name="T25" fmla="*/ 21 h 163"/>
                  <a:gd name="T26" fmla="*/ 162 w 184"/>
                  <a:gd name="T27" fmla="*/ 0 h 163"/>
                  <a:gd name="T28" fmla="*/ 38 w 184"/>
                  <a:gd name="T29" fmla="*/ 32 h 163"/>
                  <a:gd name="T30" fmla="*/ 124 w 184"/>
                  <a:gd name="T31" fmla="*/ 32 h 163"/>
                  <a:gd name="T32" fmla="*/ 130 w 184"/>
                  <a:gd name="T33" fmla="*/ 38 h 163"/>
                  <a:gd name="T34" fmla="*/ 124 w 184"/>
                  <a:gd name="T35" fmla="*/ 43 h 163"/>
                  <a:gd name="T36" fmla="*/ 38 w 184"/>
                  <a:gd name="T37" fmla="*/ 43 h 163"/>
                  <a:gd name="T38" fmla="*/ 32 w 184"/>
                  <a:gd name="T39" fmla="*/ 38 h 163"/>
                  <a:gd name="T40" fmla="*/ 38 w 184"/>
                  <a:gd name="T41" fmla="*/ 32 h 163"/>
                  <a:gd name="T42" fmla="*/ 81 w 184"/>
                  <a:gd name="T43" fmla="*/ 86 h 163"/>
                  <a:gd name="T44" fmla="*/ 38 w 184"/>
                  <a:gd name="T45" fmla="*/ 86 h 163"/>
                  <a:gd name="T46" fmla="*/ 32 w 184"/>
                  <a:gd name="T47" fmla="*/ 81 h 163"/>
                  <a:gd name="T48" fmla="*/ 38 w 184"/>
                  <a:gd name="T49" fmla="*/ 76 h 163"/>
                  <a:gd name="T50" fmla="*/ 81 w 184"/>
                  <a:gd name="T51" fmla="*/ 76 h 163"/>
                  <a:gd name="T52" fmla="*/ 86 w 184"/>
                  <a:gd name="T53" fmla="*/ 81 h 163"/>
                  <a:gd name="T54" fmla="*/ 81 w 184"/>
                  <a:gd name="T55" fmla="*/ 86 h 163"/>
                  <a:gd name="T56" fmla="*/ 146 w 184"/>
                  <a:gd name="T57" fmla="*/ 65 h 163"/>
                  <a:gd name="T58" fmla="*/ 38 w 184"/>
                  <a:gd name="T59" fmla="*/ 65 h 163"/>
                  <a:gd name="T60" fmla="*/ 32 w 184"/>
                  <a:gd name="T61" fmla="*/ 59 h 163"/>
                  <a:gd name="T62" fmla="*/ 38 w 184"/>
                  <a:gd name="T63" fmla="*/ 54 h 163"/>
                  <a:gd name="T64" fmla="*/ 146 w 184"/>
                  <a:gd name="T65" fmla="*/ 54 h 163"/>
                  <a:gd name="T66" fmla="*/ 151 w 184"/>
                  <a:gd name="T67" fmla="*/ 59 h 163"/>
                  <a:gd name="T68" fmla="*/ 146 w 184"/>
                  <a:gd name="T69" fmla="*/ 6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63">
                    <a:moveTo>
                      <a:pt x="162" y="0"/>
                    </a:moveTo>
                    <a:cubicBezTo>
                      <a:pt x="21" y="0"/>
                      <a:pt x="21" y="0"/>
                      <a:pt x="21" y="0"/>
                    </a:cubicBezTo>
                    <a:cubicBezTo>
                      <a:pt x="9" y="0"/>
                      <a:pt x="0" y="9"/>
                      <a:pt x="0" y="21"/>
                    </a:cubicBezTo>
                    <a:cubicBezTo>
                      <a:pt x="0" y="97"/>
                      <a:pt x="0" y="97"/>
                      <a:pt x="0" y="97"/>
                    </a:cubicBezTo>
                    <a:cubicBezTo>
                      <a:pt x="0" y="109"/>
                      <a:pt x="9" y="119"/>
                      <a:pt x="21" y="119"/>
                    </a:cubicBezTo>
                    <a:cubicBezTo>
                      <a:pt x="32" y="119"/>
                      <a:pt x="32" y="119"/>
                      <a:pt x="32" y="119"/>
                    </a:cubicBezTo>
                    <a:cubicBezTo>
                      <a:pt x="32" y="157"/>
                      <a:pt x="32" y="157"/>
                      <a:pt x="32" y="157"/>
                    </a:cubicBezTo>
                    <a:cubicBezTo>
                      <a:pt x="32" y="158"/>
                      <a:pt x="33" y="160"/>
                      <a:pt x="34" y="161"/>
                    </a:cubicBezTo>
                    <a:cubicBezTo>
                      <a:pt x="36" y="163"/>
                      <a:pt x="39" y="163"/>
                      <a:pt x="42" y="161"/>
                    </a:cubicBezTo>
                    <a:cubicBezTo>
                      <a:pt x="86" y="119"/>
                      <a:pt x="86" y="119"/>
                      <a:pt x="86" y="119"/>
                    </a:cubicBezTo>
                    <a:cubicBezTo>
                      <a:pt x="162" y="119"/>
                      <a:pt x="162" y="119"/>
                      <a:pt x="162" y="119"/>
                    </a:cubicBezTo>
                    <a:cubicBezTo>
                      <a:pt x="174" y="119"/>
                      <a:pt x="184" y="109"/>
                      <a:pt x="184" y="97"/>
                    </a:cubicBezTo>
                    <a:cubicBezTo>
                      <a:pt x="184" y="21"/>
                      <a:pt x="184" y="21"/>
                      <a:pt x="184" y="21"/>
                    </a:cubicBezTo>
                    <a:cubicBezTo>
                      <a:pt x="184" y="9"/>
                      <a:pt x="174" y="0"/>
                      <a:pt x="162" y="0"/>
                    </a:cubicBezTo>
                    <a:moveTo>
                      <a:pt x="38" y="32"/>
                    </a:moveTo>
                    <a:cubicBezTo>
                      <a:pt x="124" y="32"/>
                      <a:pt x="124" y="32"/>
                      <a:pt x="124" y="32"/>
                    </a:cubicBezTo>
                    <a:cubicBezTo>
                      <a:pt x="127" y="32"/>
                      <a:pt x="130" y="35"/>
                      <a:pt x="130" y="38"/>
                    </a:cubicBezTo>
                    <a:cubicBezTo>
                      <a:pt x="130" y="41"/>
                      <a:pt x="127" y="43"/>
                      <a:pt x="124" y="43"/>
                    </a:cubicBezTo>
                    <a:cubicBezTo>
                      <a:pt x="38" y="43"/>
                      <a:pt x="38" y="43"/>
                      <a:pt x="38" y="43"/>
                    </a:cubicBezTo>
                    <a:cubicBezTo>
                      <a:pt x="35" y="43"/>
                      <a:pt x="32" y="41"/>
                      <a:pt x="32" y="38"/>
                    </a:cubicBezTo>
                    <a:cubicBezTo>
                      <a:pt x="32" y="35"/>
                      <a:pt x="35" y="32"/>
                      <a:pt x="38" y="32"/>
                    </a:cubicBezTo>
                    <a:moveTo>
                      <a:pt x="81" y="86"/>
                    </a:moveTo>
                    <a:cubicBezTo>
                      <a:pt x="38" y="86"/>
                      <a:pt x="38" y="86"/>
                      <a:pt x="38" y="86"/>
                    </a:cubicBezTo>
                    <a:cubicBezTo>
                      <a:pt x="35" y="86"/>
                      <a:pt x="32" y="84"/>
                      <a:pt x="32" y="81"/>
                    </a:cubicBezTo>
                    <a:cubicBezTo>
                      <a:pt x="32" y="78"/>
                      <a:pt x="35" y="76"/>
                      <a:pt x="38" y="76"/>
                    </a:cubicBezTo>
                    <a:cubicBezTo>
                      <a:pt x="81" y="76"/>
                      <a:pt x="81" y="76"/>
                      <a:pt x="81" y="76"/>
                    </a:cubicBezTo>
                    <a:cubicBezTo>
                      <a:pt x="84" y="76"/>
                      <a:pt x="86" y="78"/>
                      <a:pt x="86" y="81"/>
                    </a:cubicBezTo>
                    <a:cubicBezTo>
                      <a:pt x="86" y="84"/>
                      <a:pt x="84" y="86"/>
                      <a:pt x="81" y="86"/>
                    </a:cubicBezTo>
                    <a:moveTo>
                      <a:pt x="146" y="65"/>
                    </a:moveTo>
                    <a:cubicBezTo>
                      <a:pt x="38" y="65"/>
                      <a:pt x="38" y="65"/>
                      <a:pt x="38" y="65"/>
                    </a:cubicBezTo>
                    <a:cubicBezTo>
                      <a:pt x="35" y="65"/>
                      <a:pt x="32" y="62"/>
                      <a:pt x="32" y="59"/>
                    </a:cubicBezTo>
                    <a:cubicBezTo>
                      <a:pt x="32" y="56"/>
                      <a:pt x="35" y="54"/>
                      <a:pt x="38" y="54"/>
                    </a:cubicBezTo>
                    <a:cubicBezTo>
                      <a:pt x="146" y="54"/>
                      <a:pt x="146" y="54"/>
                      <a:pt x="146" y="54"/>
                    </a:cubicBezTo>
                    <a:cubicBezTo>
                      <a:pt x="149" y="54"/>
                      <a:pt x="151" y="56"/>
                      <a:pt x="151" y="59"/>
                    </a:cubicBezTo>
                    <a:cubicBezTo>
                      <a:pt x="151" y="62"/>
                      <a:pt x="149" y="65"/>
                      <a:pt x="146" y="65"/>
                    </a:cubicBezTo>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183" name="Group 182">
                <a:extLst>
                  <a:ext uri="{FF2B5EF4-FFF2-40B4-BE49-F238E27FC236}">
                    <a16:creationId xmlns:a16="http://schemas.microsoft.com/office/drawing/2014/main" id="{8013EA6D-7FAE-3741-2BF6-EAF6F4C6F3BB}"/>
                  </a:ext>
                </a:extLst>
              </p:cNvPr>
              <p:cNvGrpSpPr/>
              <p:nvPr/>
            </p:nvGrpSpPr>
            <p:grpSpPr>
              <a:xfrm>
                <a:off x="10810431" y="4392465"/>
                <a:ext cx="345994" cy="304020"/>
                <a:chOff x="8332788" y="4259263"/>
                <a:chExt cx="484188" cy="425449"/>
              </a:xfrm>
              <a:grpFill/>
            </p:grpSpPr>
            <p:sp>
              <p:nvSpPr>
                <p:cNvPr id="195" name="Freeform 159">
                  <a:extLst>
                    <a:ext uri="{FF2B5EF4-FFF2-40B4-BE49-F238E27FC236}">
                      <a16:creationId xmlns:a16="http://schemas.microsoft.com/office/drawing/2014/main" id="{8B6DBA08-732F-7ACD-9B0D-7600D3090B77}"/>
                    </a:ext>
                  </a:extLst>
                </p:cNvPr>
                <p:cNvSpPr>
                  <a:spLocks/>
                </p:cNvSpPr>
                <p:nvPr/>
              </p:nvSpPr>
              <p:spPr bwMode="auto">
                <a:xfrm>
                  <a:off x="8569326" y="4552950"/>
                  <a:ext cx="131763" cy="131762"/>
                </a:xfrm>
                <a:custGeom>
                  <a:avLst/>
                  <a:gdLst>
                    <a:gd name="T0" fmla="*/ 13 w 35"/>
                    <a:gd name="T1" fmla="*/ 3 h 35"/>
                    <a:gd name="T2" fmla="*/ 33 w 35"/>
                    <a:gd name="T3" fmla="*/ 13 h 35"/>
                    <a:gd name="T4" fmla="*/ 23 w 35"/>
                    <a:gd name="T5" fmla="*/ 33 h 35"/>
                    <a:gd name="T6" fmla="*/ 3 w 35"/>
                    <a:gd name="T7" fmla="*/ 23 h 35"/>
                    <a:gd name="T8" fmla="*/ 13 w 35"/>
                    <a:gd name="T9" fmla="*/ 3 h 35"/>
                  </a:gdLst>
                  <a:ahLst/>
                  <a:cxnLst>
                    <a:cxn ang="0">
                      <a:pos x="T0" y="T1"/>
                    </a:cxn>
                    <a:cxn ang="0">
                      <a:pos x="T2" y="T3"/>
                    </a:cxn>
                    <a:cxn ang="0">
                      <a:pos x="T4" y="T5"/>
                    </a:cxn>
                    <a:cxn ang="0">
                      <a:pos x="T6" y="T7"/>
                    </a:cxn>
                    <a:cxn ang="0">
                      <a:pos x="T8" y="T9"/>
                    </a:cxn>
                  </a:cxnLst>
                  <a:rect l="0" t="0" r="r" b="b"/>
                  <a:pathLst>
                    <a:path w="35" h="35">
                      <a:moveTo>
                        <a:pt x="13" y="3"/>
                      </a:moveTo>
                      <a:cubicBezTo>
                        <a:pt x="21" y="0"/>
                        <a:pt x="30" y="5"/>
                        <a:pt x="33" y="13"/>
                      </a:cubicBezTo>
                      <a:cubicBezTo>
                        <a:pt x="35" y="21"/>
                        <a:pt x="31" y="30"/>
                        <a:pt x="23" y="33"/>
                      </a:cubicBezTo>
                      <a:cubicBezTo>
                        <a:pt x="15" y="35"/>
                        <a:pt x="6" y="31"/>
                        <a:pt x="3" y="23"/>
                      </a:cubicBezTo>
                      <a:cubicBezTo>
                        <a:pt x="0" y="15"/>
                        <a:pt x="5" y="6"/>
                        <a:pt x="13" y="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6" name="Freeform 160">
                  <a:extLst>
                    <a:ext uri="{FF2B5EF4-FFF2-40B4-BE49-F238E27FC236}">
                      <a16:creationId xmlns:a16="http://schemas.microsoft.com/office/drawing/2014/main" id="{3F4109D4-5C0D-EF7A-A34A-1DDD766110A8}"/>
                    </a:ext>
                  </a:extLst>
                </p:cNvPr>
                <p:cNvSpPr>
                  <a:spLocks/>
                </p:cNvSpPr>
                <p:nvPr/>
              </p:nvSpPr>
              <p:spPr bwMode="auto">
                <a:xfrm>
                  <a:off x="8445501" y="4395788"/>
                  <a:ext cx="315913" cy="217487"/>
                </a:xfrm>
                <a:custGeom>
                  <a:avLst/>
                  <a:gdLst>
                    <a:gd name="T0" fmla="*/ 74 w 84"/>
                    <a:gd name="T1" fmla="*/ 12 h 58"/>
                    <a:gd name="T2" fmla="*/ 73 w 84"/>
                    <a:gd name="T3" fmla="*/ 12 h 58"/>
                    <a:gd name="T4" fmla="*/ 72 w 84"/>
                    <a:gd name="T5" fmla="*/ 11 h 58"/>
                    <a:gd name="T6" fmla="*/ 72 w 84"/>
                    <a:gd name="T7" fmla="*/ 11 h 58"/>
                    <a:gd name="T8" fmla="*/ 6 w 84"/>
                    <a:gd name="T9" fmla="*/ 36 h 58"/>
                    <a:gd name="T10" fmla="*/ 4 w 84"/>
                    <a:gd name="T11" fmla="*/ 38 h 58"/>
                    <a:gd name="T12" fmla="*/ 2 w 84"/>
                    <a:gd name="T13" fmla="*/ 42 h 58"/>
                    <a:gd name="T14" fmla="*/ 7 w 84"/>
                    <a:gd name="T15" fmla="*/ 56 h 58"/>
                    <a:gd name="T16" fmla="*/ 20 w 84"/>
                    <a:gd name="T17" fmla="*/ 51 h 58"/>
                    <a:gd name="T18" fmla="*/ 23 w 84"/>
                    <a:gd name="T19" fmla="*/ 44 h 58"/>
                    <a:gd name="T20" fmla="*/ 65 w 84"/>
                    <a:gd name="T21" fmla="*/ 30 h 58"/>
                    <a:gd name="T22" fmla="*/ 70 w 84"/>
                    <a:gd name="T23" fmla="*/ 32 h 58"/>
                    <a:gd name="T24" fmla="*/ 83 w 84"/>
                    <a:gd name="T25" fmla="*/ 27 h 58"/>
                    <a:gd name="T26" fmla="*/ 84 w 84"/>
                    <a:gd name="T27" fmla="*/ 20 h 58"/>
                    <a:gd name="T28" fmla="*/ 79 w 84"/>
                    <a:gd name="T29" fmla="*/ 14 h 58"/>
                    <a:gd name="T30" fmla="*/ 74 w 84"/>
                    <a:gd name="T31"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58">
                      <a:moveTo>
                        <a:pt x="74" y="12"/>
                      </a:moveTo>
                      <a:cubicBezTo>
                        <a:pt x="74" y="12"/>
                        <a:pt x="73" y="12"/>
                        <a:pt x="73" y="12"/>
                      </a:cubicBezTo>
                      <a:cubicBezTo>
                        <a:pt x="72" y="11"/>
                        <a:pt x="72" y="11"/>
                        <a:pt x="72" y="11"/>
                      </a:cubicBezTo>
                      <a:cubicBezTo>
                        <a:pt x="72" y="11"/>
                        <a:pt x="72" y="11"/>
                        <a:pt x="72" y="11"/>
                      </a:cubicBezTo>
                      <a:cubicBezTo>
                        <a:pt x="46" y="0"/>
                        <a:pt x="18" y="11"/>
                        <a:pt x="6" y="36"/>
                      </a:cubicBezTo>
                      <a:cubicBezTo>
                        <a:pt x="4" y="38"/>
                        <a:pt x="4" y="38"/>
                        <a:pt x="4" y="38"/>
                      </a:cubicBezTo>
                      <a:cubicBezTo>
                        <a:pt x="2" y="42"/>
                        <a:pt x="2" y="42"/>
                        <a:pt x="2" y="42"/>
                      </a:cubicBezTo>
                      <a:cubicBezTo>
                        <a:pt x="0" y="47"/>
                        <a:pt x="2" y="53"/>
                        <a:pt x="7" y="56"/>
                      </a:cubicBezTo>
                      <a:cubicBezTo>
                        <a:pt x="12" y="58"/>
                        <a:pt x="18" y="56"/>
                        <a:pt x="20" y="51"/>
                      </a:cubicBezTo>
                      <a:cubicBezTo>
                        <a:pt x="23" y="44"/>
                        <a:pt x="23" y="44"/>
                        <a:pt x="23" y="44"/>
                      </a:cubicBezTo>
                      <a:cubicBezTo>
                        <a:pt x="31" y="29"/>
                        <a:pt x="50" y="22"/>
                        <a:pt x="65" y="30"/>
                      </a:cubicBezTo>
                      <a:cubicBezTo>
                        <a:pt x="70" y="32"/>
                        <a:pt x="70" y="32"/>
                        <a:pt x="70" y="32"/>
                      </a:cubicBezTo>
                      <a:cubicBezTo>
                        <a:pt x="75" y="34"/>
                        <a:pt x="81" y="32"/>
                        <a:pt x="83" y="27"/>
                      </a:cubicBezTo>
                      <a:cubicBezTo>
                        <a:pt x="84" y="25"/>
                        <a:pt x="84" y="22"/>
                        <a:pt x="84" y="20"/>
                      </a:cubicBezTo>
                      <a:cubicBezTo>
                        <a:pt x="83" y="18"/>
                        <a:pt x="81" y="16"/>
                        <a:pt x="79" y="14"/>
                      </a:cubicBezTo>
                      <a:lnTo>
                        <a:pt x="74"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7" name="Freeform 161">
                  <a:extLst>
                    <a:ext uri="{FF2B5EF4-FFF2-40B4-BE49-F238E27FC236}">
                      <a16:creationId xmlns:a16="http://schemas.microsoft.com/office/drawing/2014/main" id="{5DC0302F-6F34-0201-41D4-F16A4C514680}"/>
                    </a:ext>
                  </a:extLst>
                </p:cNvPr>
                <p:cNvSpPr>
                  <a:spLocks/>
                </p:cNvSpPr>
                <p:nvPr/>
              </p:nvSpPr>
              <p:spPr bwMode="auto">
                <a:xfrm>
                  <a:off x="8332788" y="4259263"/>
                  <a:ext cx="484188" cy="296862"/>
                </a:xfrm>
                <a:custGeom>
                  <a:avLst/>
                  <a:gdLst>
                    <a:gd name="T0" fmla="*/ 123 w 129"/>
                    <a:gd name="T1" fmla="*/ 21 h 79"/>
                    <a:gd name="T2" fmla="*/ 119 w 129"/>
                    <a:gd name="T3" fmla="*/ 19 h 79"/>
                    <a:gd name="T4" fmla="*/ 118 w 129"/>
                    <a:gd name="T5" fmla="*/ 19 h 79"/>
                    <a:gd name="T6" fmla="*/ 115 w 129"/>
                    <a:gd name="T7" fmla="*/ 17 h 79"/>
                    <a:gd name="T8" fmla="*/ 113 w 129"/>
                    <a:gd name="T9" fmla="*/ 17 h 79"/>
                    <a:gd name="T10" fmla="*/ 6 w 129"/>
                    <a:gd name="T11" fmla="*/ 57 h 79"/>
                    <a:gd name="T12" fmla="*/ 5 w 129"/>
                    <a:gd name="T13" fmla="*/ 57 h 79"/>
                    <a:gd name="T14" fmla="*/ 2 w 129"/>
                    <a:gd name="T15" fmla="*/ 65 h 79"/>
                    <a:gd name="T16" fmla="*/ 6 w 129"/>
                    <a:gd name="T17" fmla="*/ 77 h 79"/>
                    <a:gd name="T18" fmla="*/ 18 w 129"/>
                    <a:gd name="T19" fmla="*/ 73 h 79"/>
                    <a:gd name="T20" fmla="*/ 22 w 129"/>
                    <a:gd name="T21" fmla="*/ 65 h 79"/>
                    <a:gd name="T22" fmla="*/ 22 w 129"/>
                    <a:gd name="T23" fmla="*/ 65 h 79"/>
                    <a:gd name="T24" fmla="*/ 109 w 129"/>
                    <a:gd name="T25" fmla="*/ 34 h 79"/>
                    <a:gd name="T26" fmla="*/ 115 w 129"/>
                    <a:gd name="T27" fmla="*/ 37 h 79"/>
                    <a:gd name="T28" fmla="*/ 127 w 129"/>
                    <a:gd name="T29" fmla="*/ 33 h 79"/>
                    <a:gd name="T30" fmla="*/ 123 w 129"/>
                    <a:gd name="T31" fmla="*/ 2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79">
                      <a:moveTo>
                        <a:pt x="123" y="21"/>
                      </a:moveTo>
                      <a:cubicBezTo>
                        <a:pt x="119" y="19"/>
                        <a:pt x="119" y="19"/>
                        <a:pt x="119" y="19"/>
                      </a:cubicBezTo>
                      <a:cubicBezTo>
                        <a:pt x="118" y="19"/>
                        <a:pt x="118" y="19"/>
                        <a:pt x="118" y="19"/>
                      </a:cubicBezTo>
                      <a:cubicBezTo>
                        <a:pt x="115" y="17"/>
                        <a:pt x="115" y="17"/>
                        <a:pt x="115" y="17"/>
                      </a:cubicBezTo>
                      <a:cubicBezTo>
                        <a:pt x="115" y="17"/>
                        <a:pt x="114" y="17"/>
                        <a:pt x="113" y="17"/>
                      </a:cubicBezTo>
                      <a:cubicBezTo>
                        <a:pt x="73" y="0"/>
                        <a:pt x="26" y="18"/>
                        <a:pt x="6" y="57"/>
                      </a:cubicBezTo>
                      <a:cubicBezTo>
                        <a:pt x="6" y="57"/>
                        <a:pt x="6" y="57"/>
                        <a:pt x="5" y="57"/>
                      </a:cubicBezTo>
                      <a:cubicBezTo>
                        <a:pt x="2" y="65"/>
                        <a:pt x="2" y="65"/>
                        <a:pt x="2" y="65"/>
                      </a:cubicBezTo>
                      <a:cubicBezTo>
                        <a:pt x="0" y="69"/>
                        <a:pt x="2" y="75"/>
                        <a:pt x="6" y="77"/>
                      </a:cubicBezTo>
                      <a:cubicBezTo>
                        <a:pt x="10" y="79"/>
                        <a:pt x="16" y="77"/>
                        <a:pt x="18" y="73"/>
                      </a:cubicBezTo>
                      <a:cubicBezTo>
                        <a:pt x="22" y="65"/>
                        <a:pt x="22" y="65"/>
                        <a:pt x="22" y="65"/>
                      </a:cubicBezTo>
                      <a:cubicBezTo>
                        <a:pt x="22" y="65"/>
                        <a:pt x="22" y="65"/>
                        <a:pt x="22" y="65"/>
                      </a:cubicBezTo>
                      <a:cubicBezTo>
                        <a:pt x="38" y="33"/>
                        <a:pt x="76" y="20"/>
                        <a:pt x="109" y="34"/>
                      </a:cubicBezTo>
                      <a:cubicBezTo>
                        <a:pt x="115" y="37"/>
                        <a:pt x="115" y="37"/>
                        <a:pt x="115" y="37"/>
                      </a:cubicBezTo>
                      <a:cubicBezTo>
                        <a:pt x="119" y="39"/>
                        <a:pt x="125" y="37"/>
                        <a:pt x="127" y="33"/>
                      </a:cubicBezTo>
                      <a:cubicBezTo>
                        <a:pt x="129" y="29"/>
                        <a:pt x="127" y="23"/>
                        <a:pt x="123" y="21"/>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84" name="Freeform 163">
                <a:extLst>
                  <a:ext uri="{FF2B5EF4-FFF2-40B4-BE49-F238E27FC236}">
                    <a16:creationId xmlns:a16="http://schemas.microsoft.com/office/drawing/2014/main" id="{92D82213-18EB-22D2-6557-7F73E884A83B}"/>
                  </a:ext>
                </a:extLst>
              </p:cNvPr>
              <p:cNvSpPr>
                <a:spLocks noEditPoints="1"/>
              </p:cNvSpPr>
              <p:nvPr/>
            </p:nvSpPr>
            <p:spPr bwMode="auto">
              <a:xfrm>
                <a:off x="7754342" y="4999372"/>
                <a:ext cx="365279" cy="309693"/>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nvGrpSpPr>
              <p:cNvPr id="185" name="Group 184">
                <a:extLst>
                  <a:ext uri="{FF2B5EF4-FFF2-40B4-BE49-F238E27FC236}">
                    <a16:creationId xmlns:a16="http://schemas.microsoft.com/office/drawing/2014/main" id="{44BB3E9C-C919-D224-9A1C-1CA09CC40819}"/>
                  </a:ext>
                </a:extLst>
              </p:cNvPr>
              <p:cNvGrpSpPr/>
              <p:nvPr/>
            </p:nvGrpSpPr>
            <p:grpSpPr>
              <a:xfrm>
                <a:off x="10162686" y="1948955"/>
                <a:ext cx="390236" cy="398176"/>
                <a:chOff x="7426326" y="839788"/>
                <a:chExt cx="546100" cy="557212"/>
              </a:xfrm>
              <a:grpFill/>
            </p:grpSpPr>
            <p:sp>
              <p:nvSpPr>
                <p:cNvPr id="193" name="Freeform 178">
                  <a:extLst>
                    <a:ext uri="{FF2B5EF4-FFF2-40B4-BE49-F238E27FC236}">
                      <a16:creationId xmlns:a16="http://schemas.microsoft.com/office/drawing/2014/main" id="{01FF98A6-B346-1361-9F6B-3CE1F593768B}"/>
                    </a:ext>
                  </a:extLst>
                </p:cNvPr>
                <p:cNvSpPr>
                  <a:spLocks noEditPoints="1"/>
                </p:cNvSpPr>
                <p:nvPr/>
              </p:nvSpPr>
              <p:spPr bwMode="auto">
                <a:xfrm>
                  <a:off x="7426326" y="1017588"/>
                  <a:ext cx="381000" cy="379412"/>
                </a:xfrm>
                <a:custGeom>
                  <a:avLst/>
                  <a:gdLst>
                    <a:gd name="T0" fmla="*/ 15 w 101"/>
                    <a:gd name="T1" fmla="*/ 76 h 101"/>
                    <a:gd name="T2" fmla="*/ 9 w 101"/>
                    <a:gd name="T3" fmla="*/ 81 h 101"/>
                    <a:gd name="T4" fmla="*/ 21 w 101"/>
                    <a:gd name="T5" fmla="*/ 92 h 101"/>
                    <a:gd name="T6" fmla="*/ 26 w 101"/>
                    <a:gd name="T7" fmla="*/ 87 h 101"/>
                    <a:gd name="T8" fmla="*/ 43 w 101"/>
                    <a:gd name="T9" fmla="*/ 93 h 101"/>
                    <a:gd name="T10" fmla="*/ 43 w 101"/>
                    <a:gd name="T11" fmla="*/ 101 h 101"/>
                    <a:gd name="T12" fmla="*/ 59 w 101"/>
                    <a:gd name="T13" fmla="*/ 101 h 101"/>
                    <a:gd name="T14" fmla="*/ 59 w 101"/>
                    <a:gd name="T15" fmla="*/ 93 h 101"/>
                    <a:gd name="T16" fmla="*/ 75 w 101"/>
                    <a:gd name="T17" fmla="*/ 86 h 101"/>
                    <a:gd name="T18" fmla="*/ 81 w 101"/>
                    <a:gd name="T19" fmla="*/ 91 h 101"/>
                    <a:gd name="T20" fmla="*/ 92 w 101"/>
                    <a:gd name="T21" fmla="*/ 80 h 101"/>
                    <a:gd name="T22" fmla="*/ 87 w 101"/>
                    <a:gd name="T23" fmla="*/ 75 h 101"/>
                    <a:gd name="T24" fmla="*/ 93 w 101"/>
                    <a:gd name="T25" fmla="*/ 58 h 101"/>
                    <a:gd name="T26" fmla="*/ 101 w 101"/>
                    <a:gd name="T27" fmla="*/ 58 h 101"/>
                    <a:gd name="T28" fmla="*/ 101 w 101"/>
                    <a:gd name="T29" fmla="*/ 42 h 101"/>
                    <a:gd name="T30" fmla="*/ 93 w 101"/>
                    <a:gd name="T31" fmla="*/ 42 h 101"/>
                    <a:gd name="T32" fmla="*/ 86 w 101"/>
                    <a:gd name="T33" fmla="*/ 25 h 101"/>
                    <a:gd name="T34" fmla="*/ 91 w 101"/>
                    <a:gd name="T35" fmla="*/ 20 h 101"/>
                    <a:gd name="T36" fmla="*/ 80 w 101"/>
                    <a:gd name="T37" fmla="*/ 9 h 101"/>
                    <a:gd name="T38" fmla="*/ 74 w 101"/>
                    <a:gd name="T39" fmla="*/ 14 h 101"/>
                    <a:gd name="T40" fmla="*/ 58 w 101"/>
                    <a:gd name="T41" fmla="*/ 7 h 101"/>
                    <a:gd name="T42" fmla="*/ 57 w 101"/>
                    <a:gd name="T43" fmla="*/ 0 h 101"/>
                    <a:gd name="T44" fmla="*/ 41 w 101"/>
                    <a:gd name="T45" fmla="*/ 0 h 101"/>
                    <a:gd name="T46" fmla="*/ 42 w 101"/>
                    <a:gd name="T47" fmla="*/ 8 h 101"/>
                    <a:gd name="T48" fmla="*/ 25 w 101"/>
                    <a:gd name="T49" fmla="*/ 15 h 101"/>
                    <a:gd name="T50" fmla="*/ 20 w 101"/>
                    <a:gd name="T51" fmla="*/ 10 h 101"/>
                    <a:gd name="T52" fmla="*/ 8 w 101"/>
                    <a:gd name="T53" fmla="*/ 21 h 101"/>
                    <a:gd name="T54" fmla="*/ 14 w 101"/>
                    <a:gd name="T55" fmla="*/ 26 h 101"/>
                    <a:gd name="T56" fmla="*/ 7 w 101"/>
                    <a:gd name="T57" fmla="*/ 43 h 101"/>
                    <a:gd name="T58" fmla="*/ 0 w 101"/>
                    <a:gd name="T59" fmla="*/ 43 h 101"/>
                    <a:gd name="T60" fmla="*/ 0 w 101"/>
                    <a:gd name="T61" fmla="*/ 59 h 101"/>
                    <a:gd name="T62" fmla="*/ 7 w 101"/>
                    <a:gd name="T63" fmla="*/ 59 h 101"/>
                    <a:gd name="T64" fmla="*/ 15 w 101"/>
                    <a:gd name="T65" fmla="*/ 76 h 101"/>
                    <a:gd name="T66" fmla="*/ 50 w 101"/>
                    <a:gd name="T67" fmla="*/ 18 h 101"/>
                    <a:gd name="T68" fmla="*/ 82 w 101"/>
                    <a:gd name="T69" fmla="*/ 50 h 101"/>
                    <a:gd name="T70" fmla="*/ 51 w 101"/>
                    <a:gd name="T71" fmla="*/ 83 h 101"/>
                    <a:gd name="T72" fmla="*/ 18 w 101"/>
                    <a:gd name="T73" fmla="*/ 51 h 101"/>
                    <a:gd name="T74" fmla="*/ 50 w 101"/>
                    <a:gd name="T75" fmla="*/ 1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5" y="76"/>
                      </a:moveTo>
                      <a:cubicBezTo>
                        <a:pt x="9" y="81"/>
                        <a:pt x="9" y="81"/>
                        <a:pt x="9" y="81"/>
                      </a:cubicBezTo>
                      <a:cubicBezTo>
                        <a:pt x="21" y="92"/>
                        <a:pt x="21" y="92"/>
                        <a:pt x="21" y="92"/>
                      </a:cubicBezTo>
                      <a:cubicBezTo>
                        <a:pt x="26" y="87"/>
                        <a:pt x="26" y="87"/>
                        <a:pt x="26" y="87"/>
                      </a:cubicBezTo>
                      <a:cubicBezTo>
                        <a:pt x="31" y="90"/>
                        <a:pt x="37" y="92"/>
                        <a:pt x="43" y="93"/>
                      </a:cubicBezTo>
                      <a:cubicBezTo>
                        <a:pt x="43" y="101"/>
                        <a:pt x="43" y="101"/>
                        <a:pt x="43" y="101"/>
                      </a:cubicBezTo>
                      <a:cubicBezTo>
                        <a:pt x="59" y="101"/>
                        <a:pt x="59" y="101"/>
                        <a:pt x="59" y="101"/>
                      </a:cubicBezTo>
                      <a:cubicBezTo>
                        <a:pt x="59" y="93"/>
                        <a:pt x="59" y="93"/>
                        <a:pt x="59" y="93"/>
                      </a:cubicBezTo>
                      <a:cubicBezTo>
                        <a:pt x="65" y="92"/>
                        <a:pt x="71" y="90"/>
                        <a:pt x="75" y="86"/>
                      </a:cubicBezTo>
                      <a:cubicBezTo>
                        <a:pt x="81" y="91"/>
                        <a:pt x="81" y="91"/>
                        <a:pt x="81" y="91"/>
                      </a:cubicBezTo>
                      <a:cubicBezTo>
                        <a:pt x="92" y="80"/>
                        <a:pt x="92" y="80"/>
                        <a:pt x="92" y="80"/>
                      </a:cubicBezTo>
                      <a:cubicBezTo>
                        <a:pt x="87" y="75"/>
                        <a:pt x="87" y="75"/>
                        <a:pt x="87" y="75"/>
                      </a:cubicBezTo>
                      <a:cubicBezTo>
                        <a:pt x="90" y="70"/>
                        <a:pt x="92" y="64"/>
                        <a:pt x="93" y="58"/>
                      </a:cubicBezTo>
                      <a:cubicBezTo>
                        <a:pt x="101" y="58"/>
                        <a:pt x="101" y="58"/>
                        <a:pt x="101" y="58"/>
                      </a:cubicBezTo>
                      <a:cubicBezTo>
                        <a:pt x="101" y="42"/>
                        <a:pt x="101" y="42"/>
                        <a:pt x="101" y="42"/>
                      </a:cubicBezTo>
                      <a:cubicBezTo>
                        <a:pt x="93" y="42"/>
                        <a:pt x="93" y="42"/>
                        <a:pt x="93" y="42"/>
                      </a:cubicBezTo>
                      <a:cubicBezTo>
                        <a:pt x="92" y="36"/>
                        <a:pt x="89" y="30"/>
                        <a:pt x="86" y="25"/>
                      </a:cubicBezTo>
                      <a:cubicBezTo>
                        <a:pt x="91" y="20"/>
                        <a:pt x="91" y="20"/>
                        <a:pt x="91" y="20"/>
                      </a:cubicBezTo>
                      <a:cubicBezTo>
                        <a:pt x="80" y="9"/>
                        <a:pt x="80" y="9"/>
                        <a:pt x="80" y="9"/>
                      </a:cubicBezTo>
                      <a:cubicBezTo>
                        <a:pt x="74" y="14"/>
                        <a:pt x="74" y="14"/>
                        <a:pt x="74" y="14"/>
                      </a:cubicBezTo>
                      <a:cubicBezTo>
                        <a:pt x="69" y="11"/>
                        <a:pt x="64" y="8"/>
                        <a:pt x="58" y="7"/>
                      </a:cubicBezTo>
                      <a:cubicBezTo>
                        <a:pt x="57" y="0"/>
                        <a:pt x="57" y="0"/>
                        <a:pt x="57" y="0"/>
                      </a:cubicBezTo>
                      <a:cubicBezTo>
                        <a:pt x="41" y="0"/>
                        <a:pt x="41" y="0"/>
                        <a:pt x="41" y="0"/>
                      </a:cubicBezTo>
                      <a:cubicBezTo>
                        <a:pt x="42" y="8"/>
                        <a:pt x="42" y="8"/>
                        <a:pt x="42" y="8"/>
                      </a:cubicBezTo>
                      <a:cubicBezTo>
                        <a:pt x="35" y="9"/>
                        <a:pt x="30" y="11"/>
                        <a:pt x="25" y="15"/>
                      </a:cubicBezTo>
                      <a:cubicBezTo>
                        <a:pt x="20" y="10"/>
                        <a:pt x="20" y="10"/>
                        <a:pt x="20" y="10"/>
                      </a:cubicBezTo>
                      <a:cubicBezTo>
                        <a:pt x="8" y="21"/>
                        <a:pt x="8" y="21"/>
                        <a:pt x="8" y="21"/>
                      </a:cubicBezTo>
                      <a:cubicBezTo>
                        <a:pt x="14" y="26"/>
                        <a:pt x="14" y="26"/>
                        <a:pt x="14" y="26"/>
                      </a:cubicBezTo>
                      <a:cubicBezTo>
                        <a:pt x="10" y="31"/>
                        <a:pt x="8" y="37"/>
                        <a:pt x="7" y="43"/>
                      </a:cubicBezTo>
                      <a:cubicBezTo>
                        <a:pt x="0" y="43"/>
                        <a:pt x="0" y="43"/>
                        <a:pt x="0" y="43"/>
                      </a:cubicBezTo>
                      <a:cubicBezTo>
                        <a:pt x="0" y="59"/>
                        <a:pt x="0" y="59"/>
                        <a:pt x="0" y="59"/>
                      </a:cubicBezTo>
                      <a:cubicBezTo>
                        <a:pt x="7" y="59"/>
                        <a:pt x="7" y="59"/>
                        <a:pt x="7" y="59"/>
                      </a:cubicBezTo>
                      <a:cubicBezTo>
                        <a:pt x="9" y="65"/>
                        <a:pt x="11" y="71"/>
                        <a:pt x="15" y="76"/>
                      </a:cubicBezTo>
                      <a:moveTo>
                        <a:pt x="50" y="18"/>
                      </a:moveTo>
                      <a:cubicBezTo>
                        <a:pt x="68" y="18"/>
                        <a:pt x="82" y="32"/>
                        <a:pt x="82" y="50"/>
                      </a:cubicBezTo>
                      <a:cubicBezTo>
                        <a:pt x="83" y="68"/>
                        <a:pt x="68" y="82"/>
                        <a:pt x="51" y="83"/>
                      </a:cubicBezTo>
                      <a:cubicBezTo>
                        <a:pt x="33" y="83"/>
                        <a:pt x="18" y="69"/>
                        <a:pt x="18" y="51"/>
                      </a:cubicBezTo>
                      <a:cubicBezTo>
                        <a:pt x="18" y="33"/>
                        <a:pt x="32" y="18"/>
                        <a:pt x="50" y="18"/>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4" name="Freeform 179">
                  <a:extLst>
                    <a:ext uri="{FF2B5EF4-FFF2-40B4-BE49-F238E27FC236}">
                      <a16:creationId xmlns:a16="http://schemas.microsoft.com/office/drawing/2014/main" id="{871DCBE0-D066-4944-D1B8-4047502BC13D}"/>
                    </a:ext>
                  </a:extLst>
                </p:cNvPr>
                <p:cNvSpPr>
                  <a:spLocks noEditPoints="1"/>
                </p:cNvSpPr>
                <p:nvPr/>
              </p:nvSpPr>
              <p:spPr bwMode="auto">
                <a:xfrm>
                  <a:off x="7712076" y="839788"/>
                  <a:ext cx="260350" cy="260350"/>
                </a:xfrm>
                <a:custGeom>
                  <a:avLst/>
                  <a:gdLst>
                    <a:gd name="T0" fmla="*/ 64 w 69"/>
                    <a:gd name="T1" fmla="*/ 29 h 69"/>
                    <a:gd name="T2" fmla="*/ 69 w 69"/>
                    <a:gd name="T3" fmla="*/ 26 h 69"/>
                    <a:gd name="T4" fmla="*/ 63 w 69"/>
                    <a:gd name="T5" fmla="*/ 15 h 69"/>
                    <a:gd name="T6" fmla="*/ 59 w 69"/>
                    <a:gd name="T7" fmla="*/ 17 h 69"/>
                    <a:gd name="T8" fmla="*/ 51 w 69"/>
                    <a:gd name="T9" fmla="*/ 10 h 69"/>
                    <a:gd name="T10" fmla="*/ 53 w 69"/>
                    <a:gd name="T11" fmla="*/ 5 h 69"/>
                    <a:gd name="T12" fmla="*/ 41 w 69"/>
                    <a:gd name="T13" fmla="*/ 0 h 69"/>
                    <a:gd name="T14" fmla="*/ 39 w 69"/>
                    <a:gd name="T15" fmla="*/ 5 h 69"/>
                    <a:gd name="T16" fmla="*/ 29 w 69"/>
                    <a:gd name="T17" fmla="*/ 5 h 69"/>
                    <a:gd name="T18" fmla="*/ 27 w 69"/>
                    <a:gd name="T19" fmla="*/ 1 h 69"/>
                    <a:gd name="T20" fmla="*/ 15 w 69"/>
                    <a:gd name="T21" fmla="*/ 6 h 69"/>
                    <a:gd name="T22" fmla="*/ 17 w 69"/>
                    <a:gd name="T23" fmla="*/ 10 h 69"/>
                    <a:gd name="T24" fmla="*/ 10 w 69"/>
                    <a:gd name="T25" fmla="*/ 18 h 69"/>
                    <a:gd name="T26" fmla="*/ 5 w 69"/>
                    <a:gd name="T27" fmla="*/ 16 h 69"/>
                    <a:gd name="T28" fmla="*/ 0 w 69"/>
                    <a:gd name="T29" fmla="*/ 28 h 69"/>
                    <a:gd name="T30" fmla="*/ 5 w 69"/>
                    <a:gd name="T31" fmla="*/ 30 h 69"/>
                    <a:gd name="T32" fmla="*/ 5 w 69"/>
                    <a:gd name="T33" fmla="*/ 40 h 69"/>
                    <a:gd name="T34" fmla="*/ 1 w 69"/>
                    <a:gd name="T35" fmla="*/ 43 h 69"/>
                    <a:gd name="T36" fmla="*/ 6 w 69"/>
                    <a:gd name="T37" fmla="*/ 54 h 69"/>
                    <a:gd name="T38" fmla="*/ 11 w 69"/>
                    <a:gd name="T39" fmla="*/ 52 h 69"/>
                    <a:gd name="T40" fmla="*/ 18 w 69"/>
                    <a:gd name="T41" fmla="*/ 59 h 69"/>
                    <a:gd name="T42" fmla="*/ 16 w 69"/>
                    <a:gd name="T43" fmla="*/ 64 h 69"/>
                    <a:gd name="T44" fmla="*/ 28 w 69"/>
                    <a:gd name="T45" fmla="*/ 69 h 69"/>
                    <a:gd name="T46" fmla="*/ 30 w 69"/>
                    <a:gd name="T47" fmla="*/ 64 h 69"/>
                    <a:gd name="T48" fmla="*/ 41 w 69"/>
                    <a:gd name="T49" fmla="*/ 64 h 69"/>
                    <a:gd name="T50" fmla="*/ 43 w 69"/>
                    <a:gd name="T51" fmla="*/ 68 h 69"/>
                    <a:gd name="T52" fmla="*/ 54 w 69"/>
                    <a:gd name="T53" fmla="*/ 63 h 69"/>
                    <a:gd name="T54" fmla="*/ 52 w 69"/>
                    <a:gd name="T55" fmla="*/ 58 h 69"/>
                    <a:gd name="T56" fmla="*/ 59 w 69"/>
                    <a:gd name="T57" fmla="*/ 51 h 69"/>
                    <a:gd name="T58" fmla="*/ 64 w 69"/>
                    <a:gd name="T59" fmla="*/ 53 h 69"/>
                    <a:gd name="T60" fmla="*/ 69 w 69"/>
                    <a:gd name="T61" fmla="*/ 41 h 69"/>
                    <a:gd name="T62" fmla="*/ 64 w 69"/>
                    <a:gd name="T63" fmla="*/ 39 h 69"/>
                    <a:gd name="T64" fmla="*/ 64 w 69"/>
                    <a:gd name="T65" fmla="*/ 29 h 69"/>
                    <a:gd name="T66" fmla="*/ 43 w 69"/>
                    <a:gd name="T67" fmla="*/ 53 h 69"/>
                    <a:gd name="T68" fmla="*/ 35 w 69"/>
                    <a:gd name="T69" fmla="*/ 54 h 69"/>
                    <a:gd name="T70" fmla="*/ 16 w 69"/>
                    <a:gd name="T71" fmla="*/ 43 h 69"/>
                    <a:gd name="T72" fmla="*/ 26 w 69"/>
                    <a:gd name="T73" fmla="*/ 16 h 69"/>
                    <a:gd name="T74" fmla="*/ 34 w 69"/>
                    <a:gd name="T75" fmla="*/ 14 h 69"/>
                    <a:gd name="T76" fmla="*/ 53 w 69"/>
                    <a:gd name="T77" fmla="*/ 26 h 69"/>
                    <a:gd name="T78" fmla="*/ 43 w 69"/>
                    <a:gd name="T79" fmla="*/ 5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69">
                      <a:moveTo>
                        <a:pt x="64" y="29"/>
                      </a:moveTo>
                      <a:cubicBezTo>
                        <a:pt x="69" y="26"/>
                        <a:pt x="69" y="26"/>
                        <a:pt x="69" y="26"/>
                      </a:cubicBezTo>
                      <a:cubicBezTo>
                        <a:pt x="63" y="15"/>
                        <a:pt x="63" y="15"/>
                        <a:pt x="63" y="15"/>
                      </a:cubicBezTo>
                      <a:cubicBezTo>
                        <a:pt x="59" y="17"/>
                        <a:pt x="59" y="17"/>
                        <a:pt x="59" y="17"/>
                      </a:cubicBezTo>
                      <a:cubicBezTo>
                        <a:pt x="57" y="14"/>
                        <a:pt x="54" y="12"/>
                        <a:pt x="51" y="10"/>
                      </a:cubicBezTo>
                      <a:cubicBezTo>
                        <a:pt x="53" y="5"/>
                        <a:pt x="53" y="5"/>
                        <a:pt x="53" y="5"/>
                      </a:cubicBezTo>
                      <a:cubicBezTo>
                        <a:pt x="41" y="0"/>
                        <a:pt x="41" y="0"/>
                        <a:pt x="41" y="0"/>
                      </a:cubicBezTo>
                      <a:cubicBezTo>
                        <a:pt x="39" y="5"/>
                        <a:pt x="39" y="5"/>
                        <a:pt x="39" y="5"/>
                      </a:cubicBezTo>
                      <a:cubicBezTo>
                        <a:pt x="36" y="4"/>
                        <a:pt x="32" y="5"/>
                        <a:pt x="29" y="5"/>
                      </a:cubicBezTo>
                      <a:cubicBezTo>
                        <a:pt x="27" y="1"/>
                        <a:pt x="27" y="1"/>
                        <a:pt x="27" y="1"/>
                      </a:cubicBezTo>
                      <a:cubicBezTo>
                        <a:pt x="15" y="6"/>
                        <a:pt x="15" y="6"/>
                        <a:pt x="15" y="6"/>
                      </a:cubicBezTo>
                      <a:cubicBezTo>
                        <a:pt x="17" y="10"/>
                        <a:pt x="17" y="10"/>
                        <a:pt x="17" y="10"/>
                      </a:cubicBezTo>
                      <a:cubicBezTo>
                        <a:pt x="14" y="13"/>
                        <a:pt x="12" y="15"/>
                        <a:pt x="10" y="18"/>
                      </a:cubicBezTo>
                      <a:cubicBezTo>
                        <a:pt x="5" y="16"/>
                        <a:pt x="5" y="16"/>
                        <a:pt x="5" y="16"/>
                      </a:cubicBezTo>
                      <a:cubicBezTo>
                        <a:pt x="0" y="28"/>
                        <a:pt x="0" y="28"/>
                        <a:pt x="0" y="28"/>
                      </a:cubicBezTo>
                      <a:cubicBezTo>
                        <a:pt x="5" y="30"/>
                        <a:pt x="5" y="30"/>
                        <a:pt x="5" y="30"/>
                      </a:cubicBezTo>
                      <a:cubicBezTo>
                        <a:pt x="5" y="33"/>
                        <a:pt x="5" y="37"/>
                        <a:pt x="5" y="40"/>
                      </a:cubicBezTo>
                      <a:cubicBezTo>
                        <a:pt x="1" y="43"/>
                        <a:pt x="1" y="43"/>
                        <a:pt x="1" y="43"/>
                      </a:cubicBezTo>
                      <a:cubicBezTo>
                        <a:pt x="6" y="54"/>
                        <a:pt x="6" y="54"/>
                        <a:pt x="6" y="54"/>
                      </a:cubicBezTo>
                      <a:cubicBezTo>
                        <a:pt x="11" y="52"/>
                        <a:pt x="11" y="52"/>
                        <a:pt x="11" y="52"/>
                      </a:cubicBezTo>
                      <a:cubicBezTo>
                        <a:pt x="13" y="55"/>
                        <a:pt x="15" y="57"/>
                        <a:pt x="18" y="59"/>
                      </a:cubicBezTo>
                      <a:cubicBezTo>
                        <a:pt x="16" y="64"/>
                        <a:pt x="16" y="64"/>
                        <a:pt x="16" y="64"/>
                      </a:cubicBezTo>
                      <a:cubicBezTo>
                        <a:pt x="28" y="69"/>
                        <a:pt x="28" y="69"/>
                        <a:pt x="28" y="69"/>
                      </a:cubicBezTo>
                      <a:cubicBezTo>
                        <a:pt x="30" y="64"/>
                        <a:pt x="30" y="64"/>
                        <a:pt x="30" y="64"/>
                      </a:cubicBezTo>
                      <a:cubicBezTo>
                        <a:pt x="34" y="64"/>
                        <a:pt x="37" y="64"/>
                        <a:pt x="41" y="64"/>
                      </a:cubicBezTo>
                      <a:cubicBezTo>
                        <a:pt x="43" y="68"/>
                        <a:pt x="43" y="68"/>
                        <a:pt x="43" y="68"/>
                      </a:cubicBezTo>
                      <a:cubicBezTo>
                        <a:pt x="54" y="63"/>
                        <a:pt x="54" y="63"/>
                        <a:pt x="54" y="63"/>
                      </a:cubicBezTo>
                      <a:cubicBezTo>
                        <a:pt x="52" y="58"/>
                        <a:pt x="52" y="58"/>
                        <a:pt x="52" y="58"/>
                      </a:cubicBezTo>
                      <a:cubicBezTo>
                        <a:pt x="55" y="56"/>
                        <a:pt x="58" y="54"/>
                        <a:pt x="59" y="51"/>
                      </a:cubicBezTo>
                      <a:cubicBezTo>
                        <a:pt x="64" y="53"/>
                        <a:pt x="64" y="53"/>
                        <a:pt x="64" y="53"/>
                      </a:cubicBezTo>
                      <a:cubicBezTo>
                        <a:pt x="69" y="41"/>
                        <a:pt x="69" y="41"/>
                        <a:pt x="69" y="41"/>
                      </a:cubicBezTo>
                      <a:cubicBezTo>
                        <a:pt x="64" y="39"/>
                        <a:pt x="64" y="39"/>
                        <a:pt x="64" y="39"/>
                      </a:cubicBezTo>
                      <a:cubicBezTo>
                        <a:pt x="65" y="35"/>
                        <a:pt x="64" y="32"/>
                        <a:pt x="64" y="29"/>
                      </a:cubicBezTo>
                      <a:moveTo>
                        <a:pt x="43" y="53"/>
                      </a:moveTo>
                      <a:cubicBezTo>
                        <a:pt x="40" y="54"/>
                        <a:pt x="38" y="54"/>
                        <a:pt x="35" y="54"/>
                      </a:cubicBezTo>
                      <a:cubicBezTo>
                        <a:pt x="27" y="55"/>
                        <a:pt x="20" y="50"/>
                        <a:pt x="16" y="43"/>
                      </a:cubicBezTo>
                      <a:cubicBezTo>
                        <a:pt x="12" y="33"/>
                        <a:pt x="16" y="21"/>
                        <a:pt x="26" y="16"/>
                      </a:cubicBezTo>
                      <a:cubicBezTo>
                        <a:pt x="29" y="15"/>
                        <a:pt x="32" y="15"/>
                        <a:pt x="34" y="14"/>
                      </a:cubicBezTo>
                      <a:cubicBezTo>
                        <a:pt x="42" y="14"/>
                        <a:pt x="50" y="19"/>
                        <a:pt x="53" y="26"/>
                      </a:cubicBezTo>
                      <a:cubicBezTo>
                        <a:pt x="57" y="36"/>
                        <a:pt x="53" y="48"/>
                        <a:pt x="43" y="53"/>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86" name="Group 185">
                <a:extLst>
                  <a:ext uri="{FF2B5EF4-FFF2-40B4-BE49-F238E27FC236}">
                    <a16:creationId xmlns:a16="http://schemas.microsoft.com/office/drawing/2014/main" id="{3CE15F29-9EC5-11E3-F070-F9B0D842BDC2}"/>
                  </a:ext>
                </a:extLst>
              </p:cNvPr>
              <p:cNvGrpSpPr/>
              <p:nvPr/>
            </p:nvGrpSpPr>
            <p:grpSpPr>
              <a:xfrm>
                <a:off x="11154157" y="4111133"/>
                <a:ext cx="247301" cy="292676"/>
                <a:chOff x="8813801" y="3865563"/>
                <a:chExt cx="346075" cy="409574"/>
              </a:xfrm>
              <a:grpFill/>
            </p:grpSpPr>
            <p:sp>
              <p:nvSpPr>
                <p:cNvPr id="191" name="Freeform 189">
                  <a:extLst>
                    <a:ext uri="{FF2B5EF4-FFF2-40B4-BE49-F238E27FC236}">
                      <a16:creationId xmlns:a16="http://schemas.microsoft.com/office/drawing/2014/main" id="{A1D3E518-93C8-1AAC-F76A-27E1446E515C}"/>
                    </a:ext>
                  </a:extLst>
                </p:cNvPr>
                <p:cNvSpPr>
                  <a:spLocks/>
                </p:cNvSpPr>
                <p:nvPr/>
              </p:nvSpPr>
              <p:spPr bwMode="auto">
                <a:xfrm>
                  <a:off x="8813801" y="3940175"/>
                  <a:ext cx="346075" cy="334962"/>
                </a:xfrm>
                <a:custGeom>
                  <a:avLst/>
                  <a:gdLst>
                    <a:gd name="T0" fmla="*/ 46 w 92"/>
                    <a:gd name="T1" fmla="*/ 89 h 89"/>
                    <a:gd name="T2" fmla="*/ 92 w 92"/>
                    <a:gd name="T3" fmla="*/ 43 h 89"/>
                    <a:gd name="T4" fmla="*/ 63 w 92"/>
                    <a:gd name="T5" fmla="*/ 0 h 89"/>
                    <a:gd name="T6" fmla="*/ 57 w 92"/>
                    <a:gd name="T7" fmla="*/ 9 h 89"/>
                    <a:gd name="T8" fmla="*/ 82 w 92"/>
                    <a:gd name="T9" fmla="*/ 43 h 89"/>
                    <a:gd name="T10" fmla="*/ 46 w 92"/>
                    <a:gd name="T11" fmla="*/ 79 h 89"/>
                    <a:gd name="T12" fmla="*/ 10 w 92"/>
                    <a:gd name="T13" fmla="*/ 43 h 89"/>
                    <a:gd name="T14" fmla="*/ 35 w 92"/>
                    <a:gd name="T15" fmla="*/ 9 h 89"/>
                    <a:gd name="T16" fmla="*/ 28 w 92"/>
                    <a:gd name="T17" fmla="*/ 0 h 89"/>
                    <a:gd name="T18" fmla="*/ 0 w 92"/>
                    <a:gd name="T19" fmla="*/ 43 h 89"/>
                    <a:gd name="T20" fmla="*/ 46 w 92"/>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89">
                      <a:moveTo>
                        <a:pt x="46" y="89"/>
                      </a:moveTo>
                      <a:cubicBezTo>
                        <a:pt x="71" y="89"/>
                        <a:pt x="92" y="68"/>
                        <a:pt x="92" y="43"/>
                      </a:cubicBezTo>
                      <a:cubicBezTo>
                        <a:pt x="92" y="24"/>
                        <a:pt x="80" y="7"/>
                        <a:pt x="63" y="0"/>
                      </a:cubicBezTo>
                      <a:cubicBezTo>
                        <a:pt x="57" y="9"/>
                        <a:pt x="57" y="9"/>
                        <a:pt x="57" y="9"/>
                      </a:cubicBezTo>
                      <a:cubicBezTo>
                        <a:pt x="71" y="13"/>
                        <a:pt x="82" y="27"/>
                        <a:pt x="82" y="43"/>
                      </a:cubicBezTo>
                      <a:cubicBezTo>
                        <a:pt x="82" y="63"/>
                        <a:pt x="66" y="79"/>
                        <a:pt x="46" y="79"/>
                      </a:cubicBezTo>
                      <a:cubicBezTo>
                        <a:pt x="26" y="79"/>
                        <a:pt x="10" y="63"/>
                        <a:pt x="10" y="43"/>
                      </a:cubicBezTo>
                      <a:cubicBezTo>
                        <a:pt x="10" y="27"/>
                        <a:pt x="20" y="13"/>
                        <a:pt x="35" y="9"/>
                      </a:cubicBezTo>
                      <a:cubicBezTo>
                        <a:pt x="28" y="0"/>
                        <a:pt x="28" y="0"/>
                        <a:pt x="28" y="0"/>
                      </a:cubicBezTo>
                      <a:cubicBezTo>
                        <a:pt x="12" y="7"/>
                        <a:pt x="0" y="24"/>
                        <a:pt x="0" y="43"/>
                      </a:cubicBezTo>
                      <a:cubicBezTo>
                        <a:pt x="0" y="68"/>
                        <a:pt x="20" y="89"/>
                        <a:pt x="46" y="89"/>
                      </a:cubicBezTo>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2" name="Freeform 190">
                  <a:extLst>
                    <a:ext uri="{FF2B5EF4-FFF2-40B4-BE49-F238E27FC236}">
                      <a16:creationId xmlns:a16="http://schemas.microsoft.com/office/drawing/2014/main" id="{2183D5AF-9C33-9194-4A72-26180C753010}"/>
                    </a:ext>
                  </a:extLst>
                </p:cNvPr>
                <p:cNvSpPr>
                  <a:spLocks/>
                </p:cNvSpPr>
                <p:nvPr/>
              </p:nvSpPr>
              <p:spPr bwMode="auto">
                <a:xfrm>
                  <a:off x="8904288" y="3865563"/>
                  <a:ext cx="160338" cy="120650"/>
                </a:xfrm>
                <a:custGeom>
                  <a:avLst/>
                  <a:gdLst>
                    <a:gd name="T0" fmla="*/ 33 w 101"/>
                    <a:gd name="T1" fmla="*/ 66 h 76"/>
                    <a:gd name="T2" fmla="*/ 40 w 101"/>
                    <a:gd name="T3" fmla="*/ 76 h 76"/>
                    <a:gd name="T4" fmla="*/ 52 w 101"/>
                    <a:gd name="T5" fmla="*/ 76 h 76"/>
                    <a:gd name="T6" fmla="*/ 61 w 101"/>
                    <a:gd name="T7" fmla="*/ 76 h 76"/>
                    <a:gd name="T8" fmla="*/ 71 w 101"/>
                    <a:gd name="T9" fmla="*/ 66 h 76"/>
                    <a:gd name="T10" fmla="*/ 85 w 101"/>
                    <a:gd name="T11" fmla="*/ 45 h 76"/>
                    <a:gd name="T12" fmla="*/ 101 w 101"/>
                    <a:gd name="T13" fmla="*/ 21 h 76"/>
                    <a:gd name="T14" fmla="*/ 85 w 101"/>
                    <a:gd name="T15" fmla="*/ 0 h 76"/>
                    <a:gd name="T16" fmla="*/ 52 w 101"/>
                    <a:gd name="T17" fmla="*/ 0 h 76"/>
                    <a:gd name="T18" fmla="*/ 16 w 101"/>
                    <a:gd name="T19" fmla="*/ 0 h 76"/>
                    <a:gd name="T20" fmla="*/ 0 w 101"/>
                    <a:gd name="T21" fmla="*/ 21 h 76"/>
                    <a:gd name="T22" fmla="*/ 19 w 101"/>
                    <a:gd name="T23" fmla="*/ 45 h 76"/>
                    <a:gd name="T24" fmla="*/ 33 w 101"/>
                    <a:gd name="T25"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 h="76">
                      <a:moveTo>
                        <a:pt x="33" y="66"/>
                      </a:moveTo>
                      <a:lnTo>
                        <a:pt x="40" y="76"/>
                      </a:lnTo>
                      <a:lnTo>
                        <a:pt x="52" y="76"/>
                      </a:lnTo>
                      <a:lnTo>
                        <a:pt x="61" y="76"/>
                      </a:lnTo>
                      <a:lnTo>
                        <a:pt x="71" y="66"/>
                      </a:lnTo>
                      <a:lnTo>
                        <a:pt x="85" y="45"/>
                      </a:lnTo>
                      <a:lnTo>
                        <a:pt x="101" y="21"/>
                      </a:lnTo>
                      <a:lnTo>
                        <a:pt x="85" y="0"/>
                      </a:lnTo>
                      <a:lnTo>
                        <a:pt x="52" y="0"/>
                      </a:lnTo>
                      <a:lnTo>
                        <a:pt x="16" y="0"/>
                      </a:lnTo>
                      <a:lnTo>
                        <a:pt x="0" y="21"/>
                      </a:lnTo>
                      <a:lnTo>
                        <a:pt x="19" y="45"/>
                      </a:lnTo>
                      <a:lnTo>
                        <a:pt x="33" y="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87" name="Freeform 193">
                <a:extLst>
                  <a:ext uri="{FF2B5EF4-FFF2-40B4-BE49-F238E27FC236}">
                    <a16:creationId xmlns:a16="http://schemas.microsoft.com/office/drawing/2014/main" id="{BD45AE9D-09E4-F10E-D7D2-4E6EFB89AC55}"/>
                  </a:ext>
                </a:extLst>
              </p:cNvPr>
              <p:cNvSpPr>
                <a:spLocks noEditPoints="1"/>
              </p:cNvSpPr>
              <p:nvPr/>
            </p:nvSpPr>
            <p:spPr bwMode="auto">
              <a:xfrm>
                <a:off x="10681109" y="4959668"/>
                <a:ext cx="298349" cy="294946"/>
              </a:xfrm>
              <a:custGeom>
                <a:avLst/>
                <a:gdLst>
                  <a:gd name="T0" fmla="*/ 75 w 111"/>
                  <a:gd name="T1" fmla="*/ 0 h 110"/>
                  <a:gd name="T2" fmla="*/ 80 w 111"/>
                  <a:gd name="T3" fmla="*/ 0 h 110"/>
                  <a:gd name="T4" fmla="*/ 97 w 111"/>
                  <a:gd name="T5" fmla="*/ 43 h 110"/>
                  <a:gd name="T6" fmla="*/ 66 w 111"/>
                  <a:gd name="T7" fmla="*/ 49 h 110"/>
                  <a:gd name="T8" fmla="*/ 59 w 111"/>
                  <a:gd name="T9" fmla="*/ 55 h 110"/>
                  <a:gd name="T10" fmla="*/ 39 w 111"/>
                  <a:gd name="T11" fmla="*/ 75 h 110"/>
                  <a:gd name="T12" fmla="*/ 48 w 111"/>
                  <a:gd name="T13" fmla="*/ 85 h 110"/>
                  <a:gd name="T14" fmla="*/ 44 w 111"/>
                  <a:gd name="T15" fmla="*/ 91 h 110"/>
                  <a:gd name="T16" fmla="*/ 39 w 111"/>
                  <a:gd name="T17" fmla="*/ 94 h 110"/>
                  <a:gd name="T18" fmla="*/ 29 w 111"/>
                  <a:gd name="T19" fmla="*/ 85 h 110"/>
                  <a:gd name="T20" fmla="*/ 23 w 111"/>
                  <a:gd name="T21" fmla="*/ 90 h 110"/>
                  <a:gd name="T22" fmla="*/ 32 w 111"/>
                  <a:gd name="T23" fmla="*/ 101 h 110"/>
                  <a:gd name="T24" fmla="*/ 29 w 111"/>
                  <a:gd name="T25" fmla="*/ 106 h 110"/>
                  <a:gd name="T26" fmla="*/ 23 w 111"/>
                  <a:gd name="T27" fmla="*/ 110 h 110"/>
                  <a:gd name="T28" fmla="*/ 15 w 111"/>
                  <a:gd name="T29" fmla="*/ 103 h 110"/>
                  <a:gd name="T30" fmla="*/ 13 w 111"/>
                  <a:gd name="T31" fmla="*/ 101 h 110"/>
                  <a:gd name="T32" fmla="*/ 9 w 111"/>
                  <a:gd name="T33" fmla="*/ 103 h 110"/>
                  <a:gd name="T34" fmla="*/ 0 w 111"/>
                  <a:gd name="T35" fmla="*/ 97 h 110"/>
                  <a:gd name="T36" fmla="*/ 0 w 111"/>
                  <a:gd name="T37" fmla="*/ 95 h 110"/>
                  <a:gd name="T38" fmla="*/ 8 w 111"/>
                  <a:gd name="T39" fmla="*/ 85 h 110"/>
                  <a:gd name="T40" fmla="*/ 55 w 111"/>
                  <a:gd name="T41" fmla="*/ 38 h 110"/>
                  <a:gd name="T42" fmla="*/ 52 w 111"/>
                  <a:gd name="T43" fmla="*/ 28 h 110"/>
                  <a:gd name="T44" fmla="*/ 75 w 111"/>
                  <a:gd name="T45" fmla="*/ 0 h 110"/>
                  <a:gd name="T46" fmla="*/ 67 w 111"/>
                  <a:gd name="T47" fmla="*/ 26 h 110"/>
                  <a:gd name="T48" fmla="*/ 88 w 111"/>
                  <a:gd name="T49" fmla="*/ 31 h 110"/>
                  <a:gd name="T50" fmla="*/ 76 w 111"/>
                  <a:gd name="T51" fmla="*/ 15 h 110"/>
                  <a:gd name="T52" fmla="*/ 67 w 111"/>
                  <a:gd name="T53" fmla="*/ 2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 h="110">
                    <a:moveTo>
                      <a:pt x="75" y="0"/>
                    </a:moveTo>
                    <a:cubicBezTo>
                      <a:pt x="77" y="0"/>
                      <a:pt x="79" y="0"/>
                      <a:pt x="80" y="0"/>
                    </a:cubicBezTo>
                    <a:cubicBezTo>
                      <a:pt x="100" y="1"/>
                      <a:pt x="111" y="28"/>
                      <a:pt x="97" y="43"/>
                    </a:cubicBezTo>
                    <a:cubicBezTo>
                      <a:pt x="91" y="50"/>
                      <a:pt x="77" y="55"/>
                      <a:pt x="66" y="49"/>
                    </a:cubicBezTo>
                    <a:cubicBezTo>
                      <a:pt x="63" y="50"/>
                      <a:pt x="61" y="52"/>
                      <a:pt x="59" y="55"/>
                    </a:cubicBezTo>
                    <a:cubicBezTo>
                      <a:pt x="53" y="61"/>
                      <a:pt x="46" y="68"/>
                      <a:pt x="39" y="75"/>
                    </a:cubicBezTo>
                    <a:cubicBezTo>
                      <a:pt x="40" y="78"/>
                      <a:pt x="48" y="81"/>
                      <a:pt x="48" y="85"/>
                    </a:cubicBezTo>
                    <a:cubicBezTo>
                      <a:pt x="48" y="88"/>
                      <a:pt x="44" y="91"/>
                      <a:pt x="44" y="91"/>
                    </a:cubicBezTo>
                    <a:cubicBezTo>
                      <a:pt x="44" y="91"/>
                      <a:pt x="41" y="94"/>
                      <a:pt x="39" y="94"/>
                    </a:cubicBezTo>
                    <a:cubicBezTo>
                      <a:pt x="35" y="94"/>
                      <a:pt x="32" y="87"/>
                      <a:pt x="29" y="85"/>
                    </a:cubicBezTo>
                    <a:cubicBezTo>
                      <a:pt x="27" y="87"/>
                      <a:pt x="25" y="89"/>
                      <a:pt x="23" y="90"/>
                    </a:cubicBezTo>
                    <a:cubicBezTo>
                      <a:pt x="25" y="94"/>
                      <a:pt x="32" y="96"/>
                      <a:pt x="32" y="101"/>
                    </a:cubicBezTo>
                    <a:cubicBezTo>
                      <a:pt x="32" y="103"/>
                      <a:pt x="29" y="106"/>
                      <a:pt x="29" y="106"/>
                    </a:cubicBezTo>
                    <a:cubicBezTo>
                      <a:pt x="29" y="106"/>
                      <a:pt x="26" y="110"/>
                      <a:pt x="23" y="110"/>
                    </a:cubicBezTo>
                    <a:cubicBezTo>
                      <a:pt x="20" y="110"/>
                      <a:pt x="15" y="103"/>
                      <a:pt x="15" y="103"/>
                    </a:cubicBezTo>
                    <a:cubicBezTo>
                      <a:pt x="13" y="101"/>
                      <a:pt x="13" y="101"/>
                      <a:pt x="13" y="101"/>
                    </a:cubicBezTo>
                    <a:cubicBezTo>
                      <a:pt x="13" y="101"/>
                      <a:pt x="10" y="103"/>
                      <a:pt x="9" y="103"/>
                    </a:cubicBezTo>
                    <a:cubicBezTo>
                      <a:pt x="4" y="104"/>
                      <a:pt x="1" y="100"/>
                      <a:pt x="0" y="97"/>
                    </a:cubicBezTo>
                    <a:cubicBezTo>
                      <a:pt x="0" y="96"/>
                      <a:pt x="0" y="95"/>
                      <a:pt x="0" y="95"/>
                    </a:cubicBezTo>
                    <a:cubicBezTo>
                      <a:pt x="2" y="91"/>
                      <a:pt x="5" y="88"/>
                      <a:pt x="8" y="85"/>
                    </a:cubicBezTo>
                    <a:cubicBezTo>
                      <a:pt x="24" y="69"/>
                      <a:pt x="40" y="53"/>
                      <a:pt x="55" y="38"/>
                    </a:cubicBezTo>
                    <a:cubicBezTo>
                      <a:pt x="54" y="35"/>
                      <a:pt x="53" y="32"/>
                      <a:pt x="52" y="28"/>
                    </a:cubicBezTo>
                    <a:cubicBezTo>
                      <a:pt x="51" y="12"/>
                      <a:pt x="62" y="3"/>
                      <a:pt x="75" y="0"/>
                    </a:cubicBezTo>
                    <a:close/>
                    <a:moveTo>
                      <a:pt x="67" y="26"/>
                    </a:moveTo>
                    <a:cubicBezTo>
                      <a:pt x="67" y="38"/>
                      <a:pt x="83" y="40"/>
                      <a:pt x="88" y="31"/>
                    </a:cubicBezTo>
                    <a:cubicBezTo>
                      <a:pt x="92" y="22"/>
                      <a:pt x="84" y="14"/>
                      <a:pt x="76" y="15"/>
                    </a:cubicBezTo>
                    <a:cubicBezTo>
                      <a:pt x="71" y="16"/>
                      <a:pt x="67" y="20"/>
                      <a:pt x="67"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88" name="Freeform 194">
                <a:extLst>
                  <a:ext uri="{FF2B5EF4-FFF2-40B4-BE49-F238E27FC236}">
                    <a16:creationId xmlns:a16="http://schemas.microsoft.com/office/drawing/2014/main" id="{F190C2B9-581C-B9D0-52AE-070A3EB1AAA2}"/>
                  </a:ext>
                </a:extLst>
              </p:cNvPr>
              <p:cNvSpPr>
                <a:spLocks noEditPoints="1"/>
              </p:cNvSpPr>
              <p:nvPr/>
            </p:nvSpPr>
            <p:spPr bwMode="auto">
              <a:xfrm>
                <a:off x="7300580" y="3453178"/>
                <a:ext cx="341456" cy="271122"/>
              </a:xfrm>
              <a:custGeom>
                <a:avLst/>
                <a:gdLst>
                  <a:gd name="T0" fmla="*/ 110 w 127"/>
                  <a:gd name="T1" fmla="*/ 9 h 101"/>
                  <a:gd name="T2" fmla="*/ 107 w 127"/>
                  <a:gd name="T3" fmla="*/ 7 h 101"/>
                  <a:gd name="T4" fmla="*/ 57 w 127"/>
                  <a:gd name="T5" fmla="*/ 0 h 101"/>
                  <a:gd name="T6" fmla="*/ 18 w 127"/>
                  <a:gd name="T7" fmla="*/ 15 h 101"/>
                  <a:gd name="T8" fmla="*/ 18 w 127"/>
                  <a:gd name="T9" fmla="*/ 15 h 101"/>
                  <a:gd name="T10" fmla="*/ 17 w 127"/>
                  <a:gd name="T11" fmla="*/ 16 h 101"/>
                  <a:gd name="T12" fmla="*/ 0 w 127"/>
                  <a:gd name="T13" fmla="*/ 38 h 101"/>
                  <a:gd name="T14" fmla="*/ 2 w 127"/>
                  <a:gd name="T15" fmla="*/ 43 h 101"/>
                  <a:gd name="T16" fmla="*/ 16 w 127"/>
                  <a:gd name="T17" fmla="*/ 82 h 101"/>
                  <a:gd name="T18" fmla="*/ 71 w 127"/>
                  <a:gd name="T19" fmla="*/ 101 h 101"/>
                  <a:gd name="T20" fmla="*/ 72 w 127"/>
                  <a:gd name="T21" fmla="*/ 101 h 101"/>
                  <a:gd name="T22" fmla="*/ 72 w 127"/>
                  <a:gd name="T23" fmla="*/ 101 h 101"/>
                  <a:gd name="T24" fmla="*/ 73 w 127"/>
                  <a:gd name="T25" fmla="*/ 101 h 101"/>
                  <a:gd name="T26" fmla="*/ 112 w 127"/>
                  <a:gd name="T27" fmla="*/ 77 h 101"/>
                  <a:gd name="T28" fmla="*/ 125 w 127"/>
                  <a:gd name="T29" fmla="*/ 36 h 101"/>
                  <a:gd name="T30" fmla="*/ 126 w 127"/>
                  <a:gd name="T31" fmla="*/ 31 h 101"/>
                  <a:gd name="T32" fmla="*/ 21 w 127"/>
                  <a:gd name="T33" fmla="*/ 21 h 101"/>
                  <a:gd name="T34" fmla="*/ 53 w 127"/>
                  <a:gd name="T35" fmla="*/ 50 h 101"/>
                  <a:gd name="T36" fmla="*/ 68 w 127"/>
                  <a:gd name="T37" fmla="*/ 93 h 101"/>
                  <a:gd name="T38" fmla="*/ 23 w 127"/>
                  <a:gd name="T39" fmla="*/ 48 h 101"/>
                  <a:gd name="T40" fmla="*/ 54 w 127"/>
                  <a:gd name="T41" fmla="*/ 56 h 101"/>
                  <a:gd name="T42" fmla="*/ 68 w 127"/>
                  <a:gd name="T43" fmla="*/ 38 h 101"/>
                  <a:gd name="T44" fmla="*/ 71 w 127"/>
                  <a:gd name="T45" fmla="*/ 24 h 101"/>
                  <a:gd name="T46" fmla="*/ 58 w 127"/>
                  <a:gd name="T47" fmla="*/ 7 h 101"/>
                  <a:gd name="T48" fmla="*/ 71 w 127"/>
                  <a:gd name="T49" fmla="*/ 24 h 101"/>
                  <a:gd name="T50" fmla="*/ 75 w 127"/>
                  <a:gd name="T51" fmla="*/ 42 h 101"/>
                  <a:gd name="T52" fmla="*/ 82 w 127"/>
                  <a:gd name="T53" fmla="*/ 55 h 101"/>
                  <a:gd name="T54" fmla="*/ 85 w 127"/>
                  <a:gd name="T55" fmla="*/ 55 h 101"/>
                  <a:gd name="T56" fmla="*/ 106 w 127"/>
                  <a:gd name="T57" fmla="*/ 75 h 101"/>
                  <a:gd name="T58" fmla="*/ 75 w 127"/>
                  <a:gd name="T59" fmla="*/ 92 h 101"/>
                  <a:gd name="T60" fmla="*/ 76 w 127"/>
                  <a:gd name="T61" fmla="*/ 29 h 101"/>
                  <a:gd name="T62" fmla="*/ 118 w 127"/>
                  <a:gd name="T63"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101">
                    <a:moveTo>
                      <a:pt x="126" y="31"/>
                    </a:moveTo>
                    <a:cubicBezTo>
                      <a:pt x="110" y="9"/>
                      <a:pt x="110" y="9"/>
                      <a:pt x="110" y="9"/>
                    </a:cubicBezTo>
                    <a:cubicBezTo>
                      <a:pt x="109" y="8"/>
                      <a:pt x="108" y="7"/>
                      <a:pt x="107" y="7"/>
                    </a:cubicBezTo>
                    <a:cubicBezTo>
                      <a:pt x="107" y="7"/>
                      <a:pt x="107" y="7"/>
                      <a:pt x="107" y="7"/>
                    </a:cubicBezTo>
                    <a:cubicBezTo>
                      <a:pt x="59" y="0"/>
                      <a:pt x="59" y="0"/>
                      <a:pt x="59" y="0"/>
                    </a:cubicBezTo>
                    <a:cubicBezTo>
                      <a:pt x="58" y="0"/>
                      <a:pt x="57" y="0"/>
                      <a:pt x="57" y="0"/>
                    </a:cubicBezTo>
                    <a:cubicBezTo>
                      <a:pt x="18" y="15"/>
                      <a:pt x="18" y="15"/>
                      <a:pt x="18" y="15"/>
                    </a:cubicBezTo>
                    <a:cubicBezTo>
                      <a:pt x="18" y="15"/>
                      <a:pt x="18" y="15"/>
                      <a:pt x="18" y="15"/>
                    </a:cubicBezTo>
                    <a:cubicBezTo>
                      <a:pt x="18" y="15"/>
                      <a:pt x="18" y="15"/>
                      <a:pt x="18" y="15"/>
                    </a:cubicBezTo>
                    <a:cubicBezTo>
                      <a:pt x="18" y="15"/>
                      <a:pt x="18" y="15"/>
                      <a:pt x="18" y="15"/>
                    </a:cubicBezTo>
                    <a:cubicBezTo>
                      <a:pt x="17" y="15"/>
                      <a:pt x="17" y="15"/>
                      <a:pt x="17" y="15"/>
                    </a:cubicBezTo>
                    <a:cubicBezTo>
                      <a:pt x="17" y="15"/>
                      <a:pt x="17" y="16"/>
                      <a:pt x="17" y="16"/>
                    </a:cubicBezTo>
                    <a:cubicBezTo>
                      <a:pt x="17" y="16"/>
                      <a:pt x="17" y="16"/>
                      <a:pt x="17" y="16"/>
                    </a:cubicBezTo>
                    <a:cubicBezTo>
                      <a:pt x="0" y="38"/>
                      <a:pt x="0" y="38"/>
                      <a:pt x="0" y="38"/>
                    </a:cubicBezTo>
                    <a:cubicBezTo>
                      <a:pt x="0" y="39"/>
                      <a:pt x="0" y="40"/>
                      <a:pt x="0" y="41"/>
                    </a:cubicBezTo>
                    <a:cubicBezTo>
                      <a:pt x="0" y="42"/>
                      <a:pt x="1" y="43"/>
                      <a:pt x="2" y="43"/>
                    </a:cubicBezTo>
                    <a:cubicBezTo>
                      <a:pt x="16" y="47"/>
                      <a:pt x="16" y="47"/>
                      <a:pt x="16" y="47"/>
                    </a:cubicBezTo>
                    <a:cubicBezTo>
                      <a:pt x="16" y="82"/>
                      <a:pt x="16" y="82"/>
                      <a:pt x="16" y="82"/>
                    </a:cubicBezTo>
                    <a:cubicBezTo>
                      <a:pt x="16" y="83"/>
                      <a:pt x="17" y="85"/>
                      <a:pt x="19" y="85"/>
                    </a:cubicBezTo>
                    <a:cubicBezTo>
                      <a:pt x="71" y="101"/>
                      <a:pt x="71" y="101"/>
                      <a:pt x="71" y="101"/>
                    </a:cubicBezTo>
                    <a:cubicBezTo>
                      <a:pt x="71" y="101"/>
                      <a:pt x="71" y="101"/>
                      <a:pt x="71" y="101"/>
                    </a:cubicBezTo>
                    <a:cubicBezTo>
                      <a:pt x="71" y="101"/>
                      <a:pt x="71" y="101"/>
                      <a:pt x="72" y="101"/>
                    </a:cubicBezTo>
                    <a:cubicBezTo>
                      <a:pt x="72" y="101"/>
                      <a:pt x="72" y="101"/>
                      <a:pt x="72" y="101"/>
                    </a:cubicBezTo>
                    <a:cubicBezTo>
                      <a:pt x="72" y="101"/>
                      <a:pt x="72" y="101"/>
                      <a:pt x="72" y="101"/>
                    </a:cubicBezTo>
                    <a:cubicBezTo>
                      <a:pt x="73" y="101"/>
                      <a:pt x="73" y="101"/>
                      <a:pt x="73" y="101"/>
                    </a:cubicBezTo>
                    <a:cubicBezTo>
                      <a:pt x="73" y="101"/>
                      <a:pt x="73" y="101"/>
                      <a:pt x="73" y="101"/>
                    </a:cubicBezTo>
                    <a:cubicBezTo>
                      <a:pt x="110" y="80"/>
                      <a:pt x="110" y="80"/>
                      <a:pt x="110" y="80"/>
                    </a:cubicBezTo>
                    <a:cubicBezTo>
                      <a:pt x="111" y="79"/>
                      <a:pt x="112" y="78"/>
                      <a:pt x="112" y="77"/>
                    </a:cubicBezTo>
                    <a:cubicBezTo>
                      <a:pt x="112" y="42"/>
                      <a:pt x="112" y="42"/>
                      <a:pt x="112" y="42"/>
                    </a:cubicBezTo>
                    <a:cubicBezTo>
                      <a:pt x="125" y="36"/>
                      <a:pt x="125" y="36"/>
                      <a:pt x="125" y="36"/>
                    </a:cubicBezTo>
                    <a:cubicBezTo>
                      <a:pt x="126" y="36"/>
                      <a:pt x="126" y="35"/>
                      <a:pt x="126" y="34"/>
                    </a:cubicBezTo>
                    <a:cubicBezTo>
                      <a:pt x="127" y="33"/>
                      <a:pt x="126" y="32"/>
                      <a:pt x="126" y="31"/>
                    </a:cubicBezTo>
                    <a:close/>
                    <a:moveTo>
                      <a:pt x="8" y="38"/>
                    </a:moveTo>
                    <a:cubicBezTo>
                      <a:pt x="21" y="21"/>
                      <a:pt x="21" y="21"/>
                      <a:pt x="21" y="21"/>
                    </a:cubicBezTo>
                    <a:cubicBezTo>
                      <a:pt x="66" y="30"/>
                      <a:pt x="66" y="30"/>
                      <a:pt x="66" y="30"/>
                    </a:cubicBezTo>
                    <a:cubicBezTo>
                      <a:pt x="53" y="50"/>
                      <a:pt x="53" y="50"/>
                      <a:pt x="53" y="50"/>
                    </a:cubicBezTo>
                    <a:lnTo>
                      <a:pt x="8" y="38"/>
                    </a:lnTo>
                    <a:close/>
                    <a:moveTo>
                      <a:pt x="68" y="93"/>
                    </a:moveTo>
                    <a:cubicBezTo>
                      <a:pt x="23" y="80"/>
                      <a:pt x="23" y="80"/>
                      <a:pt x="23" y="80"/>
                    </a:cubicBezTo>
                    <a:cubicBezTo>
                      <a:pt x="23" y="48"/>
                      <a:pt x="23" y="48"/>
                      <a:pt x="23" y="48"/>
                    </a:cubicBezTo>
                    <a:cubicBezTo>
                      <a:pt x="53" y="56"/>
                      <a:pt x="53" y="56"/>
                      <a:pt x="53" y="56"/>
                    </a:cubicBezTo>
                    <a:cubicBezTo>
                      <a:pt x="54" y="56"/>
                      <a:pt x="54" y="56"/>
                      <a:pt x="54" y="56"/>
                    </a:cubicBezTo>
                    <a:cubicBezTo>
                      <a:pt x="55" y="56"/>
                      <a:pt x="56" y="56"/>
                      <a:pt x="57" y="55"/>
                    </a:cubicBezTo>
                    <a:cubicBezTo>
                      <a:pt x="68" y="38"/>
                      <a:pt x="68" y="38"/>
                      <a:pt x="68" y="38"/>
                    </a:cubicBezTo>
                    <a:lnTo>
                      <a:pt x="68" y="93"/>
                    </a:lnTo>
                    <a:close/>
                    <a:moveTo>
                      <a:pt x="71" y="24"/>
                    </a:moveTo>
                    <a:cubicBezTo>
                      <a:pt x="31" y="17"/>
                      <a:pt x="31" y="17"/>
                      <a:pt x="31" y="17"/>
                    </a:cubicBezTo>
                    <a:cubicBezTo>
                      <a:pt x="58" y="7"/>
                      <a:pt x="58" y="7"/>
                      <a:pt x="58" y="7"/>
                    </a:cubicBezTo>
                    <a:cubicBezTo>
                      <a:pt x="96" y="12"/>
                      <a:pt x="96" y="12"/>
                      <a:pt x="96" y="12"/>
                    </a:cubicBezTo>
                    <a:lnTo>
                      <a:pt x="71" y="24"/>
                    </a:lnTo>
                    <a:close/>
                    <a:moveTo>
                      <a:pt x="75" y="92"/>
                    </a:moveTo>
                    <a:cubicBezTo>
                      <a:pt x="75" y="42"/>
                      <a:pt x="75" y="42"/>
                      <a:pt x="75" y="42"/>
                    </a:cubicBezTo>
                    <a:cubicBezTo>
                      <a:pt x="80" y="54"/>
                      <a:pt x="80" y="54"/>
                      <a:pt x="80" y="54"/>
                    </a:cubicBezTo>
                    <a:cubicBezTo>
                      <a:pt x="81" y="54"/>
                      <a:pt x="81" y="55"/>
                      <a:pt x="82" y="55"/>
                    </a:cubicBezTo>
                    <a:cubicBezTo>
                      <a:pt x="83" y="55"/>
                      <a:pt x="83" y="55"/>
                      <a:pt x="83" y="55"/>
                    </a:cubicBezTo>
                    <a:cubicBezTo>
                      <a:pt x="84" y="55"/>
                      <a:pt x="84" y="55"/>
                      <a:pt x="85" y="55"/>
                    </a:cubicBezTo>
                    <a:cubicBezTo>
                      <a:pt x="106" y="45"/>
                      <a:pt x="106" y="45"/>
                      <a:pt x="106" y="45"/>
                    </a:cubicBezTo>
                    <a:cubicBezTo>
                      <a:pt x="106" y="75"/>
                      <a:pt x="106" y="75"/>
                      <a:pt x="106" y="75"/>
                    </a:cubicBezTo>
                    <a:cubicBezTo>
                      <a:pt x="106" y="75"/>
                      <a:pt x="106" y="75"/>
                      <a:pt x="106" y="75"/>
                    </a:cubicBezTo>
                    <a:lnTo>
                      <a:pt x="75" y="92"/>
                    </a:lnTo>
                    <a:close/>
                    <a:moveTo>
                      <a:pt x="85" y="48"/>
                    </a:moveTo>
                    <a:cubicBezTo>
                      <a:pt x="76" y="29"/>
                      <a:pt x="76" y="29"/>
                      <a:pt x="76" y="29"/>
                    </a:cubicBezTo>
                    <a:cubicBezTo>
                      <a:pt x="106" y="15"/>
                      <a:pt x="106" y="15"/>
                      <a:pt x="106" y="15"/>
                    </a:cubicBezTo>
                    <a:cubicBezTo>
                      <a:pt x="118" y="32"/>
                      <a:pt x="118" y="32"/>
                      <a:pt x="118" y="32"/>
                    </a:cubicBezTo>
                    <a:lnTo>
                      <a:pt x="85" y="48"/>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89" name="Freeform 212">
                <a:extLst>
                  <a:ext uri="{FF2B5EF4-FFF2-40B4-BE49-F238E27FC236}">
                    <a16:creationId xmlns:a16="http://schemas.microsoft.com/office/drawing/2014/main" id="{EEF2B2B0-A250-4C0A-D7E6-496AF03845B0}"/>
                  </a:ext>
                </a:extLst>
              </p:cNvPr>
              <p:cNvSpPr>
                <a:spLocks/>
              </p:cNvSpPr>
              <p:nvPr/>
            </p:nvSpPr>
            <p:spPr bwMode="auto">
              <a:xfrm>
                <a:off x="11350409" y="3348812"/>
                <a:ext cx="80543" cy="82812"/>
              </a:xfrm>
              <a:custGeom>
                <a:avLst/>
                <a:gdLst>
                  <a:gd name="T0" fmla="*/ 27 w 30"/>
                  <a:gd name="T1" fmla="*/ 25 h 31"/>
                  <a:gd name="T2" fmla="*/ 7 w 30"/>
                  <a:gd name="T3" fmla="*/ 1 h 31"/>
                  <a:gd name="T4" fmla="*/ 7 w 30"/>
                  <a:gd name="T5" fmla="*/ 12 h 31"/>
                  <a:gd name="T6" fmla="*/ 17 w 30"/>
                  <a:gd name="T7" fmla="*/ 22 h 31"/>
                  <a:gd name="T8" fmla="*/ 27 w 30"/>
                  <a:gd name="T9" fmla="*/ 25 h 31"/>
                </a:gdLst>
                <a:ahLst/>
                <a:cxnLst>
                  <a:cxn ang="0">
                    <a:pos x="T0" y="T1"/>
                  </a:cxn>
                  <a:cxn ang="0">
                    <a:pos x="T2" y="T3"/>
                  </a:cxn>
                  <a:cxn ang="0">
                    <a:pos x="T4" y="T5"/>
                  </a:cxn>
                  <a:cxn ang="0">
                    <a:pos x="T6" y="T7"/>
                  </a:cxn>
                  <a:cxn ang="0">
                    <a:pos x="T8" y="T9"/>
                  </a:cxn>
                </a:cxnLst>
                <a:rect l="0" t="0" r="r" b="b"/>
                <a:pathLst>
                  <a:path w="30" h="31">
                    <a:moveTo>
                      <a:pt x="27" y="25"/>
                    </a:moveTo>
                    <a:cubicBezTo>
                      <a:pt x="30" y="12"/>
                      <a:pt x="20" y="0"/>
                      <a:pt x="7" y="1"/>
                    </a:cubicBezTo>
                    <a:cubicBezTo>
                      <a:pt x="0" y="2"/>
                      <a:pt x="0" y="12"/>
                      <a:pt x="7" y="12"/>
                    </a:cubicBezTo>
                    <a:cubicBezTo>
                      <a:pt x="13" y="11"/>
                      <a:pt x="18" y="15"/>
                      <a:pt x="17" y="22"/>
                    </a:cubicBezTo>
                    <a:cubicBezTo>
                      <a:pt x="16" y="29"/>
                      <a:pt x="26" y="31"/>
                      <a:pt x="27" y="25"/>
                    </a:cubicBezTo>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90" name="Freeform 213">
                <a:extLst>
                  <a:ext uri="{FF2B5EF4-FFF2-40B4-BE49-F238E27FC236}">
                    <a16:creationId xmlns:a16="http://schemas.microsoft.com/office/drawing/2014/main" id="{6AEDF88C-9A8A-E4FA-7CAA-C95860FBAE8E}"/>
                  </a:ext>
                </a:extLst>
              </p:cNvPr>
              <p:cNvSpPr>
                <a:spLocks/>
              </p:cNvSpPr>
              <p:nvPr/>
            </p:nvSpPr>
            <p:spPr bwMode="auto">
              <a:xfrm>
                <a:off x="11277806" y="3425952"/>
                <a:ext cx="289274" cy="233687"/>
              </a:xfrm>
              <a:custGeom>
                <a:avLst/>
                <a:gdLst>
                  <a:gd name="T0" fmla="*/ 3 w 108"/>
                  <a:gd name="T1" fmla="*/ 15 h 87"/>
                  <a:gd name="T2" fmla="*/ 2 w 108"/>
                  <a:gd name="T3" fmla="*/ 41 h 87"/>
                  <a:gd name="T4" fmla="*/ 31 w 108"/>
                  <a:gd name="T5" fmla="*/ 87 h 87"/>
                  <a:gd name="T6" fmla="*/ 35 w 108"/>
                  <a:gd name="T7" fmla="*/ 87 h 87"/>
                  <a:gd name="T8" fmla="*/ 50 w 108"/>
                  <a:gd name="T9" fmla="*/ 82 h 87"/>
                  <a:gd name="T10" fmla="*/ 64 w 108"/>
                  <a:gd name="T11" fmla="*/ 87 h 87"/>
                  <a:gd name="T12" fmla="*/ 94 w 108"/>
                  <a:gd name="T13" fmla="*/ 10 h 87"/>
                  <a:gd name="T14" fmla="*/ 91 w 108"/>
                  <a:gd name="T15" fmla="*/ 7 h 87"/>
                  <a:gd name="T16" fmla="*/ 70 w 108"/>
                  <a:gd name="T17" fmla="*/ 0 h 87"/>
                  <a:gd name="T18" fmla="*/ 50 w 108"/>
                  <a:gd name="T19" fmla="*/ 4 h 87"/>
                  <a:gd name="T20" fmla="*/ 50 w 108"/>
                  <a:gd name="T21" fmla="*/ 4 h 87"/>
                  <a:gd name="T22" fmla="*/ 45 w 108"/>
                  <a:gd name="T23" fmla="*/ 2 h 87"/>
                  <a:gd name="T24" fmla="*/ 31 w 108"/>
                  <a:gd name="T25" fmla="*/ 0 h 87"/>
                  <a:gd name="T26" fmla="*/ 30 w 108"/>
                  <a:gd name="T27" fmla="*/ 0 h 87"/>
                  <a:gd name="T28" fmla="*/ 3 w 108"/>
                  <a:gd name="T29" fmla="*/ 1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87">
                    <a:moveTo>
                      <a:pt x="3" y="15"/>
                    </a:moveTo>
                    <a:cubicBezTo>
                      <a:pt x="0" y="23"/>
                      <a:pt x="1" y="33"/>
                      <a:pt x="2" y="41"/>
                    </a:cubicBezTo>
                    <a:cubicBezTo>
                      <a:pt x="5" y="57"/>
                      <a:pt x="13" y="82"/>
                      <a:pt x="31" y="87"/>
                    </a:cubicBezTo>
                    <a:cubicBezTo>
                      <a:pt x="32" y="87"/>
                      <a:pt x="34" y="87"/>
                      <a:pt x="35" y="87"/>
                    </a:cubicBezTo>
                    <a:cubicBezTo>
                      <a:pt x="40" y="87"/>
                      <a:pt x="45" y="85"/>
                      <a:pt x="50" y="82"/>
                    </a:cubicBezTo>
                    <a:cubicBezTo>
                      <a:pt x="54" y="86"/>
                      <a:pt x="59" y="87"/>
                      <a:pt x="64" y="87"/>
                    </a:cubicBezTo>
                    <a:cubicBezTo>
                      <a:pt x="90" y="87"/>
                      <a:pt x="108" y="29"/>
                      <a:pt x="94" y="10"/>
                    </a:cubicBezTo>
                    <a:cubicBezTo>
                      <a:pt x="93" y="9"/>
                      <a:pt x="92" y="8"/>
                      <a:pt x="91" y="7"/>
                    </a:cubicBezTo>
                    <a:cubicBezTo>
                      <a:pt x="86" y="2"/>
                      <a:pt x="78" y="0"/>
                      <a:pt x="70" y="0"/>
                    </a:cubicBezTo>
                    <a:cubicBezTo>
                      <a:pt x="63" y="0"/>
                      <a:pt x="55" y="2"/>
                      <a:pt x="50" y="4"/>
                    </a:cubicBezTo>
                    <a:cubicBezTo>
                      <a:pt x="50" y="4"/>
                      <a:pt x="50" y="4"/>
                      <a:pt x="50" y="4"/>
                    </a:cubicBezTo>
                    <a:cubicBezTo>
                      <a:pt x="49" y="4"/>
                      <a:pt x="45" y="3"/>
                      <a:pt x="45" y="2"/>
                    </a:cubicBezTo>
                    <a:cubicBezTo>
                      <a:pt x="40" y="1"/>
                      <a:pt x="36" y="0"/>
                      <a:pt x="31" y="0"/>
                    </a:cubicBezTo>
                    <a:cubicBezTo>
                      <a:pt x="31" y="0"/>
                      <a:pt x="30" y="0"/>
                      <a:pt x="30" y="0"/>
                    </a:cubicBezTo>
                    <a:cubicBezTo>
                      <a:pt x="19" y="0"/>
                      <a:pt x="7" y="4"/>
                      <a:pt x="3" y="15"/>
                    </a:cubicBezTo>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sp>
          <p:nvSpPr>
            <p:cNvPr id="16" name="Freeform 164">
              <a:extLst>
                <a:ext uri="{FF2B5EF4-FFF2-40B4-BE49-F238E27FC236}">
                  <a16:creationId xmlns:a16="http://schemas.microsoft.com/office/drawing/2014/main" id="{1FE8C998-865E-83F3-F67A-B4612426BB71}"/>
                </a:ext>
              </a:extLst>
            </p:cNvPr>
            <p:cNvSpPr>
              <a:spLocks noEditPoints="1"/>
            </p:cNvSpPr>
            <p:nvPr/>
          </p:nvSpPr>
          <p:spPr bwMode="auto">
            <a:xfrm>
              <a:off x="1997153" y="3036729"/>
              <a:ext cx="243629" cy="355260"/>
            </a:xfrm>
            <a:custGeom>
              <a:avLst/>
              <a:gdLst>
                <a:gd name="T0" fmla="*/ 47 w 95"/>
                <a:gd name="T1" fmla="*/ 0 h 134"/>
                <a:gd name="T2" fmla="*/ 0 w 95"/>
                <a:gd name="T3" fmla="*/ 47 h 134"/>
                <a:gd name="T4" fmla="*/ 47 w 95"/>
                <a:gd name="T5" fmla="*/ 134 h 134"/>
                <a:gd name="T6" fmla="*/ 95 w 95"/>
                <a:gd name="T7" fmla="*/ 47 h 134"/>
                <a:gd name="T8" fmla="*/ 47 w 95"/>
                <a:gd name="T9" fmla="*/ 0 h 134"/>
                <a:gd name="T10" fmla="*/ 47 w 95"/>
                <a:gd name="T11" fmla="*/ 55 h 134"/>
                <a:gd name="T12" fmla="*/ 32 w 95"/>
                <a:gd name="T13" fmla="*/ 40 h 134"/>
                <a:gd name="T14" fmla="*/ 47 w 95"/>
                <a:gd name="T15" fmla="*/ 25 h 134"/>
                <a:gd name="T16" fmla="*/ 62 w 95"/>
                <a:gd name="T17" fmla="*/ 40 h 134"/>
                <a:gd name="T18" fmla="*/ 47 w 95"/>
                <a:gd name="T19"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34">
                  <a:moveTo>
                    <a:pt x="47" y="0"/>
                  </a:moveTo>
                  <a:cubicBezTo>
                    <a:pt x="21" y="0"/>
                    <a:pt x="0" y="21"/>
                    <a:pt x="0" y="47"/>
                  </a:cubicBezTo>
                  <a:cubicBezTo>
                    <a:pt x="0" y="73"/>
                    <a:pt x="47" y="134"/>
                    <a:pt x="47" y="134"/>
                  </a:cubicBezTo>
                  <a:cubicBezTo>
                    <a:pt x="47" y="134"/>
                    <a:pt x="95" y="73"/>
                    <a:pt x="95" y="47"/>
                  </a:cubicBezTo>
                  <a:cubicBezTo>
                    <a:pt x="95" y="21"/>
                    <a:pt x="73" y="0"/>
                    <a:pt x="47" y="0"/>
                  </a:cubicBezTo>
                  <a:close/>
                  <a:moveTo>
                    <a:pt x="47" y="55"/>
                  </a:moveTo>
                  <a:cubicBezTo>
                    <a:pt x="39" y="55"/>
                    <a:pt x="32" y="48"/>
                    <a:pt x="32" y="40"/>
                  </a:cubicBezTo>
                  <a:cubicBezTo>
                    <a:pt x="32" y="32"/>
                    <a:pt x="39" y="25"/>
                    <a:pt x="47" y="25"/>
                  </a:cubicBezTo>
                  <a:cubicBezTo>
                    <a:pt x="55" y="25"/>
                    <a:pt x="62" y="32"/>
                    <a:pt x="62" y="40"/>
                  </a:cubicBezTo>
                  <a:cubicBezTo>
                    <a:pt x="62" y="48"/>
                    <a:pt x="55" y="55"/>
                    <a:pt x="47"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163">
              <a:extLst>
                <a:ext uri="{FF2B5EF4-FFF2-40B4-BE49-F238E27FC236}">
                  <a16:creationId xmlns:a16="http://schemas.microsoft.com/office/drawing/2014/main" id="{90D29CF6-7666-5D11-7FDA-E9AE4B3D13D8}"/>
                </a:ext>
              </a:extLst>
            </p:cNvPr>
            <p:cNvSpPr>
              <a:spLocks noEditPoints="1"/>
            </p:cNvSpPr>
            <p:nvPr/>
          </p:nvSpPr>
          <p:spPr bwMode="auto">
            <a:xfrm>
              <a:off x="2416415" y="3732607"/>
              <a:ext cx="348660" cy="305950"/>
            </a:xfrm>
            <a:custGeom>
              <a:avLst/>
              <a:gdLst>
                <a:gd name="T0" fmla="*/ 2 w 136"/>
                <a:gd name="T1" fmla="*/ 32 h 115"/>
                <a:gd name="T2" fmla="*/ 0 w 136"/>
                <a:gd name="T3" fmla="*/ 35 h 115"/>
                <a:gd name="T4" fmla="*/ 2 w 136"/>
                <a:gd name="T5" fmla="*/ 39 h 115"/>
                <a:gd name="T6" fmla="*/ 14 w 136"/>
                <a:gd name="T7" fmla="*/ 51 h 115"/>
                <a:gd name="T8" fmla="*/ 78 w 136"/>
                <a:gd name="T9" fmla="*/ 115 h 115"/>
                <a:gd name="T10" fmla="*/ 136 w 136"/>
                <a:gd name="T11" fmla="*/ 56 h 115"/>
                <a:gd name="T12" fmla="*/ 123 w 136"/>
                <a:gd name="T13" fmla="*/ 63 h 115"/>
                <a:gd name="T14" fmla="*/ 90 w 136"/>
                <a:gd name="T15" fmla="*/ 46 h 115"/>
                <a:gd name="T16" fmla="*/ 90 w 136"/>
                <a:gd name="T17" fmla="*/ 40 h 115"/>
                <a:gd name="T18" fmla="*/ 56 w 136"/>
                <a:gd name="T19" fmla="*/ 0 h 115"/>
                <a:gd name="T20" fmla="*/ 19 w 136"/>
                <a:gd name="T21" fmla="*/ 24 h 115"/>
                <a:gd name="T22" fmla="*/ 2 w 136"/>
                <a:gd name="T23" fmla="*/ 32 h 115"/>
                <a:gd name="T24" fmla="*/ 35 w 136"/>
                <a:gd name="T25" fmla="*/ 39 h 115"/>
                <a:gd name="T26" fmla="*/ 29 w 136"/>
                <a:gd name="T27" fmla="*/ 33 h 115"/>
                <a:gd name="T28" fmla="*/ 35 w 136"/>
                <a:gd name="T29" fmla="*/ 27 h 115"/>
                <a:gd name="T30" fmla="*/ 41 w 136"/>
                <a:gd name="T31" fmla="*/ 33 h 115"/>
                <a:gd name="T32" fmla="*/ 35 w 136"/>
                <a:gd name="T33"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 h="115">
                  <a:moveTo>
                    <a:pt x="2" y="32"/>
                  </a:moveTo>
                  <a:cubicBezTo>
                    <a:pt x="1" y="33"/>
                    <a:pt x="0" y="34"/>
                    <a:pt x="0" y="35"/>
                  </a:cubicBezTo>
                  <a:cubicBezTo>
                    <a:pt x="0" y="37"/>
                    <a:pt x="1" y="38"/>
                    <a:pt x="2" y="39"/>
                  </a:cubicBezTo>
                  <a:cubicBezTo>
                    <a:pt x="14" y="51"/>
                    <a:pt x="14" y="51"/>
                    <a:pt x="14" y="51"/>
                  </a:cubicBezTo>
                  <a:cubicBezTo>
                    <a:pt x="14" y="90"/>
                    <a:pt x="40" y="115"/>
                    <a:pt x="78" y="115"/>
                  </a:cubicBezTo>
                  <a:cubicBezTo>
                    <a:pt x="110" y="115"/>
                    <a:pt x="136" y="80"/>
                    <a:pt x="136" y="56"/>
                  </a:cubicBezTo>
                  <a:cubicBezTo>
                    <a:pt x="136" y="45"/>
                    <a:pt x="132" y="58"/>
                    <a:pt x="123" y="63"/>
                  </a:cubicBezTo>
                  <a:cubicBezTo>
                    <a:pt x="114" y="68"/>
                    <a:pt x="89" y="72"/>
                    <a:pt x="90" y="46"/>
                  </a:cubicBezTo>
                  <a:cubicBezTo>
                    <a:pt x="90" y="44"/>
                    <a:pt x="90" y="42"/>
                    <a:pt x="90" y="40"/>
                  </a:cubicBezTo>
                  <a:cubicBezTo>
                    <a:pt x="90" y="19"/>
                    <a:pt x="77" y="0"/>
                    <a:pt x="56" y="0"/>
                  </a:cubicBezTo>
                  <a:cubicBezTo>
                    <a:pt x="36" y="0"/>
                    <a:pt x="22" y="11"/>
                    <a:pt x="19" y="24"/>
                  </a:cubicBezTo>
                  <a:cubicBezTo>
                    <a:pt x="2" y="32"/>
                    <a:pt x="2" y="32"/>
                    <a:pt x="2" y="32"/>
                  </a:cubicBezTo>
                  <a:moveTo>
                    <a:pt x="35" y="39"/>
                  </a:moveTo>
                  <a:cubicBezTo>
                    <a:pt x="32" y="39"/>
                    <a:pt x="29" y="36"/>
                    <a:pt x="29" y="33"/>
                  </a:cubicBezTo>
                  <a:cubicBezTo>
                    <a:pt x="29" y="30"/>
                    <a:pt x="32" y="27"/>
                    <a:pt x="35" y="27"/>
                  </a:cubicBezTo>
                  <a:cubicBezTo>
                    <a:pt x="38" y="27"/>
                    <a:pt x="41" y="30"/>
                    <a:pt x="41" y="33"/>
                  </a:cubicBezTo>
                  <a:cubicBezTo>
                    <a:pt x="41" y="36"/>
                    <a:pt x="38" y="39"/>
                    <a:pt x="35" y="39"/>
                  </a:cubicBezTo>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pic>
        <p:nvPicPr>
          <p:cNvPr id="302" name="Picture 301" descr="A blue and black logo&#10;&#10;Description automatically generated">
            <a:extLst>
              <a:ext uri="{FF2B5EF4-FFF2-40B4-BE49-F238E27FC236}">
                <a16:creationId xmlns:a16="http://schemas.microsoft.com/office/drawing/2014/main" id="{433EE810-5F32-E5AF-69C8-05CCA208DDB5}"/>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1262162601"/>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Enterprise Applications_Slide Templat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B69DE9B3-BE71-4AD0-1DF6-24A09B4A763B}"/>
              </a:ext>
            </a:extLst>
          </p:cNvPr>
          <p:cNvGrpSpPr/>
          <p:nvPr/>
        </p:nvGrpSpPr>
        <p:grpSpPr>
          <a:xfrm>
            <a:off x="0" y="0"/>
            <a:ext cx="12192000" cy="6858001"/>
            <a:chOff x="-1866154" y="-1336079"/>
            <a:chExt cx="15555346" cy="10468704"/>
          </a:xfrm>
        </p:grpSpPr>
        <p:grpSp>
          <p:nvGrpSpPr>
            <p:cNvPr id="6" name="Group 5">
              <a:extLst>
                <a:ext uri="{FF2B5EF4-FFF2-40B4-BE49-F238E27FC236}">
                  <a16:creationId xmlns:a16="http://schemas.microsoft.com/office/drawing/2014/main" id="{05671A65-0448-A953-5A75-D34DEB28395D}"/>
                </a:ext>
              </a:extLst>
            </p:cNvPr>
            <p:cNvGrpSpPr/>
            <p:nvPr/>
          </p:nvGrpSpPr>
          <p:grpSpPr>
            <a:xfrm>
              <a:off x="-1855608" y="-1336079"/>
              <a:ext cx="15544800" cy="5234778"/>
              <a:chOff x="-66937" y="-42237"/>
              <a:chExt cx="15544800" cy="5234778"/>
            </a:xfrm>
          </p:grpSpPr>
          <p:pic>
            <p:nvPicPr>
              <p:cNvPr id="4" name="Picture 3" descr="A black background with a black square&#10;&#10;Description automatically generated with medium confidence">
                <a:extLst>
                  <a:ext uri="{FF2B5EF4-FFF2-40B4-BE49-F238E27FC236}">
                    <a16:creationId xmlns:a16="http://schemas.microsoft.com/office/drawing/2014/main" id="{B11F21A8-57BC-0E01-CBAB-293A4594D0CC}"/>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6937" y="-42237"/>
                <a:ext cx="7772400" cy="523477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9FF9518-8A67-6A3F-A6CE-DA4D72FB50CD}"/>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7705463" y="-42237"/>
                <a:ext cx="7772400" cy="5234778"/>
              </a:xfrm>
              <a:prstGeom prst="rect">
                <a:avLst/>
              </a:prstGeom>
            </p:spPr>
          </p:pic>
        </p:grpSp>
        <p:grpSp>
          <p:nvGrpSpPr>
            <p:cNvPr id="7" name="Group 6">
              <a:extLst>
                <a:ext uri="{FF2B5EF4-FFF2-40B4-BE49-F238E27FC236}">
                  <a16:creationId xmlns:a16="http://schemas.microsoft.com/office/drawing/2014/main" id="{3EDC3582-5769-4EE5-DEFA-613F60E8D8B4}"/>
                </a:ext>
              </a:extLst>
            </p:cNvPr>
            <p:cNvGrpSpPr/>
            <p:nvPr/>
          </p:nvGrpSpPr>
          <p:grpSpPr>
            <a:xfrm>
              <a:off x="-1866154" y="3897846"/>
              <a:ext cx="15544800" cy="5234779"/>
              <a:chOff x="-66937" y="-42238"/>
              <a:chExt cx="15544800" cy="5234779"/>
            </a:xfrm>
          </p:grpSpPr>
          <p:pic>
            <p:nvPicPr>
              <p:cNvPr id="8" name="Picture 7" descr="A black background with a black square&#10;&#10;Description automatically generated with medium confidence">
                <a:extLst>
                  <a:ext uri="{FF2B5EF4-FFF2-40B4-BE49-F238E27FC236}">
                    <a16:creationId xmlns:a16="http://schemas.microsoft.com/office/drawing/2014/main" id="{949200B8-1D1E-084F-E078-8B735AAEBE0D}"/>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6937" y="-42238"/>
                <a:ext cx="7772400" cy="5234777"/>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6AC241DF-F7B1-9627-4435-209640889644}"/>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7705463" y="-42237"/>
                <a:ext cx="7772400" cy="5234778"/>
              </a:xfrm>
              <a:prstGeom prst="rect">
                <a:avLst/>
              </a:prstGeom>
            </p:spPr>
          </p:pic>
        </p:grpSp>
      </p:grpSp>
      <p:sp>
        <p:nvSpPr>
          <p:cNvPr id="20" name="TextBox 19">
            <a:extLst>
              <a:ext uri="{FF2B5EF4-FFF2-40B4-BE49-F238E27FC236}">
                <a16:creationId xmlns:a16="http://schemas.microsoft.com/office/drawing/2014/main" id="{F2395B31-3534-4529-A7A4-E4B2F54B24EE}"/>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rPr>
              <a:t>PAGE</a:t>
            </a:r>
          </a:p>
        </p:txBody>
      </p:sp>
      <p:pic>
        <p:nvPicPr>
          <p:cNvPr id="16" name="Picture 15" descr="A blue and black logo&#10;&#10;Description automatically generated">
            <a:extLst>
              <a:ext uri="{FF2B5EF4-FFF2-40B4-BE49-F238E27FC236}">
                <a16:creationId xmlns:a16="http://schemas.microsoft.com/office/drawing/2014/main" id="{A43DF6FF-92A9-1532-E537-E08DD68AC676}"/>
              </a:ext>
            </a:extLst>
          </p:cNvPr>
          <p:cNvPicPr>
            <a:picLocks noChangeAspect="1"/>
          </p:cNvPicPr>
          <p:nvPr/>
        </p:nvPicPr>
        <p:blipFill>
          <a:blip r:embed="rId3"/>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249864881"/>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Enterprise Applications_Slide Templat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FDB730E-065F-2E6B-F40C-EDDFD062C1E8}"/>
              </a:ext>
            </a:extLst>
          </p:cNvPr>
          <p:cNvGrpSpPr/>
          <p:nvPr/>
        </p:nvGrpSpPr>
        <p:grpSpPr>
          <a:xfrm>
            <a:off x="0" y="-1"/>
            <a:ext cx="12192000" cy="6858001"/>
            <a:chOff x="-1602647" y="-2136617"/>
            <a:chExt cx="15547249" cy="10469556"/>
          </a:xfrm>
        </p:grpSpPr>
        <p:pic>
          <p:nvPicPr>
            <p:cNvPr id="3" name="Picture 2" descr="A black background with a black square&#10;&#10;Description automatically generated with medium confidence">
              <a:extLst>
                <a:ext uri="{FF2B5EF4-FFF2-40B4-BE49-F238E27FC236}">
                  <a16:creationId xmlns:a16="http://schemas.microsoft.com/office/drawing/2014/main" id="{FAAB1D2E-8894-0132-2CDF-45D5CDDC9798}"/>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602647" y="-2136617"/>
              <a:ext cx="7772400" cy="5234778"/>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862132FD-D8F8-5B2E-F845-DF6085ABC49E}"/>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169753" y="-2136617"/>
              <a:ext cx="7772400" cy="5234778"/>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ACD88626-24EB-6931-424C-A1C676CBC536}"/>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600198" y="3098161"/>
              <a:ext cx="7772400" cy="5234778"/>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DD5951E2-0A4B-98C6-3144-1285F26BF9C0}"/>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172202" y="3098161"/>
              <a:ext cx="7772400" cy="5234778"/>
            </a:xfrm>
            <a:prstGeom prst="rect">
              <a:avLst/>
            </a:prstGeom>
          </p:spPr>
        </p:pic>
      </p:grpSp>
      <p:pic>
        <p:nvPicPr>
          <p:cNvPr id="13" name="Picture 12" descr="A blue and black logo&#10;&#10;Description automatically generated">
            <a:extLst>
              <a:ext uri="{FF2B5EF4-FFF2-40B4-BE49-F238E27FC236}">
                <a16:creationId xmlns:a16="http://schemas.microsoft.com/office/drawing/2014/main" id="{4D85E19D-9BD5-C5A6-9F9A-204F2620CE32}"/>
              </a:ext>
            </a:extLst>
          </p:cNvPr>
          <p:cNvPicPr>
            <a:picLocks noChangeAspect="1"/>
          </p:cNvPicPr>
          <p:nvPr/>
        </p:nvPicPr>
        <p:blipFill>
          <a:blip r:embed="rId3"/>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693676767"/>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Enterprise Applications_Slide Templa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6D58C0-31E0-B2A9-4318-D8209CD717D4}"/>
              </a:ext>
            </a:extLst>
          </p:cNvPr>
          <p:cNvGrpSpPr/>
          <p:nvPr/>
        </p:nvGrpSpPr>
        <p:grpSpPr>
          <a:xfrm>
            <a:off x="0" y="-1"/>
            <a:ext cx="12192000" cy="6858001"/>
            <a:chOff x="-1528384" y="-1631091"/>
            <a:chExt cx="15544800" cy="10469556"/>
          </a:xfrm>
        </p:grpSpPr>
        <p:pic>
          <p:nvPicPr>
            <p:cNvPr id="4" name="Picture 3" descr="A black background with a black square&#10;&#10;Description automatically generated with medium confidence">
              <a:extLst>
                <a:ext uri="{FF2B5EF4-FFF2-40B4-BE49-F238E27FC236}">
                  <a16:creationId xmlns:a16="http://schemas.microsoft.com/office/drawing/2014/main" id="{2CA48189-57DF-F746-93C0-7A809C4076B8}"/>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528384" y="-1631091"/>
              <a:ext cx="7772400" cy="523477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A9656CF3-9EB7-473F-DC59-919B162979A7}"/>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244016" y="-1631091"/>
              <a:ext cx="7772400" cy="5234778"/>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B5AAB0FF-AEFA-4CAE-7CFF-93044CCD7E80}"/>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1528384" y="3603687"/>
              <a:ext cx="7772400" cy="5234778"/>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7B9613F4-E79D-DC81-7622-A06158651876}"/>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244016" y="3603687"/>
              <a:ext cx="7772400" cy="5234778"/>
            </a:xfrm>
            <a:prstGeom prst="rect">
              <a:avLst/>
            </a:prstGeom>
          </p:spPr>
        </p:pic>
      </p:grpSp>
      <p:pic>
        <p:nvPicPr>
          <p:cNvPr id="13" name="Picture 12" descr="A blue and black logo&#10;&#10;Description automatically generated">
            <a:extLst>
              <a:ext uri="{FF2B5EF4-FFF2-40B4-BE49-F238E27FC236}">
                <a16:creationId xmlns:a16="http://schemas.microsoft.com/office/drawing/2014/main" id="{A50042C1-87DF-8D14-62D8-69295568BE57}"/>
              </a:ext>
            </a:extLst>
          </p:cNvPr>
          <p:cNvPicPr>
            <a:picLocks noChangeAspect="1"/>
          </p:cNvPicPr>
          <p:nvPr/>
        </p:nvPicPr>
        <p:blipFill>
          <a:blip r:embed="rId3"/>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3381884239"/>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Enterprise Applications_Slide Templat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6330795-E16C-7473-5477-0C4B02424F5E}"/>
              </a:ext>
            </a:extLst>
          </p:cNvPr>
          <p:cNvGrpSpPr/>
          <p:nvPr/>
        </p:nvGrpSpPr>
        <p:grpSpPr>
          <a:xfrm>
            <a:off x="-4856240" y="-141888"/>
            <a:ext cx="21452148" cy="7141776"/>
            <a:chOff x="-988955" y="0"/>
            <a:chExt cx="15544800" cy="5175122"/>
          </a:xfrm>
        </p:grpSpPr>
        <p:pic>
          <p:nvPicPr>
            <p:cNvPr id="3" name="Picture 2" descr="A blue hexagon pattern&#10;&#10;Description automatically generated">
              <a:extLst>
                <a:ext uri="{FF2B5EF4-FFF2-40B4-BE49-F238E27FC236}">
                  <a16:creationId xmlns:a16="http://schemas.microsoft.com/office/drawing/2014/main" id="{FA09085B-29D6-8DA7-545D-FFE2B9B5CE64}"/>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988955" y="0"/>
              <a:ext cx="7772400" cy="5175122"/>
            </a:xfrm>
            <a:prstGeom prst="rect">
              <a:avLst/>
            </a:prstGeom>
          </p:spPr>
        </p:pic>
        <p:pic>
          <p:nvPicPr>
            <p:cNvPr id="11" name="Picture 10" descr="A blue hexagon pattern&#10;&#10;Description automatically generated">
              <a:extLst>
                <a:ext uri="{FF2B5EF4-FFF2-40B4-BE49-F238E27FC236}">
                  <a16:creationId xmlns:a16="http://schemas.microsoft.com/office/drawing/2014/main" id="{B7A8911A-43DC-7C82-9A44-09D88E29755B}"/>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783445" y="0"/>
              <a:ext cx="7772400" cy="5175122"/>
            </a:xfrm>
            <a:prstGeom prst="rect">
              <a:avLst/>
            </a:prstGeom>
          </p:spPr>
        </p:pic>
      </p:grpSp>
      <p:pic>
        <p:nvPicPr>
          <p:cNvPr id="14" name="Picture 13" descr="A blue and black logo&#10;&#10;Description automatically generated">
            <a:extLst>
              <a:ext uri="{FF2B5EF4-FFF2-40B4-BE49-F238E27FC236}">
                <a16:creationId xmlns:a16="http://schemas.microsoft.com/office/drawing/2014/main" id="{9637BE96-35D8-49BE-F428-C5836F427859}"/>
              </a:ext>
            </a:extLst>
          </p:cNvPr>
          <p:cNvPicPr>
            <a:picLocks noChangeAspect="1"/>
          </p:cNvPicPr>
          <p:nvPr/>
        </p:nvPicPr>
        <p:blipFill>
          <a:blip r:embed="rId3"/>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938266551"/>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6A20C-12B7-3431-C0C4-64072B93A0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1B8EBF-6995-C1F4-DE7A-4437888B4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88284B-1199-AF0B-25DC-4B86832818A0}"/>
              </a:ext>
            </a:extLst>
          </p:cNvPr>
          <p:cNvSpPr>
            <a:spLocks noGrp="1"/>
          </p:cNvSpPr>
          <p:nvPr>
            <p:ph type="dt" sz="half" idx="10"/>
          </p:nvPr>
        </p:nvSpPr>
        <p:spPr/>
        <p:txBody>
          <a:bodyPr/>
          <a:lstStyle/>
          <a:p>
            <a:fld id="{53969151-449D-EA4D-869C-592C558A23FE}" type="datetimeFigureOut">
              <a:rPr lang="en-US" smtClean="0"/>
              <a:t>11/26/24</a:t>
            </a:fld>
            <a:endParaRPr lang="en-US"/>
          </a:p>
        </p:txBody>
      </p:sp>
      <p:sp>
        <p:nvSpPr>
          <p:cNvPr id="5" name="Footer Placeholder 4">
            <a:extLst>
              <a:ext uri="{FF2B5EF4-FFF2-40B4-BE49-F238E27FC236}">
                <a16:creationId xmlns:a16="http://schemas.microsoft.com/office/drawing/2014/main" id="{E695EA1E-5034-AFFA-5628-093AC0E88E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FA7F5-90EA-8CBE-6263-DEC4829A4FA4}"/>
              </a:ext>
            </a:extLst>
          </p:cNvPr>
          <p:cNvSpPr>
            <a:spLocks noGrp="1"/>
          </p:cNvSpPr>
          <p:nvPr>
            <p:ph type="sldNum" sz="quarter" idx="12"/>
          </p:nvPr>
        </p:nvSpPr>
        <p:spPr/>
        <p:txBody>
          <a:bodyPr/>
          <a:lstStyle/>
          <a:p>
            <a:fld id="{AF30B1CF-4527-A649-8C50-7BDB6B7198D3}" type="slidenum">
              <a:rPr lang="en-US" smtClean="0"/>
              <a:t>‹#›</a:t>
            </a:fld>
            <a:endParaRPr lang="en-US"/>
          </a:p>
        </p:txBody>
      </p:sp>
    </p:spTree>
    <p:extLst>
      <p:ext uri="{BB962C8B-B14F-4D97-AF65-F5344CB8AC3E}">
        <p14:creationId xmlns:p14="http://schemas.microsoft.com/office/powerpoint/2010/main" val="3765430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eneral Use_Mai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393368"/>
      </p:ext>
    </p:extLst>
  </p:cSld>
  <p:clrMapOvr>
    <a:masterClrMapping/>
  </p:clrMapOvr>
  <p:extLst>
    <p:ext uri="{DCECCB84-F9BA-43D5-87BE-67443E8EF086}">
      <p15:sldGuideLst xmlns:p15="http://schemas.microsoft.com/office/powerpoint/2012/main">
        <p15:guide id="1" pos="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931107A8-3071-4A7A-8FBC-98B5FB93DCD3}"/>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0" i="0" cap="all" baseline="0">
                <a:latin typeface="BUTLER-MEDIUM"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Agenda</a:t>
            </a:r>
          </a:p>
        </p:txBody>
      </p:sp>
      <p:sp>
        <p:nvSpPr>
          <p:cNvPr id="3" name="TextBox 2">
            <a:extLst>
              <a:ext uri="{FF2B5EF4-FFF2-40B4-BE49-F238E27FC236}">
                <a16:creationId xmlns:a16="http://schemas.microsoft.com/office/drawing/2014/main" id="{864B1142-B894-4270-B3E2-BEBEC6DCD7C5}"/>
              </a:ext>
            </a:extLst>
          </p:cNvPr>
          <p:cNvSpPr txBox="1"/>
          <p:nvPr/>
        </p:nvSpPr>
        <p:spPr>
          <a:xfrm>
            <a:off x="11395336" y="6323728"/>
            <a:ext cx="6096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1100" b="0" i="0" u="none" strike="noStrike" kern="1200" cap="none" spc="0" normalizeH="0" baseline="0" noProof="0" dirty="0">
                <a:ln>
                  <a:noFill/>
                </a:ln>
                <a:solidFill>
                  <a:schemeClr val="tx1"/>
                </a:solidFill>
                <a:effectLst/>
                <a:uLnTx/>
                <a:uFillTx/>
                <a:latin typeface="Bebas Neue Regular" panose="00000500000000000000" pitchFamily="50" charset="0"/>
                <a:ea typeface="+mn-ea"/>
                <a:cs typeface="+mn-cs"/>
              </a:rPr>
              <a:t>PAGE</a:t>
            </a:r>
          </a:p>
        </p:txBody>
      </p:sp>
      <p:sp>
        <p:nvSpPr>
          <p:cNvPr id="4" name="Slide Number Placeholder 3">
            <a:extLst>
              <a:ext uri="{FF2B5EF4-FFF2-40B4-BE49-F238E27FC236}">
                <a16:creationId xmlns:a16="http://schemas.microsoft.com/office/drawing/2014/main" id="{F80238B1-CACF-4895-9210-EDCC91D0BE8F}"/>
              </a:ext>
            </a:extLst>
          </p:cNvPr>
          <p:cNvSpPr>
            <a:spLocks noGrp="1"/>
          </p:cNvSpPr>
          <p:nvPr>
            <p:ph type="sldNum" sz="quarter" idx="15"/>
          </p:nvPr>
        </p:nvSpPr>
        <p:spPr>
          <a:xfrm>
            <a:off x="11489746" y="6264273"/>
            <a:ext cx="482600" cy="365125"/>
          </a:xfrm>
        </p:spPr>
        <p:txBody>
          <a:bodyPr/>
          <a:lstStyle>
            <a:lvl1pPr>
              <a:defRPr sz="1100" b="0">
                <a:solidFill>
                  <a:schemeClr val="tx1"/>
                </a:solidFill>
                <a:latin typeface="Bebas Neue Regular" panose="00000500000000000000" pitchFamily="50" charset="0"/>
              </a:defRPr>
            </a:lvl1pPr>
          </a:lstStyle>
          <a:p>
            <a:fld id="{AF30B1CF-4527-A649-8C50-7BDB6B7198D3}" type="slidenum">
              <a:rPr lang="en-US" smtClean="0"/>
              <a:t>‹#›</a:t>
            </a:fld>
            <a:endParaRPr lang="en-US"/>
          </a:p>
        </p:txBody>
      </p:sp>
      <p:cxnSp>
        <p:nvCxnSpPr>
          <p:cNvPr id="5" name="Straight Connector 4">
            <a:extLst>
              <a:ext uri="{FF2B5EF4-FFF2-40B4-BE49-F238E27FC236}">
                <a16:creationId xmlns:a16="http://schemas.microsoft.com/office/drawing/2014/main" id="{22316007-9D52-494F-A587-37C274B77105}"/>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3058C6-2D9A-490A-8B3A-E4DA53D19CC1}"/>
              </a:ext>
            </a:extLst>
          </p:cNvPr>
          <p:cNvCxnSpPr>
            <a:cxnSpLocks/>
          </p:cNvCxnSpPr>
          <p:nvPr/>
        </p:nvCxnSpPr>
        <p:spPr>
          <a:xfrm>
            <a:off x="406400" y="6446837"/>
            <a:ext cx="110207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25">
            <a:extLst>
              <a:ext uri="{FF2B5EF4-FFF2-40B4-BE49-F238E27FC236}">
                <a16:creationId xmlns:a16="http://schemas.microsoft.com/office/drawing/2014/main" id="{DC12CA64-3E45-3DD5-00FE-895311FE02BC}"/>
              </a:ext>
            </a:extLst>
          </p:cNvPr>
          <p:cNvSpPr>
            <a:spLocks noGrp="1"/>
          </p:cNvSpPr>
          <p:nvPr>
            <p:ph type="body" sz="quarter" idx="32" hasCustomPrompt="1"/>
          </p:nvPr>
        </p:nvSpPr>
        <p:spPr>
          <a:xfrm>
            <a:off x="1287749" y="1137492"/>
            <a:ext cx="4568105" cy="594360"/>
          </a:xfrm>
          <a:prstGeom prst="rect">
            <a:avLst/>
          </a:prstGeom>
        </p:spPr>
        <p:txBody>
          <a:bodyPr anchor="ctr"/>
          <a:lstStyle>
            <a:lvl1pPr marL="0" indent="0">
              <a:buNone/>
              <a:defRPr sz="2400" b="0" i="0">
                <a:solidFill>
                  <a:schemeClr val="tx1"/>
                </a:solidFill>
                <a:latin typeface="Coolvetica Condensed Rg" panose="020B0606030602020004" pitchFamily="34" charset="0"/>
              </a:defRPr>
            </a:lvl1pPr>
          </a:lstStyle>
          <a:p>
            <a:pPr lvl="0"/>
            <a:r>
              <a:rPr lang="en-US" dirty="0"/>
              <a:t>Topic</a:t>
            </a:r>
          </a:p>
        </p:txBody>
      </p:sp>
      <p:sp>
        <p:nvSpPr>
          <p:cNvPr id="27" name="Text Placeholder 25">
            <a:extLst>
              <a:ext uri="{FF2B5EF4-FFF2-40B4-BE49-F238E27FC236}">
                <a16:creationId xmlns:a16="http://schemas.microsoft.com/office/drawing/2014/main" id="{6EAEE9F7-51D5-DAD1-F27C-B442289B04EA}"/>
              </a:ext>
            </a:extLst>
          </p:cNvPr>
          <p:cNvSpPr>
            <a:spLocks noGrp="1"/>
          </p:cNvSpPr>
          <p:nvPr>
            <p:ph type="body" sz="quarter" idx="33" hasCustomPrompt="1"/>
          </p:nvPr>
        </p:nvSpPr>
        <p:spPr>
          <a:xfrm>
            <a:off x="6095999" y="1137492"/>
            <a:ext cx="5689599" cy="594360"/>
          </a:xfrm>
          <a:prstGeom prst="rect">
            <a:avLst/>
          </a:prstGeom>
        </p:spPr>
        <p:txBody>
          <a:bodyPr anchor="ctr"/>
          <a:lstStyle>
            <a:lvl1pPr marL="0" indent="0">
              <a:buNone/>
              <a:defRPr sz="1800" b="0" i="0">
                <a:solidFill>
                  <a:schemeClr val="accent1"/>
                </a:solidFill>
                <a:latin typeface="Coolvetica Condensed Rg" panose="020B0606030602020004" pitchFamily="34" charset="0"/>
              </a:defRPr>
            </a:lvl1pPr>
          </a:lstStyle>
          <a:p>
            <a:pPr lvl="0"/>
            <a:r>
              <a:rPr lang="en-US" dirty="0"/>
              <a:t>Speaker or description</a:t>
            </a:r>
          </a:p>
        </p:txBody>
      </p:sp>
      <p:sp>
        <p:nvSpPr>
          <p:cNvPr id="28" name="Text Placeholder 25">
            <a:extLst>
              <a:ext uri="{FF2B5EF4-FFF2-40B4-BE49-F238E27FC236}">
                <a16:creationId xmlns:a16="http://schemas.microsoft.com/office/drawing/2014/main" id="{A7401320-34F6-7E43-8557-3FC9EC4EF44D}"/>
              </a:ext>
            </a:extLst>
          </p:cNvPr>
          <p:cNvSpPr>
            <a:spLocks noGrp="1"/>
          </p:cNvSpPr>
          <p:nvPr>
            <p:ph type="body" sz="quarter" idx="34" hasCustomPrompt="1"/>
          </p:nvPr>
        </p:nvSpPr>
        <p:spPr>
          <a:xfrm>
            <a:off x="423334" y="1137492"/>
            <a:ext cx="740448" cy="594360"/>
          </a:xfrm>
          <a:prstGeom prst="rect">
            <a:avLst/>
          </a:prstGeom>
        </p:spPr>
        <p:txBody>
          <a:bodyPr anchor="ctr"/>
          <a:lstStyle>
            <a:lvl1pPr marL="0" indent="0">
              <a:buNone/>
              <a:defRPr sz="4000" b="0" i="0">
                <a:solidFill>
                  <a:schemeClr val="tx2"/>
                </a:solidFill>
                <a:latin typeface="Mont ExtraLight DEMO" pitchFamily="2" charset="0"/>
              </a:defRPr>
            </a:lvl1pPr>
          </a:lstStyle>
          <a:p>
            <a:pPr lvl="0"/>
            <a:r>
              <a:rPr lang="en-US" dirty="0"/>
              <a:t>1. </a:t>
            </a:r>
          </a:p>
        </p:txBody>
      </p:sp>
      <p:sp>
        <p:nvSpPr>
          <p:cNvPr id="29" name="Text Placeholder 25">
            <a:extLst>
              <a:ext uri="{FF2B5EF4-FFF2-40B4-BE49-F238E27FC236}">
                <a16:creationId xmlns:a16="http://schemas.microsoft.com/office/drawing/2014/main" id="{9EA17B59-10B9-9237-3ED7-919AA9CAB31A}"/>
              </a:ext>
            </a:extLst>
          </p:cNvPr>
          <p:cNvSpPr>
            <a:spLocks noGrp="1"/>
          </p:cNvSpPr>
          <p:nvPr>
            <p:ph type="body" sz="quarter" idx="35" hasCustomPrompt="1"/>
          </p:nvPr>
        </p:nvSpPr>
        <p:spPr>
          <a:xfrm>
            <a:off x="1270815" y="1972014"/>
            <a:ext cx="4568105" cy="594360"/>
          </a:xfrm>
          <a:prstGeom prst="rect">
            <a:avLst/>
          </a:prstGeom>
        </p:spPr>
        <p:txBody>
          <a:bodyPr anchor="ctr"/>
          <a:lstStyle>
            <a:lvl1pPr marL="0" indent="0">
              <a:buNone/>
              <a:defRPr sz="2400" b="0" i="0">
                <a:solidFill>
                  <a:schemeClr val="tx1"/>
                </a:solidFill>
                <a:latin typeface="Coolvetica Condensed Rg" panose="020B0606030602020004" pitchFamily="34" charset="0"/>
              </a:defRPr>
            </a:lvl1pPr>
          </a:lstStyle>
          <a:p>
            <a:pPr lvl="0"/>
            <a:r>
              <a:rPr lang="en-US"/>
              <a:t>Topic</a:t>
            </a:r>
          </a:p>
        </p:txBody>
      </p:sp>
      <p:sp>
        <p:nvSpPr>
          <p:cNvPr id="30" name="Text Placeholder 25">
            <a:extLst>
              <a:ext uri="{FF2B5EF4-FFF2-40B4-BE49-F238E27FC236}">
                <a16:creationId xmlns:a16="http://schemas.microsoft.com/office/drawing/2014/main" id="{A8F9160B-F3FD-B1AA-41CB-B0BE39C5D13A}"/>
              </a:ext>
            </a:extLst>
          </p:cNvPr>
          <p:cNvSpPr>
            <a:spLocks noGrp="1"/>
          </p:cNvSpPr>
          <p:nvPr>
            <p:ph type="body" sz="quarter" idx="36" hasCustomPrompt="1"/>
          </p:nvPr>
        </p:nvSpPr>
        <p:spPr>
          <a:xfrm>
            <a:off x="6079065" y="1972014"/>
            <a:ext cx="5689599" cy="594360"/>
          </a:xfrm>
          <a:prstGeom prst="rect">
            <a:avLst/>
          </a:prstGeom>
        </p:spPr>
        <p:txBody>
          <a:bodyPr anchor="ctr"/>
          <a:lstStyle>
            <a:lvl1pPr marL="0" indent="0">
              <a:buNone/>
              <a:defRPr sz="1800" b="0" i="0">
                <a:solidFill>
                  <a:schemeClr val="accent1"/>
                </a:solidFill>
                <a:latin typeface="Coolvetica Condensed Rg" panose="020B0606030602020004" pitchFamily="34" charset="0"/>
              </a:defRPr>
            </a:lvl1pPr>
          </a:lstStyle>
          <a:p>
            <a:pPr lvl="0"/>
            <a:r>
              <a:rPr lang="en-US"/>
              <a:t>Speaker or description</a:t>
            </a:r>
          </a:p>
        </p:txBody>
      </p:sp>
      <p:sp>
        <p:nvSpPr>
          <p:cNvPr id="31" name="Text Placeholder 25">
            <a:extLst>
              <a:ext uri="{FF2B5EF4-FFF2-40B4-BE49-F238E27FC236}">
                <a16:creationId xmlns:a16="http://schemas.microsoft.com/office/drawing/2014/main" id="{B6366EE2-48DC-8E70-51F8-91ACF98EE71E}"/>
              </a:ext>
            </a:extLst>
          </p:cNvPr>
          <p:cNvSpPr>
            <a:spLocks noGrp="1"/>
          </p:cNvSpPr>
          <p:nvPr>
            <p:ph type="body" sz="quarter" idx="37" hasCustomPrompt="1"/>
          </p:nvPr>
        </p:nvSpPr>
        <p:spPr>
          <a:xfrm>
            <a:off x="406400" y="1972014"/>
            <a:ext cx="740448" cy="594360"/>
          </a:xfrm>
          <a:prstGeom prst="rect">
            <a:avLst/>
          </a:prstGeom>
        </p:spPr>
        <p:txBody>
          <a:bodyPr anchor="ctr"/>
          <a:lstStyle>
            <a:lvl1pPr marL="0" indent="0">
              <a:buNone/>
              <a:defRPr sz="4000" b="0" i="0">
                <a:solidFill>
                  <a:schemeClr val="tx2"/>
                </a:solidFill>
                <a:latin typeface="Mont ExtraLight DEMO" pitchFamily="2" charset="0"/>
              </a:defRPr>
            </a:lvl1pPr>
          </a:lstStyle>
          <a:p>
            <a:pPr lvl="0"/>
            <a:r>
              <a:rPr lang="en-US"/>
              <a:t>2. </a:t>
            </a:r>
          </a:p>
        </p:txBody>
      </p:sp>
      <p:sp>
        <p:nvSpPr>
          <p:cNvPr id="32" name="Text Placeholder 25">
            <a:extLst>
              <a:ext uri="{FF2B5EF4-FFF2-40B4-BE49-F238E27FC236}">
                <a16:creationId xmlns:a16="http://schemas.microsoft.com/office/drawing/2014/main" id="{78E8E603-C702-CF2E-BFB5-E699B0E1A2F5}"/>
              </a:ext>
            </a:extLst>
          </p:cNvPr>
          <p:cNvSpPr>
            <a:spLocks noGrp="1"/>
          </p:cNvSpPr>
          <p:nvPr>
            <p:ph type="body" sz="quarter" idx="38" hasCustomPrompt="1"/>
          </p:nvPr>
        </p:nvSpPr>
        <p:spPr>
          <a:xfrm>
            <a:off x="1270815" y="2806536"/>
            <a:ext cx="4568105" cy="594360"/>
          </a:xfrm>
          <a:prstGeom prst="rect">
            <a:avLst/>
          </a:prstGeom>
        </p:spPr>
        <p:txBody>
          <a:bodyPr anchor="ctr"/>
          <a:lstStyle>
            <a:lvl1pPr marL="0" indent="0">
              <a:buNone/>
              <a:defRPr sz="2400" b="0" i="0">
                <a:solidFill>
                  <a:schemeClr val="tx1"/>
                </a:solidFill>
                <a:latin typeface="Coolvetica Condensed Rg" panose="020B0606030602020004" pitchFamily="34" charset="0"/>
              </a:defRPr>
            </a:lvl1pPr>
          </a:lstStyle>
          <a:p>
            <a:pPr lvl="0"/>
            <a:r>
              <a:rPr lang="en-US"/>
              <a:t>Topic</a:t>
            </a:r>
          </a:p>
        </p:txBody>
      </p:sp>
      <p:sp>
        <p:nvSpPr>
          <p:cNvPr id="33" name="Text Placeholder 25">
            <a:extLst>
              <a:ext uri="{FF2B5EF4-FFF2-40B4-BE49-F238E27FC236}">
                <a16:creationId xmlns:a16="http://schemas.microsoft.com/office/drawing/2014/main" id="{82F65163-FA4E-93AA-EDB0-80A61C53B253}"/>
              </a:ext>
            </a:extLst>
          </p:cNvPr>
          <p:cNvSpPr>
            <a:spLocks noGrp="1"/>
          </p:cNvSpPr>
          <p:nvPr>
            <p:ph type="body" sz="quarter" idx="39" hasCustomPrompt="1"/>
          </p:nvPr>
        </p:nvSpPr>
        <p:spPr>
          <a:xfrm>
            <a:off x="6079065" y="2806536"/>
            <a:ext cx="5689599" cy="594360"/>
          </a:xfrm>
          <a:prstGeom prst="rect">
            <a:avLst/>
          </a:prstGeom>
        </p:spPr>
        <p:txBody>
          <a:bodyPr anchor="ctr"/>
          <a:lstStyle>
            <a:lvl1pPr marL="0" indent="0">
              <a:buNone/>
              <a:defRPr sz="1800" b="0" i="0">
                <a:solidFill>
                  <a:schemeClr val="accent1"/>
                </a:solidFill>
                <a:latin typeface="Coolvetica Condensed Rg" panose="020B0606030602020004" pitchFamily="34" charset="0"/>
              </a:defRPr>
            </a:lvl1pPr>
          </a:lstStyle>
          <a:p>
            <a:pPr lvl="0"/>
            <a:r>
              <a:rPr lang="en-US"/>
              <a:t>Speaker or description</a:t>
            </a:r>
          </a:p>
        </p:txBody>
      </p:sp>
      <p:sp>
        <p:nvSpPr>
          <p:cNvPr id="34" name="Text Placeholder 25">
            <a:extLst>
              <a:ext uri="{FF2B5EF4-FFF2-40B4-BE49-F238E27FC236}">
                <a16:creationId xmlns:a16="http://schemas.microsoft.com/office/drawing/2014/main" id="{4514EC1F-C578-FF35-4B4A-1724D2D0E512}"/>
              </a:ext>
            </a:extLst>
          </p:cNvPr>
          <p:cNvSpPr>
            <a:spLocks noGrp="1"/>
          </p:cNvSpPr>
          <p:nvPr>
            <p:ph type="body" sz="quarter" idx="40" hasCustomPrompt="1"/>
          </p:nvPr>
        </p:nvSpPr>
        <p:spPr>
          <a:xfrm>
            <a:off x="406400" y="2806536"/>
            <a:ext cx="740448" cy="594360"/>
          </a:xfrm>
          <a:prstGeom prst="rect">
            <a:avLst/>
          </a:prstGeom>
        </p:spPr>
        <p:txBody>
          <a:bodyPr anchor="ctr"/>
          <a:lstStyle>
            <a:lvl1pPr marL="0" indent="0">
              <a:buNone/>
              <a:defRPr sz="4000" b="0" i="0">
                <a:solidFill>
                  <a:schemeClr val="tx2"/>
                </a:solidFill>
                <a:latin typeface="Mont ExtraLight DEMO" pitchFamily="2" charset="0"/>
              </a:defRPr>
            </a:lvl1pPr>
          </a:lstStyle>
          <a:p>
            <a:pPr lvl="0"/>
            <a:r>
              <a:rPr lang="en-US"/>
              <a:t>3.</a:t>
            </a:r>
          </a:p>
        </p:txBody>
      </p:sp>
      <p:sp>
        <p:nvSpPr>
          <p:cNvPr id="35" name="Text Placeholder 25">
            <a:extLst>
              <a:ext uri="{FF2B5EF4-FFF2-40B4-BE49-F238E27FC236}">
                <a16:creationId xmlns:a16="http://schemas.microsoft.com/office/drawing/2014/main" id="{7AECFB1F-4983-084C-9BAA-30C8DD28F8CB}"/>
              </a:ext>
            </a:extLst>
          </p:cNvPr>
          <p:cNvSpPr>
            <a:spLocks noGrp="1"/>
          </p:cNvSpPr>
          <p:nvPr>
            <p:ph type="body" sz="quarter" idx="41" hasCustomPrompt="1"/>
          </p:nvPr>
        </p:nvSpPr>
        <p:spPr>
          <a:xfrm>
            <a:off x="1287749" y="3641058"/>
            <a:ext cx="4568105" cy="594360"/>
          </a:xfrm>
          <a:prstGeom prst="rect">
            <a:avLst/>
          </a:prstGeom>
        </p:spPr>
        <p:txBody>
          <a:bodyPr anchor="ctr"/>
          <a:lstStyle>
            <a:lvl1pPr marL="0" indent="0">
              <a:buNone/>
              <a:defRPr sz="2400" b="0" i="0">
                <a:solidFill>
                  <a:schemeClr val="tx1"/>
                </a:solidFill>
                <a:latin typeface="Coolvetica Condensed Rg" panose="020B0606030602020004" pitchFamily="34" charset="0"/>
              </a:defRPr>
            </a:lvl1pPr>
          </a:lstStyle>
          <a:p>
            <a:pPr lvl="0"/>
            <a:r>
              <a:rPr lang="en-US"/>
              <a:t>Topic</a:t>
            </a:r>
          </a:p>
        </p:txBody>
      </p:sp>
      <p:sp>
        <p:nvSpPr>
          <p:cNvPr id="36" name="Text Placeholder 25">
            <a:extLst>
              <a:ext uri="{FF2B5EF4-FFF2-40B4-BE49-F238E27FC236}">
                <a16:creationId xmlns:a16="http://schemas.microsoft.com/office/drawing/2014/main" id="{CE870CE0-8950-E41D-8603-53EC9F08D194}"/>
              </a:ext>
            </a:extLst>
          </p:cNvPr>
          <p:cNvSpPr>
            <a:spLocks noGrp="1"/>
          </p:cNvSpPr>
          <p:nvPr>
            <p:ph type="body" sz="quarter" idx="42" hasCustomPrompt="1"/>
          </p:nvPr>
        </p:nvSpPr>
        <p:spPr>
          <a:xfrm>
            <a:off x="6095999" y="3641058"/>
            <a:ext cx="5689599" cy="594360"/>
          </a:xfrm>
          <a:prstGeom prst="rect">
            <a:avLst/>
          </a:prstGeom>
        </p:spPr>
        <p:txBody>
          <a:bodyPr anchor="ctr"/>
          <a:lstStyle>
            <a:lvl1pPr marL="0" indent="0">
              <a:buNone/>
              <a:defRPr sz="1800" b="0" i="0">
                <a:solidFill>
                  <a:schemeClr val="accent1"/>
                </a:solidFill>
                <a:latin typeface="Coolvetica Condensed Rg" panose="020B0606030602020004" pitchFamily="34" charset="0"/>
              </a:defRPr>
            </a:lvl1pPr>
          </a:lstStyle>
          <a:p>
            <a:pPr lvl="0"/>
            <a:r>
              <a:rPr lang="en-US"/>
              <a:t>Speaker or description</a:t>
            </a:r>
          </a:p>
        </p:txBody>
      </p:sp>
      <p:sp>
        <p:nvSpPr>
          <p:cNvPr id="37" name="Text Placeholder 25">
            <a:extLst>
              <a:ext uri="{FF2B5EF4-FFF2-40B4-BE49-F238E27FC236}">
                <a16:creationId xmlns:a16="http://schemas.microsoft.com/office/drawing/2014/main" id="{15BBF6DA-F10E-02D5-42BB-C53989F2B36C}"/>
              </a:ext>
            </a:extLst>
          </p:cNvPr>
          <p:cNvSpPr>
            <a:spLocks noGrp="1"/>
          </p:cNvSpPr>
          <p:nvPr>
            <p:ph type="body" sz="quarter" idx="43" hasCustomPrompt="1"/>
          </p:nvPr>
        </p:nvSpPr>
        <p:spPr>
          <a:xfrm>
            <a:off x="423334" y="3641058"/>
            <a:ext cx="740448" cy="594360"/>
          </a:xfrm>
          <a:prstGeom prst="rect">
            <a:avLst/>
          </a:prstGeom>
        </p:spPr>
        <p:txBody>
          <a:bodyPr anchor="ctr"/>
          <a:lstStyle>
            <a:lvl1pPr marL="0" indent="0">
              <a:buNone/>
              <a:defRPr sz="4000" b="0" i="0">
                <a:solidFill>
                  <a:schemeClr val="tx2"/>
                </a:solidFill>
                <a:latin typeface="Mont ExtraLight DEMO" pitchFamily="2" charset="0"/>
              </a:defRPr>
            </a:lvl1pPr>
          </a:lstStyle>
          <a:p>
            <a:pPr lvl="0"/>
            <a:r>
              <a:rPr lang="en-US"/>
              <a:t>4.</a:t>
            </a:r>
          </a:p>
        </p:txBody>
      </p:sp>
      <p:sp>
        <p:nvSpPr>
          <p:cNvPr id="38" name="Text Placeholder 25">
            <a:extLst>
              <a:ext uri="{FF2B5EF4-FFF2-40B4-BE49-F238E27FC236}">
                <a16:creationId xmlns:a16="http://schemas.microsoft.com/office/drawing/2014/main" id="{8DDF5E37-23CC-CD1C-E7EC-3A2C06A74939}"/>
              </a:ext>
            </a:extLst>
          </p:cNvPr>
          <p:cNvSpPr>
            <a:spLocks noGrp="1"/>
          </p:cNvSpPr>
          <p:nvPr>
            <p:ph type="body" sz="quarter" idx="44" hasCustomPrompt="1"/>
          </p:nvPr>
        </p:nvSpPr>
        <p:spPr>
          <a:xfrm>
            <a:off x="1270815" y="4475580"/>
            <a:ext cx="4568105" cy="594360"/>
          </a:xfrm>
          <a:prstGeom prst="rect">
            <a:avLst/>
          </a:prstGeom>
        </p:spPr>
        <p:txBody>
          <a:bodyPr anchor="ctr"/>
          <a:lstStyle>
            <a:lvl1pPr marL="0" indent="0">
              <a:buNone/>
              <a:defRPr sz="2400" b="0" i="0">
                <a:solidFill>
                  <a:schemeClr val="tx1"/>
                </a:solidFill>
                <a:latin typeface="Coolvetica Condensed Rg" panose="020B0606030602020004" pitchFamily="34" charset="0"/>
              </a:defRPr>
            </a:lvl1pPr>
          </a:lstStyle>
          <a:p>
            <a:pPr lvl="0"/>
            <a:r>
              <a:rPr lang="en-US"/>
              <a:t>Topic</a:t>
            </a:r>
          </a:p>
        </p:txBody>
      </p:sp>
      <p:sp>
        <p:nvSpPr>
          <p:cNvPr id="39" name="Text Placeholder 25">
            <a:extLst>
              <a:ext uri="{FF2B5EF4-FFF2-40B4-BE49-F238E27FC236}">
                <a16:creationId xmlns:a16="http://schemas.microsoft.com/office/drawing/2014/main" id="{47BA99E4-3D5F-7525-0377-67E691E8969C}"/>
              </a:ext>
            </a:extLst>
          </p:cNvPr>
          <p:cNvSpPr>
            <a:spLocks noGrp="1"/>
          </p:cNvSpPr>
          <p:nvPr>
            <p:ph type="body" sz="quarter" idx="45" hasCustomPrompt="1"/>
          </p:nvPr>
        </p:nvSpPr>
        <p:spPr>
          <a:xfrm>
            <a:off x="6079065" y="4475580"/>
            <a:ext cx="5689599" cy="594360"/>
          </a:xfrm>
          <a:prstGeom prst="rect">
            <a:avLst/>
          </a:prstGeom>
        </p:spPr>
        <p:txBody>
          <a:bodyPr anchor="ctr"/>
          <a:lstStyle>
            <a:lvl1pPr marL="0" indent="0">
              <a:buNone/>
              <a:defRPr sz="1800" b="0" i="0">
                <a:solidFill>
                  <a:schemeClr val="accent1"/>
                </a:solidFill>
                <a:latin typeface="Coolvetica Condensed Rg" panose="020B0606030602020004" pitchFamily="34" charset="0"/>
              </a:defRPr>
            </a:lvl1pPr>
          </a:lstStyle>
          <a:p>
            <a:pPr lvl="0"/>
            <a:r>
              <a:rPr lang="en-US"/>
              <a:t>Speaker or description</a:t>
            </a:r>
          </a:p>
        </p:txBody>
      </p:sp>
      <p:sp>
        <p:nvSpPr>
          <p:cNvPr id="40" name="Text Placeholder 25">
            <a:extLst>
              <a:ext uri="{FF2B5EF4-FFF2-40B4-BE49-F238E27FC236}">
                <a16:creationId xmlns:a16="http://schemas.microsoft.com/office/drawing/2014/main" id="{8EA24C4E-6EF2-3355-9A12-C8D10253816B}"/>
              </a:ext>
            </a:extLst>
          </p:cNvPr>
          <p:cNvSpPr>
            <a:spLocks noGrp="1"/>
          </p:cNvSpPr>
          <p:nvPr>
            <p:ph type="body" sz="quarter" idx="46" hasCustomPrompt="1"/>
          </p:nvPr>
        </p:nvSpPr>
        <p:spPr>
          <a:xfrm>
            <a:off x="406400" y="4475580"/>
            <a:ext cx="740448" cy="594360"/>
          </a:xfrm>
          <a:prstGeom prst="rect">
            <a:avLst/>
          </a:prstGeom>
        </p:spPr>
        <p:txBody>
          <a:bodyPr anchor="ctr"/>
          <a:lstStyle>
            <a:lvl1pPr marL="0" indent="0">
              <a:buNone/>
              <a:defRPr sz="4000" b="0" i="0">
                <a:solidFill>
                  <a:schemeClr val="tx2"/>
                </a:solidFill>
                <a:latin typeface="Mont ExtraLight DEMO" pitchFamily="2" charset="0"/>
              </a:defRPr>
            </a:lvl1pPr>
          </a:lstStyle>
          <a:p>
            <a:pPr lvl="0"/>
            <a:r>
              <a:rPr lang="en-US"/>
              <a:t>5.</a:t>
            </a:r>
          </a:p>
        </p:txBody>
      </p:sp>
      <p:sp>
        <p:nvSpPr>
          <p:cNvPr id="41" name="Text Placeholder 25">
            <a:extLst>
              <a:ext uri="{FF2B5EF4-FFF2-40B4-BE49-F238E27FC236}">
                <a16:creationId xmlns:a16="http://schemas.microsoft.com/office/drawing/2014/main" id="{B7910F0D-C48D-2D0B-184C-9C870249AC4A}"/>
              </a:ext>
            </a:extLst>
          </p:cNvPr>
          <p:cNvSpPr>
            <a:spLocks noGrp="1"/>
          </p:cNvSpPr>
          <p:nvPr>
            <p:ph type="body" sz="quarter" idx="47" hasCustomPrompt="1"/>
          </p:nvPr>
        </p:nvSpPr>
        <p:spPr>
          <a:xfrm>
            <a:off x="1270815" y="5310101"/>
            <a:ext cx="4568105" cy="594360"/>
          </a:xfrm>
          <a:prstGeom prst="rect">
            <a:avLst/>
          </a:prstGeom>
        </p:spPr>
        <p:txBody>
          <a:bodyPr anchor="ctr"/>
          <a:lstStyle>
            <a:lvl1pPr marL="0" indent="0">
              <a:buNone/>
              <a:defRPr sz="2400" b="0" i="0">
                <a:solidFill>
                  <a:schemeClr val="tx1"/>
                </a:solidFill>
                <a:latin typeface="Coolvetica Condensed Rg" panose="020B0606030602020004" pitchFamily="34" charset="0"/>
              </a:defRPr>
            </a:lvl1pPr>
          </a:lstStyle>
          <a:p>
            <a:pPr lvl="0"/>
            <a:r>
              <a:rPr lang="en-US"/>
              <a:t>Topic</a:t>
            </a:r>
          </a:p>
        </p:txBody>
      </p:sp>
      <p:sp>
        <p:nvSpPr>
          <p:cNvPr id="42" name="Text Placeholder 25">
            <a:extLst>
              <a:ext uri="{FF2B5EF4-FFF2-40B4-BE49-F238E27FC236}">
                <a16:creationId xmlns:a16="http://schemas.microsoft.com/office/drawing/2014/main" id="{93503D3F-B32A-02CF-2460-1E4F7349AA90}"/>
              </a:ext>
            </a:extLst>
          </p:cNvPr>
          <p:cNvSpPr>
            <a:spLocks noGrp="1"/>
          </p:cNvSpPr>
          <p:nvPr>
            <p:ph type="body" sz="quarter" idx="48" hasCustomPrompt="1"/>
          </p:nvPr>
        </p:nvSpPr>
        <p:spPr>
          <a:xfrm>
            <a:off x="6079065" y="5310101"/>
            <a:ext cx="5689599" cy="594360"/>
          </a:xfrm>
          <a:prstGeom prst="rect">
            <a:avLst/>
          </a:prstGeom>
        </p:spPr>
        <p:txBody>
          <a:bodyPr anchor="ctr"/>
          <a:lstStyle>
            <a:lvl1pPr marL="0" indent="0">
              <a:buNone/>
              <a:defRPr sz="1800" b="0" i="0">
                <a:solidFill>
                  <a:schemeClr val="accent1"/>
                </a:solidFill>
                <a:latin typeface="Coolvetica Condensed Rg" panose="020B0606030602020004" pitchFamily="34" charset="0"/>
              </a:defRPr>
            </a:lvl1pPr>
          </a:lstStyle>
          <a:p>
            <a:pPr lvl="0"/>
            <a:r>
              <a:rPr lang="en-US"/>
              <a:t>Speaker or description</a:t>
            </a:r>
          </a:p>
        </p:txBody>
      </p:sp>
      <p:sp>
        <p:nvSpPr>
          <p:cNvPr id="43" name="Text Placeholder 25">
            <a:extLst>
              <a:ext uri="{FF2B5EF4-FFF2-40B4-BE49-F238E27FC236}">
                <a16:creationId xmlns:a16="http://schemas.microsoft.com/office/drawing/2014/main" id="{B08E172F-92E1-B904-28C4-D52D612EECD5}"/>
              </a:ext>
            </a:extLst>
          </p:cNvPr>
          <p:cNvSpPr>
            <a:spLocks noGrp="1"/>
          </p:cNvSpPr>
          <p:nvPr>
            <p:ph type="body" sz="quarter" idx="49" hasCustomPrompt="1"/>
          </p:nvPr>
        </p:nvSpPr>
        <p:spPr>
          <a:xfrm>
            <a:off x="406400" y="5310101"/>
            <a:ext cx="740448" cy="594360"/>
          </a:xfrm>
          <a:prstGeom prst="rect">
            <a:avLst/>
          </a:prstGeom>
        </p:spPr>
        <p:txBody>
          <a:bodyPr anchor="ctr"/>
          <a:lstStyle>
            <a:lvl1pPr marL="0" indent="0">
              <a:buNone/>
              <a:defRPr sz="4000" b="0" i="0">
                <a:solidFill>
                  <a:schemeClr val="tx2"/>
                </a:solidFill>
                <a:latin typeface="Mont ExtraLight DEMO" pitchFamily="2" charset="0"/>
              </a:defRPr>
            </a:lvl1pPr>
          </a:lstStyle>
          <a:p>
            <a:pPr lvl="0"/>
            <a:r>
              <a:rPr lang="en-US"/>
              <a:t>6.</a:t>
            </a:r>
          </a:p>
        </p:txBody>
      </p:sp>
    </p:spTree>
    <p:extLst>
      <p:ext uri="{BB962C8B-B14F-4D97-AF65-F5344CB8AC3E}">
        <p14:creationId xmlns:p14="http://schemas.microsoft.com/office/powerpoint/2010/main" val="319850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e &amp; Sub &amp; Conten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931107A8-3071-4A7A-8FBC-98B5FB93DCD3}"/>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3" name="TextBox 2">
            <a:extLst>
              <a:ext uri="{FF2B5EF4-FFF2-40B4-BE49-F238E27FC236}">
                <a16:creationId xmlns:a16="http://schemas.microsoft.com/office/drawing/2014/main" id="{864B1142-B894-4270-B3E2-BEBEC6DCD7C5}"/>
              </a:ext>
            </a:extLst>
          </p:cNvPr>
          <p:cNvSpPr txBox="1"/>
          <p:nvPr/>
        </p:nvSpPr>
        <p:spPr>
          <a:xfrm>
            <a:off x="11395336" y="6354828"/>
            <a:ext cx="6096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700" b="0" i="0" u="none" strike="noStrike" kern="1200" cap="none" spc="0" normalizeH="0" baseline="0" noProof="0" dirty="0">
                <a:ln>
                  <a:noFill/>
                </a:ln>
                <a:solidFill>
                  <a:schemeClr val="tx1"/>
                </a:solidFill>
                <a:effectLst/>
                <a:uLnTx/>
                <a:uFillTx/>
                <a:latin typeface="Mont ExtraLight DEMO" pitchFamily="2" charset="0"/>
                <a:ea typeface="+mn-ea"/>
                <a:cs typeface="+mn-cs"/>
              </a:rPr>
              <a:t>PAGE</a:t>
            </a:r>
          </a:p>
        </p:txBody>
      </p:sp>
      <p:sp>
        <p:nvSpPr>
          <p:cNvPr id="4" name="Slide Number Placeholder 3">
            <a:extLst>
              <a:ext uri="{FF2B5EF4-FFF2-40B4-BE49-F238E27FC236}">
                <a16:creationId xmlns:a16="http://schemas.microsoft.com/office/drawing/2014/main" id="{F80238B1-CACF-4895-9210-EDCC91D0BE8F}"/>
              </a:ext>
            </a:extLst>
          </p:cNvPr>
          <p:cNvSpPr>
            <a:spLocks noGrp="1"/>
          </p:cNvSpPr>
          <p:nvPr>
            <p:ph type="sldNum" sz="quarter" idx="15"/>
          </p:nvPr>
        </p:nvSpPr>
        <p:spPr>
          <a:xfrm>
            <a:off x="11489746" y="6264273"/>
            <a:ext cx="482600" cy="365125"/>
          </a:xfrm>
        </p:spPr>
        <p:txBody>
          <a:bodyPr/>
          <a:lstStyle>
            <a:lvl1pPr>
              <a:defRPr sz="900" b="0" i="0">
                <a:solidFill>
                  <a:schemeClr val="tx1"/>
                </a:solidFill>
                <a:latin typeface="Mont ExtraLight DEMO" pitchFamily="2" charset="0"/>
              </a:defRPr>
            </a:lvl1pPr>
          </a:lstStyle>
          <a:p>
            <a:fld id="{AB04EEB2-353C-6D40-8119-E0254FD91A96}" type="slidenum">
              <a:rPr lang="en-US" smtClean="0"/>
              <a:pPr/>
              <a:t>‹#›</a:t>
            </a:fld>
            <a:endParaRPr lang="en-US" dirty="0"/>
          </a:p>
        </p:txBody>
      </p:sp>
      <p:cxnSp>
        <p:nvCxnSpPr>
          <p:cNvPr id="5" name="Straight Connector 4">
            <a:extLst>
              <a:ext uri="{FF2B5EF4-FFF2-40B4-BE49-F238E27FC236}">
                <a16:creationId xmlns:a16="http://schemas.microsoft.com/office/drawing/2014/main" id="{22316007-9D52-494F-A587-37C274B77105}"/>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3058C6-2D9A-490A-8B3A-E4DA53D19CC1}"/>
              </a:ext>
            </a:extLst>
          </p:cNvPr>
          <p:cNvCxnSpPr>
            <a:cxnSpLocks/>
          </p:cNvCxnSpPr>
          <p:nvPr/>
        </p:nvCxnSpPr>
        <p:spPr>
          <a:xfrm>
            <a:off x="406400" y="6446837"/>
            <a:ext cx="110207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9">
            <a:extLst>
              <a:ext uri="{FF2B5EF4-FFF2-40B4-BE49-F238E27FC236}">
                <a16:creationId xmlns:a16="http://schemas.microsoft.com/office/drawing/2014/main" id="{AB7DD945-C539-455B-970A-A927F25F54CD}"/>
              </a:ext>
            </a:extLst>
          </p:cNvPr>
          <p:cNvSpPr>
            <a:spLocks noGrp="1"/>
          </p:cNvSpPr>
          <p:nvPr>
            <p:ph sz="quarter" idx="17"/>
          </p:nvPr>
        </p:nvSpPr>
        <p:spPr>
          <a:xfrm>
            <a:off x="406400" y="1295402"/>
            <a:ext cx="11379195" cy="4889826"/>
          </a:xfrm>
          <a:prstGeom prst="rect">
            <a:avLst/>
          </a:prstGeom>
        </p:spPr>
        <p:txBody>
          <a:bodyPr/>
          <a:lstStyle>
            <a:lvl1pPr>
              <a:defRPr b="0" i="0">
                <a:latin typeface="Coolvetica Condensed Rg" panose="020B0606030602020004" pitchFamily="34" charset="0"/>
              </a:defRPr>
            </a:lvl1pPr>
            <a:lvl2pPr>
              <a:defRPr b="0" i="0">
                <a:latin typeface="Coolvetica Condensed Rg" panose="020B0606030602020004" pitchFamily="34" charset="0"/>
              </a:defRPr>
            </a:lvl2pPr>
            <a:lvl3pPr>
              <a:defRPr b="0" i="0">
                <a:latin typeface="Coolvetica Condensed Rg" panose="020B0606030602020004" pitchFamily="34" charset="0"/>
              </a:defRPr>
            </a:lvl3pPr>
            <a:lvl4pPr>
              <a:defRPr b="0" i="0">
                <a:latin typeface="Coolvetica Condensed Rg" panose="020B0606030602020004" pitchFamily="34" charset="0"/>
              </a:defRPr>
            </a:lvl4pPr>
            <a:lvl5pPr>
              <a:defRPr b="0" i="0">
                <a:latin typeface="Coolvetica Condensed Rg" panose="020B0606030602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a:extLst>
              <a:ext uri="{FF2B5EF4-FFF2-40B4-BE49-F238E27FC236}">
                <a16:creationId xmlns:a16="http://schemas.microsoft.com/office/drawing/2014/main" id="{C2DE71E6-784F-40E4-9E78-D77362575F05}"/>
              </a:ext>
            </a:extLst>
          </p:cNvPr>
          <p:cNvSpPr>
            <a:spLocks noGrp="1"/>
          </p:cNvSpPr>
          <p:nvPr>
            <p:ph type="body" sz="quarter" idx="16" hasCustomPrompt="1"/>
          </p:nvPr>
        </p:nvSpPr>
        <p:spPr>
          <a:xfrm>
            <a:off x="626534" y="638892"/>
            <a:ext cx="11159065" cy="351708"/>
          </a:xfrm>
          <a:prstGeom prst="rect">
            <a:avLst/>
          </a:prstGeom>
        </p:spPr>
        <p:txBody>
          <a:bodyPr/>
          <a:lstStyle>
            <a:lvl1pPr marL="0" indent="0">
              <a:buNone/>
              <a:defRPr sz="1600" b="0" i="0">
                <a:solidFill>
                  <a:schemeClr val="bg2"/>
                </a:solidFill>
                <a:latin typeface="BUTLER-MEDIUM" panose="02000503090000020003" pitchFamily="2" charset="77"/>
              </a:defRPr>
            </a:lvl1pPr>
          </a:lstStyle>
          <a:p>
            <a:pPr lvl="0"/>
            <a:r>
              <a:rPr lang="en-US" dirty="0"/>
              <a:t>Insert sub-header here</a:t>
            </a:r>
          </a:p>
        </p:txBody>
      </p:sp>
      <p:pic>
        <p:nvPicPr>
          <p:cNvPr id="7" name="Picture 6" descr="A blue and black logo&#10;&#10;Description automatically generated">
            <a:extLst>
              <a:ext uri="{FF2B5EF4-FFF2-40B4-BE49-F238E27FC236}">
                <a16:creationId xmlns:a16="http://schemas.microsoft.com/office/drawing/2014/main" id="{9D07C6BF-B401-5BF0-93B8-B02FA45D4D19}"/>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41093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e &amp; Sub &amp; Conten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931107A8-3071-4A7A-8FBC-98B5FB93DCD3}"/>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3" name="TextBox 2">
            <a:extLst>
              <a:ext uri="{FF2B5EF4-FFF2-40B4-BE49-F238E27FC236}">
                <a16:creationId xmlns:a16="http://schemas.microsoft.com/office/drawing/2014/main" id="{864B1142-B894-4270-B3E2-BEBEC6DCD7C5}"/>
              </a:ext>
            </a:extLst>
          </p:cNvPr>
          <p:cNvSpPr txBox="1"/>
          <p:nvPr/>
        </p:nvSpPr>
        <p:spPr>
          <a:xfrm>
            <a:off x="11395336" y="6354828"/>
            <a:ext cx="6096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700" b="0" i="0" u="none" strike="noStrike" kern="1200" cap="none" spc="0" normalizeH="0" baseline="0" noProof="0" dirty="0">
                <a:ln>
                  <a:noFill/>
                </a:ln>
                <a:solidFill>
                  <a:schemeClr val="tx1"/>
                </a:solidFill>
                <a:effectLst/>
                <a:uLnTx/>
                <a:uFillTx/>
                <a:latin typeface="Mont ExtraLight DEMO" pitchFamily="2" charset="0"/>
                <a:ea typeface="+mn-ea"/>
                <a:cs typeface="+mn-cs"/>
              </a:rPr>
              <a:t>PAGE</a:t>
            </a:r>
          </a:p>
        </p:txBody>
      </p:sp>
      <p:sp>
        <p:nvSpPr>
          <p:cNvPr id="4" name="Slide Number Placeholder 3">
            <a:extLst>
              <a:ext uri="{FF2B5EF4-FFF2-40B4-BE49-F238E27FC236}">
                <a16:creationId xmlns:a16="http://schemas.microsoft.com/office/drawing/2014/main" id="{F80238B1-CACF-4895-9210-EDCC91D0BE8F}"/>
              </a:ext>
            </a:extLst>
          </p:cNvPr>
          <p:cNvSpPr>
            <a:spLocks noGrp="1"/>
          </p:cNvSpPr>
          <p:nvPr>
            <p:ph type="sldNum" sz="quarter" idx="15"/>
          </p:nvPr>
        </p:nvSpPr>
        <p:spPr>
          <a:xfrm>
            <a:off x="11489746" y="6264273"/>
            <a:ext cx="482600" cy="365125"/>
          </a:xfrm>
        </p:spPr>
        <p:txBody>
          <a:bodyPr/>
          <a:lstStyle>
            <a:lvl1pPr>
              <a:defRPr sz="900" b="0" i="0">
                <a:solidFill>
                  <a:schemeClr val="tx1"/>
                </a:solidFill>
                <a:latin typeface="Mont ExtraLight DEMO" pitchFamily="2" charset="0"/>
              </a:defRPr>
            </a:lvl1pPr>
          </a:lstStyle>
          <a:p>
            <a:fld id="{AF30B1CF-4527-A649-8C50-7BDB6B7198D3}" type="slidenum">
              <a:rPr lang="en-US" smtClean="0"/>
              <a:t>‹#›</a:t>
            </a:fld>
            <a:endParaRPr lang="en-US"/>
          </a:p>
        </p:txBody>
      </p:sp>
      <p:cxnSp>
        <p:nvCxnSpPr>
          <p:cNvPr id="5" name="Straight Connector 4">
            <a:extLst>
              <a:ext uri="{FF2B5EF4-FFF2-40B4-BE49-F238E27FC236}">
                <a16:creationId xmlns:a16="http://schemas.microsoft.com/office/drawing/2014/main" id="{22316007-9D52-494F-A587-37C274B77105}"/>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3058C6-2D9A-490A-8B3A-E4DA53D19CC1}"/>
              </a:ext>
            </a:extLst>
          </p:cNvPr>
          <p:cNvCxnSpPr>
            <a:cxnSpLocks/>
          </p:cNvCxnSpPr>
          <p:nvPr/>
        </p:nvCxnSpPr>
        <p:spPr>
          <a:xfrm>
            <a:off x="406400" y="6446837"/>
            <a:ext cx="110207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9">
            <a:extLst>
              <a:ext uri="{FF2B5EF4-FFF2-40B4-BE49-F238E27FC236}">
                <a16:creationId xmlns:a16="http://schemas.microsoft.com/office/drawing/2014/main" id="{AB7DD945-C539-455B-970A-A927F25F54CD}"/>
              </a:ext>
            </a:extLst>
          </p:cNvPr>
          <p:cNvSpPr>
            <a:spLocks noGrp="1"/>
          </p:cNvSpPr>
          <p:nvPr>
            <p:ph sz="quarter" idx="17"/>
          </p:nvPr>
        </p:nvSpPr>
        <p:spPr>
          <a:xfrm>
            <a:off x="406400" y="1295402"/>
            <a:ext cx="11379195" cy="4889826"/>
          </a:xfrm>
          <a:prstGeom prst="rect">
            <a:avLst/>
          </a:prstGeom>
        </p:spPr>
        <p:txBody>
          <a:bodyPr/>
          <a:lstStyle>
            <a:lvl1pPr>
              <a:defRPr b="0" i="0">
                <a:latin typeface="Coolvetica Condensed Rg" panose="020B0606030602020004" pitchFamily="34" charset="0"/>
              </a:defRPr>
            </a:lvl1pPr>
            <a:lvl2pPr>
              <a:defRPr b="0" i="0">
                <a:latin typeface="Coolvetica Condensed Rg" panose="020B0606030602020004" pitchFamily="34" charset="0"/>
              </a:defRPr>
            </a:lvl2pPr>
            <a:lvl3pPr>
              <a:defRPr b="0" i="0">
                <a:latin typeface="Coolvetica Condensed Rg" panose="020B0606030602020004" pitchFamily="34" charset="0"/>
              </a:defRPr>
            </a:lvl3pPr>
            <a:lvl4pPr>
              <a:defRPr b="0" i="0">
                <a:latin typeface="Coolvetica Condensed Rg" panose="020B0606030602020004" pitchFamily="34" charset="0"/>
              </a:defRPr>
            </a:lvl4pPr>
            <a:lvl5pPr>
              <a:defRPr b="0" i="0">
                <a:latin typeface="Coolvetica Condensed Rg" panose="020B0606030602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A blue and black logo&#10;&#10;Description automatically generated">
            <a:extLst>
              <a:ext uri="{FF2B5EF4-FFF2-40B4-BE49-F238E27FC236}">
                <a16:creationId xmlns:a16="http://schemas.microsoft.com/office/drawing/2014/main" id="{9D07C6BF-B401-5BF0-93B8-B02FA45D4D19}"/>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34390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e &amp; Sub &amp; Content">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931107A8-3071-4A7A-8FBC-98B5FB93DCD3}"/>
              </a:ext>
            </a:extLst>
          </p:cNvPr>
          <p:cNvSpPr>
            <a:spLocks noGrp="1"/>
          </p:cNvSpPr>
          <p:nvPr>
            <p:ph type="body" sz="quarter" idx="13" hasCustomPrompt="1"/>
          </p:nvPr>
        </p:nvSpPr>
        <p:spPr>
          <a:xfrm>
            <a:off x="423334" y="184582"/>
            <a:ext cx="11362265" cy="439738"/>
          </a:xfrm>
          <a:prstGeom prst="rect">
            <a:avLst/>
          </a:prstGeom>
        </p:spPr>
        <p:txBody>
          <a:bodyPr>
            <a:noAutofit/>
          </a:bodyPr>
          <a:lstStyle>
            <a:lvl1pPr marL="0" indent="0">
              <a:buNone/>
              <a:defRPr b="1" i="0" cap="all" baseline="0">
                <a:latin typeface="BUTLER-BLACK" panose="02000503090000020003" pitchFamily="2" charset="77"/>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add heading here</a:t>
            </a:r>
          </a:p>
        </p:txBody>
      </p:sp>
      <p:sp>
        <p:nvSpPr>
          <p:cNvPr id="3" name="TextBox 2">
            <a:extLst>
              <a:ext uri="{FF2B5EF4-FFF2-40B4-BE49-F238E27FC236}">
                <a16:creationId xmlns:a16="http://schemas.microsoft.com/office/drawing/2014/main" id="{864B1142-B894-4270-B3E2-BEBEC6DCD7C5}"/>
              </a:ext>
            </a:extLst>
          </p:cNvPr>
          <p:cNvSpPr txBox="1"/>
          <p:nvPr/>
        </p:nvSpPr>
        <p:spPr>
          <a:xfrm>
            <a:off x="11395336" y="6354828"/>
            <a:ext cx="6096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700" b="0" i="0" u="none" strike="noStrike" kern="1200" cap="none" spc="0" normalizeH="0" baseline="0" noProof="0" dirty="0">
                <a:ln>
                  <a:noFill/>
                </a:ln>
                <a:solidFill>
                  <a:schemeClr val="tx1"/>
                </a:solidFill>
                <a:effectLst/>
                <a:uLnTx/>
                <a:uFillTx/>
                <a:latin typeface="Mont ExtraLight DEMO" pitchFamily="2" charset="0"/>
                <a:ea typeface="+mn-ea"/>
                <a:cs typeface="+mn-cs"/>
              </a:rPr>
              <a:t>PAGE</a:t>
            </a:r>
          </a:p>
        </p:txBody>
      </p:sp>
      <p:sp>
        <p:nvSpPr>
          <p:cNvPr id="4" name="Slide Number Placeholder 3">
            <a:extLst>
              <a:ext uri="{FF2B5EF4-FFF2-40B4-BE49-F238E27FC236}">
                <a16:creationId xmlns:a16="http://schemas.microsoft.com/office/drawing/2014/main" id="{F80238B1-CACF-4895-9210-EDCC91D0BE8F}"/>
              </a:ext>
            </a:extLst>
          </p:cNvPr>
          <p:cNvSpPr>
            <a:spLocks noGrp="1"/>
          </p:cNvSpPr>
          <p:nvPr>
            <p:ph type="sldNum" sz="quarter" idx="15"/>
          </p:nvPr>
        </p:nvSpPr>
        <p:spPr>
          <a:xfrm>
            <a:off x="11489746" y="6264273"/>
            <a:ext cx="482600" cy="365125"/>
          </a:xfrm>
        </p:spPr>
        <p:txBody>
          <a:bodyPr/>
          <a:lstStyle>
            <a:lvl1pPr>
              <a:defRPr sz="900" b="0" i="0">
                <a:solidFill>
                  <a:schemeClr val="tx1"/>
                </a:solidFill>
                <a:latin typeface="Mont ExtraLight DEMO" pitchFamily="2" charset="0"/>
              </a:defRPr>
            </a:lvl1pPr>
          </a:lstStyle>
          <a:p>
            <a:fld id="{AF30B1CF-4527-A649-8C50-7BDB6B7198D3}" type="slidenum">
              <a:rPr lang="en-US" smtClean="0"/>
              <a:t>‹#›</a:t>
            </a:fld>
            <a:endParaRPr lang="en-US"/>
          </a:p>
        </p:txBody>
      </p:sp>
      <p:cxnSp>
        <p:nvCxnSpPr>
          <p:cNvPr id="5" name="Straight Connector 4">
            <a:extLst>
              <a:ext uri="{FF2B5EF4-FFF2-40B4-BE49-F238E27FC236}">
                <a16:creationId xmlns:a16="http://schemas.microsoft.com/office/drawing/2014/main" id="{22316007-9D52-494F-A587-37C274B77105}"/>
              </a:ext>
            </a:extLst>
          </p:cNvPr>
          <p:cNvCxnSpPr>
            <a:cxnSpLocks/>
          </p:cNvCxnSpPr>
          <p:nvPr/>
        </p:nvCxnSpPr>
        <p:spPr>
          <a:xfrm flipV="1">
            <a:off x="406400" y="236808"/>
            <a:ext cx="0" cy="3352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3058C6-2D9A-490A-8B3A-E4DA53D19CC1}"/>
              </a:ext>
            </a:extLst>
          </p:cNvPr>
          <p:cNvCxnSpPr>
            <a:cxnSpLocks/>
          </p:cNvCxnSpPr>
          <p:nvPr/>
        </p:nvCxnSpPr>
        <p:spPr>
          <a:xfrm>
            <a:off x="406400" y="6446837"/>
            <a:ext cx="110207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blue and black logo&#10;&#10;Description automatically generated">
            <a:extLst>
              <a:ext uri="{FF2B5EF4-FFF2-40B4-BE49-F238E27FC236}">
                <a16:creationId xmlns:a16="http://schemas.microsoft.com/office/drawing/2014/main" id="{9D07C6BF-B401-5BF0-93B8-B02FA45D4D19}"/>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3267704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Tite &amp; Sub &amp; 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B1142-B894-4270-B3E2-BEBEC6DCD7C5}"/>
              </a:ext>
            </a:extLst>
          </p:cNvPr>
          <p:cNvSpPr txBox="1"/>
          <p:nvPr/>
        </p:nvSpPr>
        <p:spPr>
          <a:xfrm>
            <a:off x="11395336" y="6354828"/>
            <a:ext cx="60960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700" b="0" i="0" u="none" strike="noStrike" kern="1200" cap="none" spc="0" normalizeH="0" baseline="0" noProof="0" dirty="0">
                <a:ln>
                  <a:noFill/>
                </a:ln>
                <a:solidFill>
                  <a:schemeClr val="tx1"/>
                </a:solidFill>
                <a:effectLst/>
                <a:uLnTx/>
                <a:uFillTx/>
                <a:latin typeface="Mont ExtraLight DEMO" pitchFamily="2" charset="0"/>
                <a:ea typeface="+mn-ea"/>
                <a:cs typeface="+mn-cs"/>
              </a:rPr>
              <a:t>PAGE</a:t>
            </a:r>
          </a:p>
        </p:txBody>
      </p:sp>
      <p:sp>
        <p:nvSpPr>
          <p:cNvPr id="4" name="Slide Number Placeholder 3">
            <a:extLst>
              <a:ext uri="{FF2B5EF4-FFF2-40B4-BE49-F238E27FC236}">
                <a16:creationId xmlns:a16="http://schemas.microsoft.com/office/drawing/2014/main" id="{F80238B1-CACF-4895-9210-EDCC91D0BE8F}"/>
              </a:ext>
            </a:extLst>
          </p:cNvPr>
          <p:cNvSpPr>
            <a:spLocks noGrp="1"/>
          </p:cNvSpPr>
          <p:nvPr>
            <p:ph type="sldNum" sz="quarter" idx="15"/>
          </p:nvPr>
        </p:nvSpPr>
        <p:spPr>
          <a:xfrm>
            <a:off x="11489746" y="6264273"/>
            <a:ext cx="482600" cy="365125"/>
          </a:xfrm>
        </p:spPr>
        <p:txBody>
          <a:bodyPr/>
          <a:lstStyle>
            <a:lvl1pPr>
              <a:defRPr sz="900" b="0" i="0">
                <a:solidFill>
                  <a:schemeClr val="tx1"/>
                </a:solidFill>
                <a:latin typeface="Mont ExtraLight DEMO" pitchFamily="2" charset="0"/>
              </a:defRPr>
            </a:lvl1pPr>
          </a:lstStyle>
          <a:p>
            <a:fld id="{AF30B1CF-4527-A649-8C50-7BDB6B7198D3}" type="slidenum">
              <a:rPr lang="en-US" smtClean="0"/>
              <a:t>‹#›</a:t>
            </a:fld>
            <a:endParaRPr lang="en-US"/>
          </a:p>
        </p:txBody>
      </p:sp>
      <p:cxnSp>
        <p:nvCxnSpPr>
          <p:cNvPr id="6" name="Straight Connector 5">
            <a:extLst>
              <a:ext uri="{FF2B5EF4-FFF2-40B4-BE49-F238E27FC236}">
                <a16:creationId xmlns:a16="http://schemas.microsoft.com/office/drawing/2014/main" id="{7F3058C6-2D9A-490A-8B3A-E4DA53D19CC1}"/>
              </a:ext>
            </a:extLst>
          </p:cNvPr>
          <p:cNvCxnSpPr>
            <a:cxnSpLocks/>
          </p:cNvCxnSpPr>
          <p:nvPr/>
        </p:nvCxnSpPr>
        <p:spPr>
          <a:xfrm>
            <a:off x="406400" y="6446837"/>
            <a:ext cx="110207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blue and black logo&#10;&#10;Description automatically generated">
            <a:extLst>
              <a:ext uri="{FF2B5EF4-FFF2-40B4-BE49-F238E27FC236}">
                <a16:creationId xmlns:a16="http://schemas.microsoft.com/office/drawing/2014/main" id="{9D07C6BF-B401-5BF0-93B8-B02FA45D4D19}"/>
              </a:ext>
            </a:extLst>
          </p:cNvPr>
          <p:cNvPicPr>
            <a:picLocks noChangeAspect="1"/>
          </p:cNvPicPr>
          <p:nvPr/>
        </p:nvPicPr>
        <p:blipFill>
          <a:blip r:embed="rId2"/>
          <a:stretch>
            <a:fillRect/>
          </a:stretch>
        </p:blipFill>
        <p:spPr>
          <a:xfrm>
            <a:off x="373810" y="6404192"/>
            <a:ext cx="1346128" cy="538451"/>
          </a:xfrm>
          <a:prstGeom prst="rect">
            <a:avLst/>
          </a:prstGeom>
        </p:spPr>
      </p:pic>
    </p:spTree>
    <p:extLst>
      <p:ext uri="{BB962C8B-B14F-4D97-AF65-F5344CB8AC3E}">
        <p14:creationId xmlns:p14="http://schemas.microsoft.com/office/powerpoint/2010/main" val="3113201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ite &amp; Sub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43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Break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153C5F-FDC3-D1DC-D1AE-85F48C846167}"/>
              </a:ext>
            </a:extLst>
          </p:cNvPr>
          <p:cNvGrpSpPr/>
          <p:nvPr/>
        </p:nvGrpSpPr>
        <p:grpSpPr>
          <a:xfrm>
            <a:off x="-4421526" y="-141888"/>
            <a:ext cx="21452148" cy="7141776"/>
            <a:chOff x="-988955" y="0"/>
            <a:chExt cx="15544800" cy="5175122"/>
          </a:xfrm>
        </p:grpSpPr>
        <p:pic>
          <p:nvPicPr>
            <p:cNvPr id="3" name="Picture 2" descr="A blue hexagon pattern&#10;&#10;Description automatically generated">
              <a:extLst>
                <a:ext uri="{FF2B5EF4-FFF2-40B4-BE49-F238E27FC236}">
                  <a16:creationId xmlns:a16="http://schemas.microsoft.com/office/drawing/2014/main" id="{3D445C2B-C549-10D8-481C-C2E1F356AD69}"/>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988955" y="0"/>
              <a:ext cx="7772400" cy="5175122"/>
            </a:xfrm>
            <a:prstGeom prst="rect">
              <a:avLst/>
            </a:prstGeom>
          </p:spPr>
        </p:pic>
        <p:pic>
          <p:nvPicPr>
            <p:cNvPr id="4" name="Picture 3" descr="A blue hexagon pattern&#10;&#10;Description automatically generated">
              <a:extLst>
                <a:ext uri="{FF2B5EF4-FFF2-40B4-BE49-F238E27FC236}">
                  <a16:creationId xmlns:a16="http://schemas.microsoft.com/office/drawing/2014/main" id="{5E447737-5DED-2BBD-E4B0-706A465EE603}"/>
                </a:ext>
              </a:extLst>
            </p:cNvPr>
            <p:cNvPicPr>
              <a:picLocks noChangeAspect="1"/>
            </p:cNvPicPr>
            <p:nvPr/>
          </p:nvPicPr>
          <p:blipFill>
            <a:blip r:embed="rId2">
              <a:duotone>
                <a:schemeClr val="accent2">
                  <a:shade val="45000"/>
                  <a:satMod val="135000"/>
                </a:schemeClr>
                <a:prstClr val="white"/>
              </a:duotone>
              <a:alphaModFix amt="35000"/>
            </a:blip>
            <a:stretch>
              <a:fillRect/>
            </a:stretch>
          </p:blipFill>
          <p:spPr>
            <a:xfrm>
              <a:off x="6783445" y="0"/>
              <a:ext cx="7772400" cy="5175122"/>
            </a:xfrm>
            <a:prstGeom prst="rect">
              <a:avLst/>
            </a:prstGeom>
          </p:spPr>
        </p:pic>
      </p:grpSp>
      <p:sp>
        <p:nvSpPr>
          <p:cNvPr id="30" name="Rectangle 29">
            <a:extLst>
              <a:ext uri="{FF2B5EF4-FFF2-40B4-BE49-F238E27FC236}">
                <a16:creationId xmlns:a16="http://schemas.microsoft.com/office/drawing/2014/main" id="{2C55E14A-110F-4866-B8F5-92BA604CE60F}"/>
              </a:ext>
            </a:extLst>
          </p:cNvPr>
          <p:cNvSpPr/>
          <p:nvPr/>
        </p:nvSpPr>
        <p:spPr>
          <a:xfrm>
            <a:off x="9296400" y="361950"/>
            <a:ext cx="2286000" cy="61341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ebas Neue Regular"/>
              <a:ea typeface="+mn-ea"/>
              <a:cs typeface="+mn-cs"/>
            </a:endParaRPr>
          </a:p>
        </p:txBody>
      </p:sp>
      <p:sp>
        <p:nvSpPr>
          <p:cNvPr id="22" name="Text Placeholder 7">
            <a:extLst>
              <a:ext uri="{FF2B5EF4-FFF2-40B4-BE49-F238E27FC236}">
                <a16:creationId xmlns:a16="http://schemas.microsoft.com/office/drawing/2014/main" id="{C46FC007-D8A1-41A6-B952-E6A691DE5400}"/>
              </a:ext>
            </a:extLst>
          </p:cNvPr>
          <p:cNvSpPr>
            <a:spLocks noGrp="1"/>
          </p:cNvSpPr>
          <p:nvPr>
            <p:ph type="body" sz="quarter" idx="14" hasCustomPrompt="1"/>
          </p:nvPr>
        </p:nvSpPr>
        <p:spPr>
          <a:xfrm>
            <a:off x="9296400" y="4817032"/>
            <a:ext cx="2286000" cy="1659969"/>
          </a:xfrm>
          <a:prstGeom prst="rect">
            <a:avLst/>
          </a:prstGeom>
        </p:spPr>
        <p:txBody>
          <a:bodyPr>
            <a:noAutofit/>
          </a:bodyPr>
          <a:lstStyle>
            <a:lvl1pPr marL="0" indent="0" algn="ctr">
              <a:buFontTx/>
              <a:buNone/>
              <a:defRPr sz="8000" b="0" i="0">
                <a:solidFill>
                  <a:schemeClr val="accent5"/>
                </a:solidFill>
                <a:latin typeface="Mont ExtraLight DEMO" pitchFamily="2" charset="0"/>
              </a:defRPr>
            </a:lvl1pPr>
            <a:lvl2pPr marL="457200" indent="0">
              <a:buFontTx/>
              <a:buNone/>
              <a:defRPr b="1">
                <a:solidFill>
                  <a:schemeClr val="tx1"/>
                </a:solidFill>
                <a:latin typeface="+mj-lt"/>
              </a:defRPr>
            </a:lvl2pPr>
            <a:lvl3pPr marL="914400" indent="0">
              <a:buFontTx/>
              <a:buNone/>
              <a:defRPr b="1">
                <a:solidFill>
                  <a:schemeClr val="tx1"/>
                </a:solidFill>
                <a:latin typeface="+mj-lt"/>
              </a:defRPr>
            </a:lvl3pPr>
            <a:lvl4pPr marL="1371600" indent="0">
              <a:buFontTx/>
              <a:buNone/>
              <a:defRPr b="1">
                <a:solidFill>
                  <a:schemeClr val="tx1"/>
                </a:solidFill>
                <a:latin typeface="+mj-lt"/>
              </a:defRPr>
            </a:lvl4pPr>
            <a:lvl5pPr marL="1828800" indent="0">
              <a:buFontTx/>
              <a:buNone/>
              <a:defRPr b="1">
                <a:solidFill>
                  <a:schemeClr val="tx1"/>
                </a:solidFill>
                <a:latin typeface="+mj-lt"/>
              </a:defRPr>
            </a:lvl5pPr>
          </a:lstStyle>
          <a:p>
            <a:pPr lvl="0"/>
            <a:r>
              <a:rPr lang="en-US" dirty="0"/>
              <a:t>1</a:t>
            </a:r>
          </a:p>
        </p:txBody>
      </p:sp>
      <p:sp>
        <p:nvSpPr>
          <p:cNvPr id="23" name="TextBox 22">
            <a:extLst>
              <a:ext uri="{FF2B5EF4-FFF2-40B4-BE49-F238E27FC236}">
                <a16:creationId xmlns:a16="http://schemas.microsoft.com/office/drawing/2014/main" id="{508549C8-20BE-4698-89F3-93A6F26DAC28}"/>
              </a:ext>
            </a:extLst>
          </p:cNvPr>
          <p:cNvSpPr txBox="1"/>
          <p:nvPr/>
        </p:nvSpPr>
        <p:spPr>
          <a:xfrm rot="5400000">
            <a:off x="8379380" y="1932597"/>
            <a:ext cx="4120039"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349ED8"/>
              </a:buClr>
              <a:buSzTx/>
              <a:buFontTx/>
              <a:buNone/>
              <a:tabLst/>
              <a:defRPr/>
            </a:pPr>
            <a:r>
              <a:rPr kumimoji="0" lang="en-US" sz="7200" b="0" i="0" u="none" strike="noStrike" kern="1200" cap="all" spc="0" normalizeH="0" baseline="0" noProof="0" dirty="0">
                <a:ln>
                  <a:noFill/>
                </a:ln>
                <a:solidFill>
                  <a:schemeClr val="accent5"/>
                </a:solidFill>
                <a:effectLst/>
                <a:uLnTx/>
                <a:uFillTx/>
                <a:latin typeface="Mont ExtraLight DEMO" pitchFamily="2" charset="0"/>
                <a:ea typeface="+mn-ea"/>
                <a:cs typeface="+mn-cs"/>
              </a:rPr>
              <a:t>SECTION</a:t>
            </a:r>
          </a:p>
        </p:txBody>
      </p:sp>
      <p:pic>
        <p:nvPicPr>
          <p:cNvPr id="31" name="Picture 30" descr="Text&#10;&#10;Description automatically generated">
            <a:extLst>
              <a:ext uri="{FF2B5EF4-FFF2-40B4-BE49-F238E27FC236}">
                <a16:creationId xmlns:a16="http://schemas.microsoft.com/office/drawing/2014/main" id="{8512EEF2-0BD8-482E-A3E8-1CB97FAE12B8}"/>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231" t="27356" r="77732"/>
          <a:stretch/>
        </p:blipFill>
        <p:spPr>
          <a:xfrm>
            <a:off x="3297489" y="361950"/>
            <a:ext cx="5795711" cy="4895850"/>
          </a:xfrm>
          <a:prstGeom prst="rect">
            <a:avLst/>
          </a:prstGeom>
        </p:spPr>
      </p:pic>
      <p:sp>
        <p:nvSpPr>
          <p:cNvPr id="19" name="Title 1">
            <a:extLst>
              <a:ext uri="{FF2B5EF4-FFF2-40B4-BE49-F238E27FC236}">
                <a16:creationId xmlns:a16="http://schemas.microsoft.com/office/drawing/2014/main" id="{E647AB74-D325-43C9-A964-776FF4F0E947}"/>
              </a:ext>
            </a:extLst>
          </p:cNvPr>
          <p:cNvSpPr>
            <a:spLocks noGrp="1"/>
          </p:cNvSpPr>
          <p:nvPr>
            <p:ph type="title" hasCustomPrompt="1"/>
          </p:nvPr>
        </p:nvSpPr>
        <p:spPr>
          <a:xfrm>
            <a:off x="1132235" y="1905000"/>
            <a:ext cx="7554566" cy="1752600"/>
          </a:xfrm>
          <a:prstGeom prst="rect">
            <a:avLst/>
          </a:prstGeom>
        </p:spPr>
        <p:txBody>
          <a:bodyPr>
            <a:noAutofit/>
          </a:bodyPr>
          <a:lstStyle>
            <a:lvl1pPr>
              <a:defRPr sz="4400" b="1" i="0" cap="all" baseline="0">
                <a:solidFill>
                  <a:schemeClr val="tx1"/>
                </a:solidFill>
                <a:latin typeface="BUTLER-BLACK" panose="02000503090000020003" pitchFamily="2" charset="77"/>
              </a:defRPr>
            </a:lvl1pPr>
          </a:lstStyle>
          <a:p>
            <a:r>
              <a:rPr lang="en-US" dirty="0"/>
              <a:t>CLICK EDIT SECTION TITLE MAIN</a:t>
            </a:r>
          </a:p>
        </p:txBody>
      </p:sp>
      <p:sp>
        <p:nvSpPr>
          <p:cNvPr id="20" name="Text Placeholder 7">
            <a:extLst>
              <a:ext uri="{FF2B5EF4-FFF2-40B4-BE49-F238E27FC236}">
                <a16:creationId xmlns:a16="http://schemas.microsoft.com/office/drawing/2014/main" id="{D2434E0D-B883-452B-9006-F7FB4AD67FAA}"/>
              </a:ext>
            </a:extLst>
          </p:cNvPr>
          <p:cNvSpPr>
            <a:spLocks noGrp="1"/>
          </p:cNvSpPr>
          <p:nvPr>
            <p:ph type="body" sz="quarter" idx="13" hasCustomPrompt="1"/>
          </p:nvPr>
        </p:nvSpPr>
        <p:spPr>
          <a:xfrm>
            <a:off x="1131200" y="3808414"/>
            <a:ext cx="7554566" cy="1013752"/>
          </a:xfrm>
          <a:prstGeom prst="rect">
            <a:avLst/>
          </a:prstGeom>
        </p:spPr>
        <p:txBody>
          <a:bodyPr>
            <a:noAutofit/>
          </a:bodyPr>
          <a:lstStyle>
            <a:lvl1pPr marL="0" indent="0">
              <a:buFontTx/>
              <a:buNone/>
              <a:defRPr sz="3200" b="0" i="0">
                <a:solidFill>
                  <a:schemeClr val="bg2"/>
                </a:solidFill>
                <a:latin typeface="BUTLER-MEDIUM" panose="02000503090000020003" pitchFamily="2" charset="77"/>
              </a:defRPr>
            </a:lvl1pPr>
            <a:lvl2pPr marL="457200" indent="0">
              <a:buFontTx/>
              <a:buNone/>
              <a:defRPr b="1">
                <a:solidFill>
                  <a:schemeClr val="tx1"/>
                </a:solidFill>
                <a:latin typeface="+mj-lt"/>
              </a:defRPr>
            </a:lvl2pPr>
            <a:lvl3pPr marL="914400" indent="0">
              <a:buFontTx/>
              <a:buNone/>
              <a:defRPr b="1">
                <a:solidFill>
                  <a:schemeClr val="tx1"/>
                </a:solidFill>
                <a:latin typeface="+mj-lt"/>
              </a:defRPr>
            </a:lvl3pPr>
            <a:lvl4pPr marL="1371600" indent="0">
              <a:buFontTx/>
              <a:buNone/>
              <a:defRPr b="1">
                <a:solidFill>
                  <a:schemeClr val="tx1"/>
                </a:solidFill>
                <a:latin typeface="+mj-lt"/>
              </a:defRPr>
            </a:lvl4pPr>
            <a:lvl5pPr marL="1828800" indent="0">
              <a:buFontTx/>
              <a:buNone/>
              <a:defRPr b="1">
                <a:solidFill>
                  <a:schemeClr val="tx1"/>
                </a:solidFill>
                <a:latin typeface="+mj-lt"/>
              </a:defRPr>
            </a:lvl5pPr>
          </a:lstStyle>
          <a:p>
            <a:pPr lvl="0"/>
            <a:r>
              <a:rPr lang="en-US" dirty="0"/>
              <a:t>Click to edit section title subheading</a:t>
            </a:r>
          </a:p>
        </p:txBody>
      </p:sp>
    </p:spTree>
    <p:extLst>
      <p:ext uri="{BB962C8B-B14F-4D97-AF65-F5344CB8AC3E}">
        <p14:creationId xmlns:p14="http://schemas.microsoft.com/office/powerpoint/2010/main" val="30622082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444BE3-8D6F-4BE8-9496-F3FB18393B3A}" type="slidenum">
              <a:rPr kumimoji="0" lang="en-US" sz="1200" b="0" i="0" u="none" strike="noStrike" kern="1200" cap="none" spc="0" normalizeH="0" baseline="0" noProof="0" smtClean="0">
                <a:ln>
                  <a:noFill/>
                </a:ln>
                <a:solidFill>
                  <a:srgbClr val="032D3E">
                    <a:tint val="75000"/>
                  </a:srgb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32D3E">
                  <a:tint val="75000"/>
                </a:srgbClr>
              </a:solidFill>
              <a:effectLst/>
              <a:uLnTx/>
              <a:uFillTx/>
              <a:latin typeface="Calibri Light"/>
              <a:ea typeface="+mn-ea"/>
              <a:cs typeface="+mn-cs"/>
            </a:endParaRPr>
          </a:p>
        </p:txBody>
      </p:sp>
    </p:spTree>
    <p:extLst>
      <p:ext uri="{BB962C8B-B14F-4D97-AF65-F5344CB8AC3E}">
        <p14:creationId xmlns:p14="http://schemas.microsoft.com/office/powerpoint/2010/main" val="3639238988"/>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30B1CF-4527-A649-8C50-7BDB6B7198D3}" type="slidenum">
              <a:rPr lang="en-US" smtClean="0"/>
              <a:t>‹#›</a:t>
            </a:fld>
            <a:endParaRPr lang="en-US"/>
          </a:p>
        </p:txBody>
      </p:sp>
    </p:spTree>
    <p:extLst>
      <p:ext uri="{BB962C8B-B14F-4D97-AF65-F5344CB8AC3E}">
        <p14:creationId xmlns:p14="http://schemas.microsoft.com/office/powerpoint/2010/main" val="396103244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app.mural.co/t/orpheo8341/m/orpheo8341/1730746393457/1565c8fd6311ee676fd3d80b789035651a7ce7ac?sender=u0a020b767beb804203c56980"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mailto:creg@cregschumann.com"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sv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5394DF-BBF1-A14E-1140-F536DF74EFD0}"/>
              </a:ext>
            </a:extLst>
          </p:cNvPr>
          <p:cNvSpPr txBox="1"/>
          <p:nvPr/>
        </p:nvSpPr>
        <p:spPr>
          <a:xfrm>
            <a:off x="7796183" y="5815853"/>
            <a:ext cx="3604684" cy="472065"/>
          </a:xfrm>
          <a:prstGeom prst="rect">
            <a:avLst/>
          </a:prstGeom>
        </p:spPr>
        <p:txBody>
          <a:bodyPr rtlCol="0">
            <a:normAutofit/>
          </a:bodyPr>
          <a:lstStyle/>
          <a:p>
            <a:pPr algn="r">
              <a:spcAft>
                <a:spcPts val="600"/>
              </a:spcAft>
              <a:buClr>
                <a:schemeClr val="tx2"/>
              </a:buClr>
            </a:pPr>
            <a:r>
              <a:rPr lang="en-US" sz="2000" b="0" i="0" kern="1200" cap="all" baseline="0">
                <a:solidFill>
                  <a:schemeClr val="accent6"/>
                </a:solidFill>
                <a:hlinkClick r:id="rId2">
                  <a:extLst>
                    <a:ext uri="{A12FA001-AC4F-418D-AE19-62706E023703}">
                      <ahyp:hlinkClr xmlns:ahyp="http://schemas.microsoft.com/office/drawing/2018/hyperlinkcolor" val="tx"/>
                    </a:ext>
                  </a:extLst>
                </a:hlinkClick>
              </a:rPr>
              <a:t>Link to Mural Presentation</a:t>
            </a:r>
            <a:endParaRPr lang="en-US" sz="2000" b="0" i="0" kern="1200" cap="all" baseline="0">
              <a:solidFill>
                <a:schemeClr val="accent6"/>
              </a:solidFill>
            </a:endParaRPr>
          </a:p>
        </p:txBody>
      </p:sp>
      <p:sp>
        <p:nvSpPr>
          <p:cNvPr id="2" name="Title 1">
            <a:extLst>
              <a:ext uri="{FF2B5EF4-FFF2-40B4-BE49-F238E27FC236}">
                <a16:creationId xmlns:a16="http://schemas.microsoft.com/office/drawing/2014/main" id="{16371A82-6A6B-FBD3-E795-86F9C3CFF1D2}"/>
              </a:ext>
            </a:extLst>
          </p:cNvPr>
          <p:cNvSpPr>
            <a:spLocks noGrp="1"/>
          </p:cNvSpPr>
          <p:nvPr>
            <p:ph type="title"/>
          </p:nvPr>
        </p:nvSpPr>
        <p:spPr>
          <a:xfrm>
            <a:off x="723902" y="2362201"/>
            <a:ext cx="10515600" cy="914400"/>
          </a:xfrm>
        </p:spPr>
        <p:txBody>
          <a:bodyPr>
            <a:normAutofit/>
          </a:bodyPr>
          <a:lstStyle/>
          <a:p>
            <a:r>
              <a:rPr lang="en-US" dirty="0"/>
              <a:t>Unlocking Innovation</a:t>
            </a:r>
          </a:p>
        </p:txBody>
      </p:sp>
      <p:sp>
        <p:nvSpPr>
          <p:cNvPr id="3" name="Subtitle 2">
            <a:extLst>
              <a:ext uri="{FF2B5EF4-FFF2-40B4-BE49-F238E27FC236}">
                <a16:creationId xmlns:a16="http://schemas.microsoft.com/office/drawing/2014/main" id="{784A829A-FA49-9BD4-2A12-D38AB02EDFAA}"/>
              </a:ext>
            </a:extLst>
          </p:cNvPr>
          <p:cNvSpPr>
            <a:spLocks noGrp="1"/>
          </p:cNvSpPr>
          <p:nvPr>
            <p:ph type="body" sz="quarter" idx="10"/>
          </p:nvPr>
        </p:nvSpPr>
        <p:spPr>
          <a:xfrm>
            <a:off x="723902" y="3317876"/>
            <a:ext cx="9029700" cy="720725"/>
          </a:xfrm>
        </p:spPr>
        <p:txBody>
          <a:bodyPr>
            <a:normAutofit fontScale="92500"/>
          </a:bodyPr>
          <a:lstStyle/>
          <a:p>
            <a:pPr>
              <a:lnSpc>
                <a:spcPct val="90000"/>
              </a:lnSpc>
            </a:pPr>
            <a:r>
              <a:rPr lang="en-US" sz="2800"/>
              <a:t>How Model-Based Approaches Drive Better Products Faster</a:t>
            </a:r>
          </a:p>
        </p:txBody>
      </p:sp>
    </p:spTree>
    <p:extLst>
      <p:ext uri="{BB962C8B-B14F-4D97-AF65-F5344CB8AC3E}">
        <p14:creationId xmlns:p14="http://schemas.microsoft.com/office/powerpoint/2010/main" val="1647276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2DBDC5C-7605-3240-B486-C5F549096803}"/>
              </a:ext>
            </a:extLst>
          </p:cNvPr>
          <p:cNvSpPr/>
          <p:nvPr/>
        </p:nvSpPr>
        <p:spPr>
          <a:xfrm>
            <a:off x="2341381" y="2496541"/>
            <a:ext cx="732709" cy="732709"/>
          </a:xfrm>
          <a:prstGeom prst="ellipse">
            <a:avLst/>
          </a:prstGeom>
          <a:solidFill>
            <a:schemeClr val="bg1"/>
          </a:solidFill>
          <a:ln w="7620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sp>
        <p:nvSpPr>
          <p:cNvPr id="3" name="TextBox 2">
            <a:extLst>
              <a:ext uri="{FF2B5EF4-FFF2-40B4-BE49-F238E27FC236}">
                <a16:creationId xmlns:a16="http://schemas.microsoft.com/office/drawing/2014/main" id="{7CCDFA8B-E213-6250-4FF8-F1EE5BEBC958}"/>
              </a:ext>
            </a:extLst>
          </p:cNvPr>
          <p:cNvSpPr txBox="1"/>
          <p:nvPr/>
        </p:nvSpPr>
        <p:spPr>
          <a:xfrm>
            <a:off x="2241492" y="3396358"/>
            <a:ext cx="926142" cy="1323439"/>
          </a:xfrm>
          <a:prstGeom prst="rect">
            <a:avLst/>
          </a:prstGeom>
          <a:noFill/>
        </p:spPr>
        <p:txBody>
          <a:bodyPr wrap="square" rtlCol="0">
            <a:spAutoFit/>
          </a:bodyPr>
          <a:lstStyle/>
          <a:p>
            <a:pPr algn="ctr">
              <a:buClr>
                <a:schemeClr val="tx2"/>
              </a:buClr>
            </a:pPr>
            <a:r>
              <a:rPr lang="en-US" sz="800">
                <a:latin typeface="Montserrat Light" panose="00000400000000000000" pitchFamily="50" charset="0"/>
              </a:rPr>
              <a:t>Models have the advantage over written documents for having a conversation that results in shared understanding.</a:t>
            </a:r>
          </a:p>
        </p:txBody>
      </p:sp>
      <p:sp>
        <p:nvSpPr>
          <p:cNvPr id="4" name="TextBox 3">
            <a:extLst>
              <a:ext uri="{FF2B5EF4-FFF2-40B4-BE49-F238E27FC236}">
                <a16:creationId xmlns:a16="http://schemas.microsoft.com/office/drawing/2014/main" id="{E65453B1-837C-4225-2D82-D22E00BC97BB}"/>
              </a:ext>
            </a:extLst>
          </p:cNvPr>
          <p:cNvSpPr txBox="1"/>
          <p:nvPr/>
        </p:nvSpPr>
        <p:spPr>
          <a:xfrm>
            <a:off x="3175987" y="3400368"/>
            <a:ext cx="948214" cy="1323439"/>
          </a:xfrm>
          <a:prstGeom prst="rect">
            <a:avLst/>
          </a:prstGeom>
          <a:noFill/>
        </p:spPr>
        <p:txBody>
          <a:bodyPr wrap="square" rtlCol="0">
            <a:spAutoFit/>
          </a:bodyPr>
          <a:lstStyle/>
          <a:p>
            <a:pPr algn="ctr">
              <a:buClr>
                <a:schemeClr val="tx2"/>
              </a:buClr>
            </a:pPr>
            <a:r>
              <a:rPr lang="en-US" sz="800" i="0">
                <a:effectLst/>
                <a:latin typeface="Montserrat Light" panose="00000400000000000000" pitchFamily="50" charset="0"/>
              </a:rPr>
              <a:t>Models lend themselves to getting high-level understanding, then breaking it apart with another model that explores more detail. </a:t>
            </a:r>
            <a:endParaRPr lang="en-US" sz="800">
              <a:latin typeface="Montserrat Light" panose="00000400000000000000" pitchFamily="50" charset="0"/>
            </a:endParaRPr>
          </a:p>
        </p:txBody>
      </p:sp>
      <p:sp>
        <p:nvSpPr>
          <p:cNvPr id="5" name="TextBox 4">
            <a:extLst>
              <a:ext uri="{FF2B5EF4-FFF2-40B4-BE49-F238E27FC236}">
                <a16:creationId xmlns:a16="http://schemas.microsoft.com/office/drawing/2014/main" id="{3B5FFA82-870C-08BD-85AD-804C7FE31440}"/>
              </a:ext>
            </a:extLst>
          </p:cNvPr>
          <p:cNvSpPr txBox="1"/>
          <p:nvPr/>
        </p:nvSpPr>
        <p:spPr>
          <a:xfrm>
            <a:off x="4144513" y="3397456"/>
            <a:ext cx="974174" cy="1395767"/>
          </a:xfrm>
          <a:prstGeom prst="rect">
            <a:avLst/>
          </a:prstGeom>
          <a:noFill/>
        </p:spPr>
        <p:txBody>
          <a:bodyPr wrap="square" rtlCol="0">
            <a:spAutoFit/>
          </a:bodyPr>
          <a:lstStyle/>
          <a:p>
            <a:pPr algn="ctr">
              <a:buClr>
                <a:schemeClr val="tx2"/>
              </a:buClr>
            </a:pPr>
            <a:r>
              <a:rPr lang="en-US" sz="770" i="0">
                <a:effectLst/>
                <a:latin typeface="Montserrat Light" panose="00000400000000000000" pitchFamily="50" charset="0"/>
              </a:rPr>
              <a:t>It’s easy for teams to quickly understand and work more in detail with a different type of model so they can bring back, inspect and adapt.</a:t>
            </a:r>
            <a:endParaRPr lang="en-US" sz="770">
              <a:latin typeface="Montserrat Light" panose="00000400000000000000" pitchFamily="50" charset="0"/>
            </a:endParaRPr>
          </a:p>
        </p:txBody>
      </p:sp>
      <p:sp>
        <p:nvSpPr>
          <p:cNvPr id="6" name="TextBox 5">
            <a:extLst>
              <a:ext uri="{FF2B5EF4-FFF2-40B4-BE49-F238E27FC236}">
                <a16:creationId xmlns:a16="http://schemas.microsoft.com/office/drawing/2014/main" id="{4026DABE-CA52-BD45-D287-81E99591170D}"/>
              </a:ext>
            </a:extLst>
          </p:cNvPr>
          <p:cNvSpPr txBox="1"/>
          <p:nvPr/>
        </p:nvSpPr>
        <p:spPr>
          <a:xfrm>
            <a:off x="5111473" y="3396358"/>
            <a:ext cx="1001077" cy="1323439"/>
          </a:xfrm>
          <a:prstGeom prst="rect">
            <a:avLst/>
          </a:prstGeom>
          <a:noFill/>
        </p:spPr>
        <p:txBody>
          <a:bodyPr wrap="square" rtlCol="0">
            <a:spAutoFit/>
          </a:bodyPr>
          <a:lstStyle/>
          <a:p>
            <a:pPr algn="ctr">
              <a:buClr>
                <a:schemeClr val="tx2"/>
              </a:buClr>
            </a:pPr>
            <a:r>
              <a:rPr lang="en-US" sz="800">
                <a:latin typeface="Montserrat Light" panose="00000400000000000000" pitchFamily="50" charset="0"/>
              </a:rPr>
              <a:t>Models have learning curves, However, using a model gives a team speed that eclipses using written documents to gain a shared understanding.</a:t>
            </a:r>
          </a:p>
        </p:txBody>
      </p:sp>
      <p:sp>
        <p:nvSpPr>
          <p:cNvPr id="7" name="TextBox 6">
            <a:extLst>
              <a:ext uri="{FF2B5EF4-FFF2-40B4-BE49-F238E27FC236}">
                <a16:creationId xmlns:a16="http://schemas.microsoft.com/office/drawing/2014/main" id="{1C47432D-A5DE-CA40-39DE-1CB7F7FFE5A5}"/>
              </a:ext>
            </a:extLst>
          </p:cNvPr>
          <p:cNvSpPr txBox="1"/>
          <p:nvPr/>
        </p:nvSpPr>
        <p:spPr>
          <a:xfrm>
            <a:off x="6106165" y="3394070"/>
            <a:ext cx="966462" cy="1077218"/>
          </a:xfrm>
          <a:prstGeom prst="rect">
            <a:avLst/>
          </a:prstGeom>
          <a:noFill/>
        </p:spPr>
        <p:txBody>
          <a:bodyPr wrap="square" rtlCol="0">
            <a:spAutoFit/>
          </a:bodyPr>
          <a:lstStyle/>
          <a:p>
            <a:pPr algn="ctr">
              <a:buClr>
                <a:schemeClr val="tx2"/>
              </a:buClr>
            </a:pPr>
            <a:r>
              <a:rPr lang="en-US" sz="800">
                <a:latin typeface="Montserrat Light" panose="00000400000000000000" pitchFamily="50" charset="0"/>
              </a:rPr>
              <a:t>If an overview is needed for a large feature, models are often the best way to gain that understanding.</a:t>
            </a:r>
          </a:p>
        </p:txBody>
      </p:sp>
      <p:sp>
        <p:nvSpPr>
          <p:cNvPr id="8" name="TextBox 7">
            <a:extLst>
              <a:ext uri="{FF2B5EF4-FFF2-40B4-BE49-F238E27FC236}">
                <a16:creationId xmlns:a16="http://schemas.microsoft.com/office/drawing/2014/main" id="{FD8E9F8C-0014-26FA-947A-4E46C43D9BF4}"/>
              </a:ext>
            </a:extLst>
          </p:cNvPr>
          <p:cNvSpPr txBox="1"/>
          <p:nvPr/>
        </p:nvSpPr>
        <p:spPr>
          <a:xfrm>
            <a:off x="7075027" y="3396569"/>
            <a:ext cx="978899" cy="1323439"/>
          </a:xfrm>
          <a:prstGeom prst="rect">
            <a:avLst/>
          </a:prstGeom>
          <a:noFill/>
        </p:spPr>
        <p:txBody>
          <a:bodyPr wrap="square" rtlCol="0">
            <a:spAutoFit/>
          </a:bodyPr>
          <a:lstStyle/>
          <a:p>
            <a:pPr algn="ctr">
              <a:buClr>
                <a:schemeClr val="tx2"/>
              </a:buClr>
            </a:pPr>
            <a:r>
              <a:rPr lang="en-US" sz="800" i="0">
                <a:effectLst/>
                <a:latin typeface="Montserrat Light" panose="00000400000000000000" pitchFamily="50" charset="0"/>
              </a:rPr>
              <a:t>Process elaboration is natural as additional details are discovered. Models are a great way to drill down to more detail.</a:t>
            </a:r>
            <a:endParaRPr lang="en-US" sz="800">
              <a:latin typeface="Montserrat Light" panose="00000400000000000000" pitchFamily="50" charset="0"/>
            </a:endParaRPr>
          </a:p>
        </p:txBody>
      </p:sp>
      <p:sp>
        <p:nvSpPr>
          <p:cNvPr id="9" name="TextBox 8">
            <a:extLst>
              <a:ext uri="{FF2B5EF4-FFF2-40B4-BE49-F238E27FC236}">
                <a16:creationId xmlns:a16="http://schemas.microsoft.com/office/drawing/2014/main" id="{85872216-6C8E-B260-7FFF-BE75659D35B3}"/>
              </a:ext>
            </a:extLst>
          </p:cNvPr>
          <p:cNvSpPr txBox="1"/>
          <p:nvPr/>
        </p:nvSpPr>
        <p:spPr>
          <a:xfrm>
            <a:off x="8056632" y="3395737"/>
            <a:ext cx="961694" cy="954107"/>
          </a:xfrm>
          <a:prstGeom prst="rect">
            <a:avLst/>
          </a:prstGeom>
          <a:noFill/>
        </p:spPr>
        <p:txBody>
          <a:bodyPr wrap="square" rtlCol="0">
            <a:spAutoFit/>
          </a:bodyPr>
          <a:lstStyle/>
          <a:p>
            <a:pPr algn="ctr">
              <a:buClr>
                <a:schemeClr val="tx2"/>
              </a:buClr>
            </a:pPr>
            <a:r>
              <a:rPr lang="en-US" sz="800" i="0">
                <a:effectLst/>
                <a:latin typeface="Montserrat Light" panose="00000400000000000000" pitchFamily="50" charset="0"/>
              </a:rPr>
              <a:t>Documenting detailed steps in processes helps teams focus on the complexity of the build.</a:t>
            </a:r>
            <a:endParaRPr lang="en-US" sz="800">
              <a:latin typeface="Montserrat Light" panose="00000400000000000000" pitchFamily="50" charset="0"/>
            </a:endParaRPr>
          </a:p>
        </p:txBody>
      </p:sp>
      <p:sp>
        <p:nvSpPr>
          <p:cNvPr id="10" name="Rectangle 9">
            <a:extLst>
              <a:ext uri="{FF2B5EF4-FFF2-40B4-BE49-F238E27FC236}">
                <a16:creationId xmlns:a16="http://schemas.microsoft.com/office/drawing/2014/main" id="{BD360C9B-4406-5F3A-5BDD-A04A6B6DFD0B}"/>
              </a:ext>
            </a:extLst>
          </p:cNvPr>
          <p:cNvSpPr/>
          <p:nvPr/>
        </p:nvSpPr>
        <p:spPr>
          <a:xfrm>
            <a:off x="2264955" y="2997509"/>
            <a:ext cx="978899" cy="337718"/>
          </a:xfrm>
          <a:prstGeom prst="rect">
            <a:avLst/>
          </a:prstGeom>
          <a:solidFill>
            <a:srgbClr val="004B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sp>
        <p:nvSpPr>
          <p:cNvPr id="11" name="TextBox 10">
            <a:extLst>
              <a:ext uri="{FF2B5EF4-FFF2-40B4-BE49-F238E27FC236}">
                <a16:creationId xmlns:a16="http://schemas.microsoft.com/office/drawing/2014/main" id="{49159DD7-A2D0-7C11-8D0F-A465C5E732EC}"/>
              </a:ext>
            </a:extLst>
          </p:cNvPr>
          <p:cNvSpPr txBox="1"/>
          <p:nvPr/>
        </p:nvSpPr>
        <p:spPr>
          <a:xfrm>
            <a:off x="2279621" y="3053276"/>
            <a:ext cx="846220" cy="215444"/>
          </a:xfrm>
          <a:prstGeom prst="rect">
            <a:avLst/>
          </a:prstGeom>
          <a:noFill/>
        </p:spPr>
        <p:txBody>
          <a:bodyPr wrap="square" rtlCol="0">
            <a:spAutoFit/>
          </a:bodyPr>
          <a:lstStyle/>
          <a:p>
            <a:pPr algn="ctr">
              <a:buClr>
                <a:schemeClr val="tx2"/>
              </a:buClr>
            </a:pPr>
            <a:r>
              <a:rPr lang="en-US" sz="800" dirty="0">
                <a:solidFill>
                  <a:schemeClr val="bg1"/>
                </a:solidFill>
                <a:latin typeface="Coolvetica Rg" panose="020B0603030602020004" pitchFamily="34" charset="0"/>
              </a:rPr>
              <a:t>Communication</a:t>
            </a:r>
            <a:endParaRPr lang="en-US" sz="700" dirty="0">
              <a:solidFill>
                <a:schemeClr val="bg1"/>
              </a:solidFill>
              <a:latin typeface="Coolvetica Rg" panose="020B0603030602020004" pitchFamily="34" charset="0"/>
            </a:endParaRPr>
          </a:p>
        </p:txBody>
      </p:sp>
      <p:grpSp>
        <p:nvGrpSpPr>
          <p:cNvPr id="12" name="Group 11">
            <a:extLst>
              <a:ext uri="{FF2B5EF4-FFF2-40B4-BE49-F238E27FC236}">
                <a16:creationId xmlns:a16="http://schemas.microsoft.com/office/drawing/2014/main" id="{A6FE5A3B-C966-13AD-A765-94F2B7B1A47A}"/>
              </a:ext>
            </a:extLst>
          </p:cNvPr>
          <p:cNvGrpSpPr>
            <a:grpSpLocks noChangeAspect="1"/>
          </p:cNvGrpSpPr>
          <p:nvPr/>
        </p:nvGrpSpPr>
        <p:grpSpPr>
          <a:xfrm>
            <a:off x="4250880" y="2501420"/>
            <a:ext cx="732709" cy="732709"/>
            <a:chOff x="3672352" y="4891177"/>
            <a:chExt cx="1104274" cy="1104273"/>
          </a:xfrm>
        </p:grpSpPr>
        <p:sp>
          <p:nvSpPr>
            <p:cNvPr id="13" name="Oval 12">
              <a:extLst>
                <a:ext uri="{FF2B5EF4-FFF2-40B4-BE49-F238E27FC236}">
                  <a16:creationId xmlns:a16="http://schemas.microsoft.com/office/drawing/2014/main" id="{BDBC05AC-6A5B-DE02-B903-36BBA2A0AF7E}"/>
                </a:ext>
              </a:extLst>
            </p:cNvPr>
            <p:cNvSpPr/>
            <p:nvPr/>
          </p:nvSpPr>
          <p:spPr>
            <a:xfrm>
              <a:off x="3672352" y="4891177"/>
              <a:ext cx="1104274" cy="1104273"/>
            </a:xfrm>
            <a:prstGeom prst="ellipse">
              <a:avLst/>
            </a:prstGeom>
            <a:solidFill>
              <a:schemeClr val="bg1"/>
            </a:solidFill>
            <a:ln w="7620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grpSp>
          <p:nvGrpSpPr>
            <p:cNvPr id="14" name="Group 13">
              <a:extLst>
                <a:ext uri="{FF2B5EF4-FFF2-40B4-BE49-F238E27FC236}">
                  <a16:creationId xmlns:a16="http://schemas.microsoft.com/office/drawing/2014/main" id="{566E9E54-5CE1-E985-A16E-E1D660DE41CB}"/>
                </a:ext>
              </a:extLst>
            </p:cNvPr>
            <p:cNvGrpSpPr>
              <a:grpSpLocks/>
            </p:cNvGrpSpPr>
            <p:nvPr/>
          </p:nvGrpSpPr>
          <p:grpSpPr bwMode="auto">
            <a:xfrm>
              <a:off x="3914991" y="5049474"/>
              <a:ext cx="532928" cy="627322"/>
              <a:chOff x="2823837" y="1733239"/>
              <a:chExt cx="3489495" cy="4109591"/>
            </a:xfrm>
          </p:grpSpPr>
          <p:grpSp>
            <p:nvGrpSpPr>
              <p:cNvPr id="15" name="Group 14">
                <a:extLst>
                  <a:ext uri="{FF2B5EF4-FFF2-40B4-BE49-F238E27FC236}">
                    <a16:creationId xmlns:a16="http://schemas.microsoft.com/office/drawing/2014/main" id="{A977BC87-1AEA-5025-C866-C40DB690B22E}"/>
                  </a:ext>
                </a:extLst>
              </p:cNvPr>
              <p:cNvGrpSpPr/>
              <p:nvPr/>
            </p:nvGrpSpPr>
            <p:grpSpPr>
              <a:xfrm>
                <a:off x="5314812" y="4715886"/>
                <a:ext cx="998520" cy="1126944"/>
                <a:chOff x="5336609" y="4715886"/>
                <a:chExt cx="998520" cy="1126944"/>
              </a:xfrm>
              <a:solidFill>
                <a:schemeClr val="accent1">
                  <a:lumMod val="75000"/>
                </a:schemeClr>
              </a:solidFill>
            </p:grpSpPr>
            <p:sp>
              <p:nvSpPr>
                <p:cNvPr id="20" name="Rectangle: Rounded Corners 165">
                  <a:extLst>
                    <a:ext uri="{FF2B5EF4-FFF2-40B4-BE49-F238E27FC236}">
                      <a16:creationId xmlns:a16="http://schemas.microsoft.com/office/drawing/2014/main" id="{02499C82-0E2E-DB47-67F0-274563C5896D}"/>
                    </a:ext>
                  </a:extLst>
                </p:cNvPr>
                <p:cNvSpPr/>
                <p:nvPr/>
              </p:nvSpPr>
              <p:spPr>
                <a:xfrm rot="900000">
                  <a:off x="5336609" y="4715887"/>
                  <a:ext cx="148392" cy="1126943"/>
                </a:xfrm>
                <a:prstGeom prst="roundRect">
                  <a:avLst>
                    <a:gd name="adj" fmla="val 50000"/>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21" name="Rectangle: Rounded Corners 166">
                  <a:extLst>
                    <a:ext uri="{FF2B5EF4-FFF2-40B4-BE49-F238E27FC236}">
                      <a16:creationId xmlns:a16="http://schemas.microsoft.com/office/drawing/2014/main" id="{C39994FC-7C28-D91D-DB08-1C48705C86FF}"/>
                    </a:ext>
                  </a:extLst>
                </p:cNvPr>
                <p:cNvSpPr/>
                <p:nvPr/>
              </p:nvSpPr>
              <p:spPr>
                <a:xfrm rot="20700000" flipV="1">
                  <a:off x="6176243" y="4715886"/>
                  <a:ext cx="148392" cy="1126943"/>
                </a:xfrm>
                <a:prstGeom prst="roundRect">
                  <a:avLst>
                    <a:gd name="adj" fmla="val 50000"/>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22" name="Rectangle: Rounded Corners 167">
                  <a:extLst>
                    <a:ext uri="{FF2B5EF4-FFF2-40B4-BE49-F238E27FC236}">
                      <a16:creationId xmlns:a16="http://schemas.microsoft.com/office/drawing/2014/main" id="{15C6C728-2931-695C-A8A8-595B574938C8}"/>
                    </a:ext>
                  </a:extLst>
                </p:cNvPr>
                <p:cNvSpPr/>
                <p:nvPr/>
              </p:nvSpPr>
              <p:spPr>
                <a:xfrm rot="5400000">
                  <a:off x="5771267" y="4990804"/>
                  <a:ext cx="148392" cy="979332"/>
                </a:xfrm>
                <a:prstGeom prst="roundRect">
                  <a:avLst>
                    <a:gd name="adj" fmla="val 50000"/>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grpSp>
          <p:sp>
            <p:nvSpPr>
              <p:cNvPr id="16" name="Oval 15">
                <a:extLst>
                  <a:ext uri="{FF2B5EF4-FFF2-40B4-BE49-F238E27FC236}">
                    <a16:creationId xmlns:a16="http://schemas.microsoft.com/office/drawing/2014/main" id="{57787F7F-6575-57AA-50CE-5C16BAF3967B}"/>
                  </a:ext>
                </a:extLst>
              </p:cNvPr>
              <p:cNvSpPr>
                <a:spLocks/>
              </p:cNvSpPr>
              <p:nvPr/>
            </p:nvSpPr>
            <p:spPr>
              <a:xfrm>
                <a:off x="2823837" y="1733239"/>
                <a:ext cx="1134053" cy="1132685"/>
              </a:xfrm>
              <a:prstGeom prst="ellipse">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7" name="Oval 16">
                <a:extLst>
                  <a:ext uri="{FF2B5EF4-FFF2-40B4-BE49-F238E27FC236}">
                    <a16:creationId xmlns:a16="http://schemas.microsoft.com/office/drawing/2014/main" id="{571A5FC5-F10B-8A85-E0CD-4097C8308A1F}"/>
                  </a:ext>
                </a:extLst>
              </p:cNvPr>
              <p:cNvSpPr/>
              <p:nvPr/>
            </p:nvSpPr>
            <p:spPr>
              <a:xfrm>
                <a:off x="2825759" y="3219768"/>
                <a:ext cx="1132131" cy="1132686"/>
              </a:xfrm>
              <a:prstGeom prst="ellipse">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8" name="Oval 17">
                <a:extLst>
                  <a:ext uri="{FF2B5EF4-FFF2-40B4-BE49-F238E27FC236}">
                    <a16:creationId xmlns:a16="http://schemas.microsoft.com/office/drawing/2014/main" id="{56A1168C-ABE8-E59D-D55E-FEA2707AECF9}"/>
                  </a:ext>
                </a:extLst>
              </p:cNvPr>
              <p:cNvSpPr>
                <a:spLocks/>
              </p:cNvSpPr>
              <p:nvPr/>
            </p:nvSpPr>
            <p:spPr>
              <a:xfrm>
                <a:off x="2827681" y="4708221"/>
                <a:ext cx="1134053" cy="1132686"/>
              </a:xfrm>
              <a:prstGeom prst="ellipse">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9" name="Freeform: Shape 158">
                <a:extLst>
                  <a:ext uri="{FF2B5EF4-FFF2-40B4-BE49-F238E27FC236}">
                    <a16:creationId xmlns:a16="http://schemas.microsoft.com/office/drawing/2014/main" id="{6B261047-32D0-01C7-D606-E8B0E7FD8C7B}"/>
                  </a:ext>
                </a:extLst>
              </p:cNvPr>
              <p:cNvSpPr/>
              <p:nvPr/>
            </p:nvSpPr>
            <p:spPr>
              <a:xfrm>
                <a:off x="3062180" y="5554370"/>
                <a:ext cx="661210" cy="284614"/>
              </a:xfrm>
              <a:custGeom>
                <a:avLst/>
                <a:gdLst>
                  <a:gd name="connsiteX0" fmla="*/ 51216 w 101072"/>
                  <a:gd name="connsiteY0" fmla="*/ 43393 h 43405"/>
                  <a:gd name="connsiteX1" fmla="*/ 4103 w 101072"/>
                  <a:gd name="connsiteY1" fmla="*/ 29323 h 43405"/>
                  <a:gd name="connsiteX2" fmla="*/ 2816 w 101072"/>
                  <a:gd name="connsiteY2" fmla="*/ 21284 h 43405"/>
                  <a:gd name="connsiteX3" fmla="*/ 95042 w 101072"/>
                  <a:gd name="connsiteY3" fmla="*/ 17032 h 43405"/>
                  <a:gd name="connsiteX4" fmla="*/ 99295 w 101072"/>
                  <a:gd name="connsiteY4" fmla="*/ 21284 h 43405"/>
                  <a:gd name="connsiteX5" fmla="*/ 98410 w 101072"/>
                  <a:gd name="connsiteY5" fmla="*/ 29323 h 43405"/>
                  <a:gd name="connsiteX6" fmla="*/ 51216 w 101072"/>
                  <a:gd name="connsiteY6" fmla="*/ 43393 h 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72" h="43405">
                    <a:moveTo>
                      <a:pt x="51216" y="43393"/>
                    </a:moveTo>
                    <a:cubicBezTo>
                      <a:pt x="34502" y="43220"/>
                      <a:pt x="18173" y="38344"/>
                      <a:pt x="4103" y="29323"/>
                    </a:cubicBezTo>
                    <a:cubicBezTo>
                      <a:pt x="244" y="26912"/>
                      <a:pt x="-721" y="25384"/>
                      <a:pt x="2816" y="21284"/>
                    </a:cubicBezTo>
                    <a:cubicBezTo>
                      <a:pt x="27113" y="-5358"/>
                      <a:pt x="68406" y="-7261"/>
                      <a:pt x="95042" y="17032"/>
                    </a:cubicBezTo>
                    <a:cubicBezTo>
                      <a:pt x="96521" y="18384"/>
                      <a:pt x="97944" y="19802"/>
                      <a:pt x="99295" y="21284"/>
                    </a:cubicBezTo>
                    <a:cubicBezTo>
                      <a:pt x="102591" y="24902"/>
                      <a:pt x="102672" y="26590"/>
                      <a:pt x="98410" y="29323"/>
                    </a:cubicBezTo>
                    <a:cubicBezTo>
                      <a:pt x="84300" y="38331"/>
                      <a:pt x="67956" y="43205"/>
                      <a:pt x="51216" y="43393"/>
                    </a:cubicBezTo>
                    <a:close/>
                  </a:path>
                </a:pathLst>
              </a:cu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grpSp>
      </p:grpSp>
      <p:grpSp>
        <p:nvGrpSpPr>
          <p:cNvPr id="23" name="Group 22">
            <a:extLst>
              <a:ext uri="{FF2B5EF4-FFF2-40B4-BE49-F238E27FC236}">
                <a16:creationId xmlns:a16="http://schemas.microsoft.com/office/drawing/2014/main" id="{C562D82C-A2FA-22D1-BC27-49A9902120A6}"/>
              </a:ext>
            </a:extLst>
          </p:cNvPr>
          <p:cNvGrpSpPr>
            <a:grpSpLocks noChangeAspect="1"/>
          </p:cNvGrpSpPr>
          <p:nvPr/>
        </p:nvGrpSpPr>
        <p:grpSpPr>
          <a:xfrm>
            <a:off x="5226961" y="2484813"/>
            <a:ext cx="756023" cy="756022"/>
            <a:chOff x="5412935" y="4893216"/>
            <a:chExt cx="1104274" cy="1104273"/>
          </a:xfrm>
        </p:grpSpPr>
        <p:sp>
          <p:nvSpPr>
            <p:cNvPr id="24" name="Oval 23">
              <a:extLst>
                <a:ext uri="{FF2B5EF4-FFF2-40B4-BE49-F238E27FC236}">
                  <a16:creationId xmlns:a16="http://schemas.microsoft.com/office/drawing/2014/main" id="{5296203A-E78B-1571-0A0C-65960774DE86}"/>
                </a:ext>
              </a:extLst>
            </p:cNvPr>
            <p:cNvSpPr/>
            <p:nvPr/>
          </p:nvSpPr>
          <p:spPr>
            <a:xfrm>
              <a:off x="5412935" y="4893216"/>
              <a:ext cx="1104274" cy="1104273"/>
            </a:xfrm>
            <a:prstGeom prst="ellipse">
              <a:avLst/>
            </a:prstGeom>
            <a:solidFill>
              <a:schemeClr val="bg1"/>
            </a:solidFill>
            <a:ln w="7620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25" name="Group 24">
              <a:extLst>
                <a:ext uri="{FF2B5EF4-FFF2-40B4-BE49-F238E27FC236}">
                  <a16:creationId xmlns:a16="http://schemas.microsoft.com/office/drawing/2014/main" id="{AEDED371-308A-AE2F-812B-405C071FBF70}"/>
                </a:ext>
              </a:extLst>
            </p:cNvPr>
            <p:cNvGrpSpPr/>
            <p:nvPr/>
          </p:nvGrpSpPr>
          <p:grpSpPr>
            <a:xfrm>
              <a:off x="5684530" y="5038843"/>
              <a:ext cx="578940" cy="609591"/>
              <a:chOff x="11941175" y="1106488"/>
              <a:chExt cx="4076701" cy="4292600"/>
            </a:xfrm>
          </p:grpSpPr>
          <p:sp>
            <p:nvSpPr>
              <p:cNvPr id="26" name="Freeform 21">
                <a:extLst>
                  <a:ext uri="{FF2B5EF4-FFF2-40B4-BE49-F238E27FC236}">
                    <a16:creationId xmlns:a16="http://schemas.microsoft.com/office/drawing/2014/main" id="{20E3DC9D-627F-F9D9-1004-0E678BF2F8F8}"/>
                  </a:ext>
                </a:extLst>
              </p:cNvPr>
              <p:cNvSpPr>
                <a:spLocks/>
              </p:cNvSpPr>
              <p:nvPr/>
            </p:nvSpPr>
            <p:spPr bwMode="auto">
              <a:xfrm>
                <a:off x="15266988" y="1322388"/>
                <a:ext cx="750888" cy="644525"/>
              </a:xfrm>
              <a:custGeom>
                <a:avLst/>
                <a:gdLst>
                  <a:gd name="T0" fmla="*/ 0 w 473"/>
                  <a:gd name="T1" fmla="*/ 0 h 406"/>
                  <a:gd name="T2" fmla="*/ 473 w 473"/>
                  <a:gd name="T3" fmla="*/ 203 h 406"/>
                  <a:gd name="T4" fmla="*/ 0 w 473"/>
                  <a:gd name="T5" fmla="*/ 406 h 406"/>
                  <a:gd name="T6" fmla="*/ 0 w 473"/>
                  <a:gd name="T7" fmla="*/ 0 h 406"/>
                </a:gdLst>
                <a:ahLst/>
                <a:cxnLst>
                  <a:cxn ang="0">
                    <a:pos x="T0" y="T1"/>
                  </a:cxn>
                  <a:cxn ang="0">
                    <a:pos x="T2" y="T3"/>
                  </a:cxn>
                  <a:cxn ang="0">
                    <a:pos x="T4" y="T5"/>
                  </a:cxn>
                  <a:cxn ang="0">
                    <a:pos x="T6" y="T7"/>
                  </a:cxn>
                </a:cxnLst>
                <a:rect l="0" t="0" r="r" b="b"/>
                <a:pathLst>
                  <a:path w="473" h="406">
                    <a:moveTo>
                      <a:pt x="0" y="0"/>
                    </a:moveTo>
                    <a:lnTo>
                      <a:pt x="473" y="203"/>
                    </a:lnTo>
                    <a:lnTo>
                      <a:pt x="0" y="406"/>
                    </a:lnTo>
                    <a:lnTo>
                      <a:pt x="0" y="0"/>
                    </a:lnTo>
                    <a:close/>
                  </a:path>
                </a:pathLst>
              </a:custGeom>
              <a:solidFill>
                <a:srgbClr val="8AAA79"/>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27" name="Freeform 22">
                <a:extLst>
                  <a:ext uri="{FF2B5EF4-FFF2-40B4-BE49-F238E27FC236}">
                    <a16:creationId xmlns:a16="http://schemas.microsoft.com/office/drawing/2014/main" id="{A3148472-3C11-D075-5FF7-EB4F94EF41BF}"/>
                  </a:ext>
                </a:extLst>
              </p:cNvPr>
              <p:cNvSpPr>
                <a:spLocks/>
              </p:cNvSpPr>
              <p:nvPr/>
            </p:nvSpPr>
            <p:spPr bwMode="auto">
              <a:xfrm>
                <a:off x="12479338" y="2716213"/>
                <a:ext cx="3538538" cy="2682875"/>
              </a:xfrm>
              <a:custGeom>
                <a:avLst/>
                <a:gdLst>
                  <a:gd name="T0" fmla="*/ 1006 w 1165"/>
                  <a:gd name="T1" fmla="*/ 565 h 883"/>
                  <a:gd name="T2" fmla="*/ 547 w 1165"/>
                  <a:gd name="T3" fmla="*/ 565 h 883"/>
                  <a:gd name="T4" fmla="*/ 459 w 1165"/>
                  <a:gd name="T5" fmla="*/ 477 h 883"/>
                  <a:gd name="T6" fmla="*/ 547 w 1165"/>
                  <a:gd name="T7" fmla="*/ 388 h 883"/>
                  <a:gd name="T8" fmla="*/ 1006 w 1165"/>
                  <a:gd name="T9" fmla="*/ 388 h 883"/>
                  <a:gd name="T10" fmla="*/ 1165 w 1165"/>
                  <a:gd name="T11" fmla="*/ 229 h 883"/>
                  <a:gd name="T12" fmla="*/ 1006 w 1165"/>
                  <a:gd name="T13" fmla="*/ 70 h 883"/>
                  <a:gd name="T14" fmla="*/ 989 w 1165"/>
                  <a:gd name="T15" fmla="*/ 70 h 883"/>
                  <a:gd name="T16" fmla="*/ 953 w 1165"/>
                  <a:gd name="T17" fmla="*/ 35 h 883"/>
                  <a:gd name="T18" fmla="*/ 918 w 1165"/>
                  <a:gd name="T19" fmla="*/ 0 h 883"/>
                  <a:gd name="T20" fmla="*/ 883 w 1165"/>
                  <a:gd name="T21" fmla="*/ 35 h 883"/>
                  <a:gd name="T22" fmla="*/ 989 w 1165"/>
                  <a:gd name="T23" fmla="*/ 141 h 883"/>
                  <a:gd name="T24" fmla="*/ 1006 w 1165"/>
                  <a:gd name="T25" fmla="*/ 141 h 883"/>
                  <a:gd name="T26" fmla="*/ 1095 w 1165"/>
                  <a:gd name="T27" fmla="*/ 229 h 883"/>
                  <a:gd name="T28" fmla="*/ 1006 w 1165"/>
                  <a:gd name="T29" fmla="*/ 318 h 883"/>
                  <a:gd name="T30" fmla="*/ 547 w 1165"/>
                  <a:gd name="T31" fmla="*/ 318 h 883"/>
                  <a:gd name="T32" fmla="*/ 388 w 1165"/>
                  <a:gd name="T33" fmla="*/ 477 h 883"/>
                  <a:gd name="T34" fmla="*/ 547 w 1165"/>
                  <a:gd name="T35" fmla="*/ 635 h 883"/>
                  <a:gd name="T36" fmla="*/ 1006 w 1165"/>
                  <a:gd name="T37" fmla="*/ 635 h 883"/>
                  <a:gd name="T38" fmla="*/ 1095 w 1165"/>
                  <a:gd name="T39" fmla="*/ 724 h 883"/>
                  <a:gd name="T40" fmla="*/ 1006 w 1165"/>
                  <a:gd name="T41" fmla="*/ 812 h 883"/>
                  <a:gd name="T42" fmla="*/ 106 w 1165"/>
                  <a:gd name="T43" fmla="*/ 812 h 883"/>
                  <a:gd name="T44" fmla="*/ 71 w 1165"/>
                  <a:gd name="T45" fmla="*/ 777 h 883"/>
                  <a:gd name="T46" fmla="*/ 35 w 1165"/>
                  <a:gd name="T47" fmla="*/ 741 h 883"/>
                  <a:gd name="T48" fmla="*/ 0 w 1165"/>
                  <a:gd name="T49" fmla="*/ 777 h 883"/>
                  <a:gd name="T50" fmla="*/ 106 w 1165"/>
                  <a:gd name="T51" fmla="*/ 883 h 883"/>
                  <a:gd name="T52" fmla="*/ 1006 w 1165"/>
                  <a:gd name="T53" fmla="*/ 883 h 883"/>
                  <a:gd name="T54" fmla="*/ 1165 w 1165"/>
                  <a:gd name="T55" fmla="*/ 724 h 883"/>
                  <a:gd name="T56" fmla="*/ 1006 w 1165"/>
                  <a:gd name="T57" fmla="*/ 565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5" h="883">
                    <a:moveTo>
                      <a:pt x="1006" y="565"/>
                    </a:moveTo>
                    <a:cubicBezTo>
                      <a:pt x="547" y="565"/>
                      <a:pt x="547" y="565"/>
                      <a:pt x="547" y="565"/>
                    </a:cubicBezTo>
                    <a:cubicBezTo>
                      <a:pt x="499" y="565"/>
                      <a:pt x="459" y="525"/>
                      <a:pt x="459" y="477"/>
                    </a:cubicBezTo>
                    <a:cubicBezTo>
                      <a:pt x="459" y="428"/>
                      <a:pt x="499" y="388"/>
                      <a:pt x="547" y="388"/>
                    </a:cubicBezTo>
                    <a:cubicBezTo>
                      <a:pt x="1006" y="388"/>
                      <a:pt x="1006" y="388"/>
                      <a:pt x="1006" y="388"/>
                    </a:cubicBezTo>
                    <a:cubicBezTo>
                      <a:pt x="1094" y="388"/>
                      <a:pt x="1165" y="317"/>
                      <a:pt x="1165" y="229"/>
                    </a:cubicBezTo>
                    <a:cubicBezTo>
                      <a:pt x="1165" y="142"/>
                      <a:pt x="1094" y="70"/>
                      <a:pt x="1006" y="70"/>
                    </a:cubicBezTo>
                    <a:cubicBezTo>
                      <a:pt x="989" y="70"/>
                      <a:pt x="989" y="70"/>
                      <a:pt x="989" y="70"/>
                    </a:cubicBezTo>
                    <a:cubicBezTo>
                      <a:pt x="969" y="70"/>
                      <a:pt x="953" y="55"/>
                      <a:pt x="953" y="35"/>
                    </a:cubicBezTo>
                    <a:cubicBezTo>
                      <a:pt x="953" y="16"/>
                      <a:pt x="938" y="0"/>
                      <a:pt x="918" y="0"/>
                    </a:cubicBezTo>
                    <a:cubicBezTo>
                      <a:pt x="899" y="0"/>
                      <a:pt x="883" y="16"/>
                      <a:pt x="883" y="35"/>
                    </a:cubicBezTo>
                    <a:cubicBezTo>
                      <a:pt x="883" y="94"/>
                      <a:pt x="930" y="141"/>
                      <a:pt x="989" y="141"/>
                    </a:cubicBezTo>
                    <a:cubicBezTo>
                      <a:pt x="1006" y="141"/>
                      <a:pt x="1006" y="141"/>
                      <a:pt x="1006" y="141"/>
                    </a:cubicBezTo>
                    <a:cubicBezTo>
                      <a:pt x="1055" y="141"/>
                      <a:pt x="1095" y="181"/>
                      <a:pt x="1095" y="229"/>
                    </a:cubicBezTo>
                    <a:cubicBezTo>
                      <a:pt x="1095" y="278"/>
                      <a:pt x="1055" y="318"/>
                      <a:pt x="1006" y="318"/>
                    </a:cubicBezTo>
                    <a:cubicBezTo>
                      <a:pt x="547" y="318"/>
                      <a:pt x="547" y="318"/>
                      <a:pt x="547" y="318"/>
                    </a:cubicBezTo>
                    <a:cubicBezTo>
                      <a:pt x="460" y="318"/>
                      <a:pt x="388" y="389"/>
                      <a:pt x="388" y="477"/>
                    </a:cubicBezTo>
                    <a:cubicBezTo>
                      <a:pt x="388" y="564"/>
                      <a:pt x="460" y="635"/>
                      <a:pt x="547" y="635"/>
                    </a:cubicBezTo>
                    <a:cubicBezTo>
                      <a:pt x="1006" y="635"/>
                      <a:pt x="1006" y="635"/>
                      <a:pt x="1006" y="635"/>
                    </a:cubicBezTo>
                    <a:cubicBezTo>
                      <a:pt x="1055" y="635"/>
                      <a:pt x="1095" y="675"/>
                      <a:pt x="1095" y="724"/>
                    </a:cubicBezTo>
                    <a:cubicBezTo>
                      <a:pt x="1095" y="772"/>
                      <a:pt x="1055" y="812"/>
                      <a:pt x="1006" y="812"/>
                    </a:cubicBezTo>
                    <a:cubicBezTo>
                      <a:pt x="106" y="812"/>
                      <a:pt x="106" y="812"/>
                      <a:pt x="106" y="812"/>
                    </a:cubicBezTo>
                    <a:cubicBezTo>
                      <a:pt x="86" y="812"/>
                      <a:pt x="71" y="796"/>
                      <a:pt x="71" y="777"/>
                    </a:cubicBezTo>
                    <a:cubicBezTo>
                      <a:pt x="71" y="757"/>
                      <a:pt x="55" y="741"/>
                      <a:pt x="35" y="741"/>
                    </a:cubicBezTo>
                    <a:cubicBezTo>
                      <a:pt x="16" y="741"/>
                      <a:pt x="0" y="757"/>
                      <a:pt x="0" y="777"/>
                    </a:cubicBezTo>
                    <a:cubicBezTo>
                      <a:pt x="0" y="835"/>
                      <a:pt x="47" y="883"/>
                      <a:pt x="106" y="883"/>
                    </a:cubicBezTo>
                    <a:cubicBezTo>
                      <a:pt x="1006" y="883"/>
                      <a:pt x="1006" y="883"/>
                      <a:pt x="1006" y="883"/>
                    </a:cubicBezTo>
                    <a:cubicBezTo>
                      <a:pt x="1094" y="883"/>
                      <a:pt x="1165" y="811"/>
                      <a:pt x="1165" y="724"/>
                    </a:cubicBezTo>
                    <a:cubicBezTo>
                      <a:pt x="1165" y="636"/>
                      <a:pt x="1094" y="565"/>
                      <a:pt x="1006" y="565"/>
                    </a:cubicBezTo>
                    <a:close/>
                  </a:path>
                </a:pathLst>
              </a:custGeom>
              <a:solidFill>
                <a:srgbClr val="7D909C"/>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28" name="Oval 27">
                <a:extLst>
                  <a:ext uri="{FF2B5EF4-FFF2-40B4-BE49-F238E27FC236}">
                    <a16:creationId xmlns:a16="http://schemas.microsoft.com/office/drawing/2014/main" id="{549E63E0-E9E5-815A-58BA-AC05E4A46E50}"/>
                  </a:ext>
                </a:extLst>
              </p:cNvPr>
              <p:cNvSpPr>
                <a:spLocks noChangeArrowheads="1"/>
              </p:cNvSpPr>
              <p:nvPr/>
            </p:nvSpPr>
            <p:spPr bwMode="auto">
              <a:xfrm>
                <a:off x="12157075" y="2928938"/>
                <a:ext cx="858838" cy="860425"/>
              </a:xfrm>
              <a:prstGeom prst="ellipse">
                <a:avLst/>
              </a:pr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29" name="Freeform 24">
                <a:extLst>
                  <a:ext uri="{FF2B5EF4-FFF2-40B4-BE49-F238E27FC236}">
                    <a16:creationId xmlns:a16="http://schemas.microsoft.com/office/drawing/2014/main" id="{8D2FF727-E08D-19D4-9868-3CFAD0E458D0}"/>
                  </a:ext>
                </a:extLst>
              </p:cNvPr>
              <p:cNvSpPr>
                <a:spLocks/>
              </p:cNvSpPr>
              <p:nvPr/>
            </p:nvSpPr>
            <p:spPr bwMode="auto">
              <a:xfrm>
                <a:off x="11941175" y="3779838"/>
                <a:ext cx="1287463" cy="865188"/>
              </a:xfrm>
              <a:custGeom>
                <a:avLst/>
                <a:gdLst>
                  <a:gd name="T0" fmla="*/ 0 w 424"/>
                  <a:gd name="T1" fmla="*/ 285 h 285"/>
                  <a:gd name="T2" fmla="*/ 0 w 424"/>
                  <a:gd name="T3" fmla="*/ 205 h 285"/>
                  <a:gd name="T4" fmla="*/ 212 w 424"/>
                  <a:gd name="T5" fmla="*/ 3 h 285"/>
                  <a:gd name="T6" fmla="*/ 424 w 424"/>
                  <a:gd name="T7" fmla="*/ 205 h 285"/>
                  <a:gd name="T8" fmla="*/ 424 w 424"/>
                  <a:gd name="T9" fmla="*/ 285 h 285"/>
                  <a:gd name="T10" fmla="*/ 0 w 424"/>
                  <a:gd name="T11" fmla="*/ 285 h 285"/>
                </a:gdLst>
                <a:ahLst/>
                <a:cxnLst>
                  <a:cxn ang="0">
                    <a:pos x="T0" y="T1"/>
                  </a:cxn>
                  <a:cxn ang="0">
                    <a:pos x="T2" y="T3"/>
                  </a:cxn>
                  <a:cxn ang="0">
                    <a:pos x="T4" y="T5"/>
                  </a:cxn>
                  <a:cxn ang="0">
                    <a:pos x="T6" y="T7"/>
                  </a:cxn>
                  <a:cxn ang="0">
                    <a:pos x="T8" y="T9"/>
                  </a:cxn>
                  <a:cxn ang="0">
                    <a:pos x="T10" y="T11"/>
                  </a:cxn>
                </a:cxnLst>
                <a:rect l="0" t="0" r="r" b="b"/>
                <a:pathLst>
                  <a:path w="424" h="285">
                    <a:moveTo>
                      <a:pt x="0" y="285"/>
                    </a:moveTo>
                    <a:cubicBezTo>
                      <a:pt x="0" y="205"/>
                      <a:pt x="0" y="205"/>
                      <a:pt x="0" y="205"/>
                    </a:cubicBezTo>
                    <a:cubicBezTo>
                      <a:pt x="3" y="91"/>
                      <a:pt x="98" y="0"/>
                      <a:pt x="212" y="3"/>
                    </a:cubicBezTo>
                    <a:cubicBezTo>
                      <a:pt x="327" y="0"/>
                      <a:pt x="421" y="91"/>
                      <a:pt x="424" y="205"/>
                    </a:cubicBezTo>
                    <a:cubicBezTo>
                      <a:pt x="424" y="285"/>
                      <a:pt x="424" y="285"/>
                      <a:pt x="424" y="285"/>
                    </a:cubicBezTo>
                    <a:lnTo>
                      <a:pt x="0" y="285"/>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30" name="Freeform 25">
                <a:extLst>
                  <a:ext uri="{FF2B5EF4-FFF2-40B4-BE49-F238E27FC236}">
                    <a16:creationId xmlns:a16="http://schemas.microsoft.com/office/drawing/2014/main" id="{42496076-D871-0AA6-8829-2ECE9B56B462}"/>
                  </a:ext>
                </a:extLst>
              </p:cNvPr>
              <p:cNvSpPr>
                <a:spLocks/>
              </p:cNvSpPr>
              <p:nvPr/>
            </p:nvSpPr>
            <p:spPr bwMode="auto">
              <a:xfrm>
                <a:off x="15160625" y="1106488"/>
                <a:ext cx="212725" cy="1393825"/>
              </a:xfrm>
              <a:custGeom>
                <a:avLst/>
                <a:gdLst>
                  <a:gd name="T0" fmla="*/ 35 w 70"/>
                  <a:gd name="T1" fmla="*/ 459 h 459"/>
                  <a:gd name="T2" fmla="*/ 10 w 70"/>
                  <a:gd name="T3" fmla="*/ 449 h 459"/>
                  <a:gd name="T4" fmla="*/ 0 w 70"/>
                  <a:gd name="T5" fmla="*/ 424 h 459"/>
                  <a:gd name="T6" fmla="*/ 0 w 70"/>
                  <a:gd name="T7" fmla="*/ 35 h 459"/>
                  <a:gd name="T8" fmla="*/ 35 w 70"/>
                  <a:gd name="T9" fmla="*/ 0 h 459"/>
                  <a:gd name="T10" fmla="*/ 70 w 70"/>
                  <a:gd name="T11" fmla="*/ 35 h 459"/>
                  <a:gd name="T12" fmla="*/ 70 w 70"/>
                  <a:gd name="T13" fmla="*/ 424 h 459"/>
                  <a:gd name="T14" fmla="*/ 60 w 70"/>
                  <a:gd name="T15" fmla="*/ 449 h 459"/>
                  <a:gd name="T16" fmla="*/ 35 w 70"/>
                  <a:gd name="T17"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459">
                    <a:moveTo>
                      <a:pt x="35" y="459"/>
                    </a:moveTo>
                    <a:cubicBezTo>
                      <a:pt x="26" y="459"/>
                      <a:pt x="17" y="455"/>
                      <a:pt x="10" y="449"/>
                    </a:cubicBezTo>
                    <a:cubicBezTo>
                      <a:pt x="4" y="442"/>
                      <a:pt x="0" y="433"/>
                      <a:pt x="0" y="424"/>
                    </a:cubicBezTo>
                    <a:cubicBezTo>
                      <a:pt x="0" y="35"/>
                      <a:pt x="0" y="35"/>
                      <a:pt x="0" y="35"/>
                    </a:cubicBezTo>
                    <a:cubicBezTo>
                      <a:pt x="0" y="16"/>
                      <a:pt x="16" y="0"/>
                      <a:pt x="35" y="0"/>
                    </a:cubicBezTo>
                    <a:cubicBezTo>
                      <a:pt x="55" y="0"/>
                      <a:pt x="70" y="16"/>
                      <a:pt x="70" y="35"/>
                    </a:cubicBezTo>
                    <a:cubicBezTo>
                      <a:pt x="70" y="424"/>
                      <a:pt x="70" y="424"/>
                      <a:pt x="70" y="424"/>
                    </a:cubicBezTo>
                    <a:cubicBezTo>
                      <a:pt x="70" y="433"/>
                      <a:pt x="67" y="442"/>
                      <a:pt x="60" y="449"/>
                    </a:cubicBezTo>
                    <a:cubicBezTo>
                      <a:pt x="53" y="455"/>
                      <a:pt x="44" y="459"/>
                      <a:pt x="35" y="459"/>
                    </a:cubicBezTo>
                    <a:close/>
                  </a:path>
                </a:pathLst>
              </a:custGeom>
              <a:solidFill>
                <a:srgbClr val="5C89A2"/>
              </a:solidFill>
              <a:ln w="9525">
                <a:no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grpSp>
        <p:nvGrpSpPr>
          <p:cNvPr id="31" name="Group 30">
            <a:extLst>
              <a:ext uri="{FF2B5EF4-FFF2-40B4-BE49-F238E27FC236}">
                <a16:creationId xmlns:a16="http://schemas.microsoft.com/office/drawing/2014/main" id="{58BBAC6E-D09A-8F2A-7A80-A932FE135FAA}"/>
              </a:ext>
            </a:extLst>
          </p:cNvPr>
          <p:cNvGrpSpPr>
            <a:grpSpLocks noChangeAspect="1"/>
          </p:cNvGrpSpPr>
          <p:nvPr/>
        </p:nvGrpSpPr>
        <p:grpSpPr>
          <a:xfrm>
            <a:off x="7189768" y="2505050"/>
            <a:ext cx="732709" cy="732709"/>
            <a:chOff x="2831693" y="7011868"/>
            <a:chExt cx="1104274" cy="1104273"/>
          </a:xfrm>
        </p:grpSpPr>
        <p:sp>
          <p:nvSpPr>
            <p:cNvPr id="32" name="Oval 31">
              <a:extLst>
                <a:ext uri="{FF2B5EF4-FFF2-40B4-BE49-F238E27FC236}">
                  <a16:creationId xmlns:a16="http://schemas.microsoft.com/office/drawing/2014/main" id="{FD3B1A7F-1B9B-52AF-F673-565F93149CC8}"/>
                </a:ext>
              </a:extLst>
            </p:cNvPr>
            <p:cNvSpPr/>
            <p:nvPr/>
          </p:nvSpPr>
          <p:spPr>
            <a:xfrm>
              <a:off x="2831693" y="7011868"/>
              <a:ext cx="1104274" cy="1104273"/>
            </a:xfrm>
            <a:prstGeom prst="ellipse">
              <a:avLst/>
            </a:prstGeom>
            <a:solidFill>
              <a:schemeClr val="bg1"/>
            </a:solidFill>
            <a:ln w="7620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33" name="Group 32">
              <a:extLst>
                <a:ext uri="{FF2B5EF4-FFF2-40B4-BE49-F238E27FC236}">
                  <a16:creationId xmlns:a16="http://schemas.microsoft.com/office/drawing/2014/main" id="{CF676A06-09B5-C360-0B6A-F6FE94471FF4}"/>
                </a:ext>
              </a:extLst>
            </p:cNvPr>
            <p:cNvGrpSpPr/>
            <p:nvPr/>
          </p:nvGrpSpPr>
          <p:grpSpPr>
            <a:xfrm>
              <a:off x="3082544" y="7166357"/>
              <a:ext cx="609652" cy="627667"/>
              <a:chOff x="4727705" y="991239"/>
              <a:chExt cx="1188322" cy="1256843"/>
            </a:xfrm>
          </p:grpSpPr>
          <p:sp>
            <p:nvSpPr>
              <p:cNvPr id="34" name="Freeform 5">
                <a:extLst>
                  <a:ext uri="{FF2B5EF4-FFF2-40B4-BE49-F238E27FC236}">
                    <a16:creationId xmlns:a16="http://schemas.microsoft.com/office/drawing/2014/main" id="{1782CEA3-0894-EB4A-B5B2-F58A7E42AC60}"/>
                  </a:ext>
                </a:extLst>
              </p:cNvPr>
              <p:cNvSpPr>
                <a:spLocks/>
              </p:cNvSpPr>
              <p:nvPr/>
            </p:nvSpPr>
            <p:spPr bwMode="auto">
              <a:xfrm>
                <a:off x="5051421" y="1529227"/>
                <a:ext cx="102694" cy="99141"/>
              </a:xfrm>
              <a:custGeom>
                <a:avLst/>
                <a:gdLst>
                  <a:gd name="T0" fmla="*/ 90 w 93"/>
                  <a:gd name="T1" fmla="*/ 73 h 90"/>
                  <a:gd name="T2" fmla="*/ 77 w 93"/>
                  <a:gd name="T3" fmla="*/ 89 h 90"/>
                  <a:gd name="T4" fmla="*/ 12 w 93"/>
                  <a:gd name="T5" fmla="*/ 86 h 90"/>
                  <a:gd name="T6" fmla="*/ 0 w 93"/>
                  <a:gd name="T7" fmla="*/ 69 h 90"/>
                  <a:gd name="T8" fmla="*/ 3 w 93"/>
                  <a:gd name="T9" fmla="*/ 17 h 90"/>
                  <a:gd name="T10" fmla="*/ 16 w 93"/>
                  <a:gd name="T11" fmla="*/ 1 h 90"/>
                  <a:gd name="T12" fmla="*/ 81 w 93"/>
                  <a:gd name="T13" fmla="*/ 4 h 90"/>
                  <a:gd name="T14" fmla="*/ 92 w 93"/>
                  <a:gd name="T15" fmla="*/ 21 h 90"/>
                  <a:gd name="T16" fmla="*/ 90 w 93"/>
                  <a:gd name="T17" fmla="*/ 7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0">
                    <a:moveTo>
                      <a:pt x="90" y="73"/>
                    </a:moveTo>
                    <a:cubicBezTo>
                      <a:pt x="89" y="83"/>
                      <a:pt x="83" y="90"/>
                      <a:pt x="77" y="89"/>
                    </a:cubicBezTo>
                    <a:cubicBezTo>
                      <a:pt x="12" y="86"/>
                      <a:pt x="12" y="86"/>
                      <a:pt x="12" y="86"/>
                    </a:cubicBezTo>
                    <a:cubicBezTo>
                      <a:pt x="5" y="86"/>
                      <a:pt x="0" y="78"/>
                      <a:pt x="0" y="69"/>
                    </a:cubicBezTo>
                    <a:cubicBezTo>
                      <a:pt x="3" y="17"/>
                      <a:pt x="3" y="17"/>
                      <a:pt x="3" y="17"/>
                    </a:cubicBezTo>
                    <a:cubicBezTo>
                      <a:pt x="3" y="7"/>
                      <a:pt x="9" y="0"/>
                      <a:pt x="16" y="1"/>
                    </a:cubicBezTo>
                    <a:cubicBezTo>
                      <a:pt x="81" y="4"/>
                      <a:pt x="81" y="4"/>
                      <a:pt x="81" y="4"/>
                    </a:cubicBezTo>
                    <a:cubicBezTo>
                      <a:pt x="88" y="4"/>
                      <a:pt x="93" y="12"/>
                      <a:pt x="92" y="21"/>
                    </a:cubicBezTo>
                    <a:lnTo>
                      <a:pt x="90" y="73"/>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6">
                <a:extLst>
                  <a:ext uri="{FF2B5EF4-FFF2-40B4-BE49-F238E27FC236}">
                    <a16:creationId xmlns:a16="http://schemas.microsoft.com/office/drawing/2014/main" id="{8A37DF4F-4C6C-3D47-17C1-E13B391BE124}"/>
                  </a:ext>
                </a:extLst>
              </p:cNvPr>
              <p:cNvSpPr>
                <a:spLocks/>
              </p:cNvSpPr>
              <p:nvPr/>
            </p:nvSpPr>
            <p:spPr bwMode="auto">
              <a:xfrm>
                <a:off x="5019441" y="2148586"/>
                <a:ext cx="102694" cy="99496"/>
              </a:xfrm>
              <a:custGeom>
                <a:avLst/>
                <a:gdLst>
                  <a:gd name="T0" fmla="*/ 93 w 93"/>
                  <a:gd name="T1" fmla="*/ 21 h 90"/>
                  <a:gd name="T2" fmla="*/ 81 w 93"/>
                  <a:gd name="T3" fmla="*/ 4 h 90"/>
                  <a:gd name="T4" fmla="*/ 16 w 93"/>
                  <a:gd name="T5" fmla="*/ 1 h 90"/>
                  <a:gd name="T6" fmla="*/ 3 w 93"/>
                  <a:gd name="T7" fmla="*/ 17 h 90"/>
                  <a:gd name="T8" fmla="*/ 1 w 93"/>
                  <a:gd name="T9" fmla="*/ 69 h 90"/>
                  <a:gd name="T10" fmla="*/ 12 w 93"/>
                  <a:gd name="T11" fmla="*/ 86 h 90"/>
                  <a:gd name="T12" fmla="*/ 77 w 93"/>
                  <a:gd name="T13" fmla="*/ 89 h 90"/>
                  <a:gd name="T14" fmla="*/ 90 w 93"/>
                  <a:gd name="T15" fmla="*/ 74 h 90"/>
                  <a:gd name="T16" fmla="*/ 93 w 93"/>
                  <a:gd name="T17" fmla="*/ 2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0">
                    <a:moveTo>
                      <a:pt x="93" y="21"/>
                    </a:moveTo>
                    <a:cubicBezTo>
                      <a:pt x="93" y="12"/>
                      <a:pt x="88" y="4"/>
                      <a:pt x="81" y="4"/>
                    </a:cubicBezTo>
                    <a:cubicBezTo>
                      <a:pt x="16" y="1"/>
                      <a:pt x="16" y="1"/>
                      <a:pt x="16" y="1"/>
                    </a:cubicBezTo>
                    <a:cubicBezTo>
                      <a:pt x="10" y="0"/>
                      <a:pt x="4" y="8"/>
                      <a:pt x="3" y="17"/>
                    </a:cubicBezTo>
                    <a:cubicBezTo>
                      <a:pt x="1" y="69"/>
                      <a:pt x="1" y="69"/>
                      <a:pt x="1" y="69"/>
                    </a:cubicBezTo>
                    <a:cubicBezTo>
                      <a:pt x="0" y="78"/>
                      <a:pt x="5" y="86"/>
                      <a:pt x="12" y="86"/>
                    </a:cubicBezTo>
                    <a:cubicBezTo>
                      <a:pt x="77" y="89"/>
                      <a:pt x="77" y="89"/>
                      <a:pt x="77" y="89"/>
                    </a:cubicBezTo>
                    <a:cubicBezTo>
                      <a:pt x="84" y="90"/>
                      <a:pt x="90" y="83"/>
                      <a:pt x="90" y="74"/>
                    </a:cubicBezTo>
                    <a:lnTo>
                      <a:pt x="93" y="21"/>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
                <a:extLst>
                  <a:ext uri="{FF2B5EF4-FFF2-40B4-BE49-F238E27FC236}">
                    <a16:creationId xmlns:a16="http://schemas.microsoft.com/office/drawing/2014/main" id="{2C2F15D5-9BA3-E15B-754F-D4AAE703D7E7}"/>
                  </a:ext>
                </a:extLst>
              </p:cNvPr>
              <p:cNvSpPr>
                <a:spLocks/>
              </p:cNvSpPr>
              <p:nvPr/>
            </p:nvSpPr>
            <p:spPr bwMode="auto">
              <a:xfrm>
                <a:off x="4883344" y="1550192"/>
                <a:ext cx="124015" cy="123659"/>
              </a:xfrm>
              <a:custGeom>
                <a:avLst/>
                <a:gdLst>
                  <a:gd name="T0" fmla="*/ 108 w 112"/>
                  <a:gd name="T1" fmla="*/ 59 h 112"/>
                  <a:gd name="T2" fmla="*/ 104 w 112"/>
                  <a:gd name="T3" fmla="*/ 80 h 112"/>
                  <a:gd name="T4" fmla="*/ 47 w 112"/>
                  <a:gd name="T5" fmla="*/ 109 h 112"/>
                  <a:gd name="T6" fmla="*/ 28 w 112"/>
                  <a:gd name="T7" fmla="*/ 100 h 112"/>
                  <a:gd name="T8" fmla="*/ 4 w 112"/>
                  <a:gd name="T9" fmla="*/ 54 h 112"/>
                  <a:gd name="T10" fmla="*/ 8 w 112"/>
                  <a:gd name="T11" fmla="*/ 33 h 112"/>
                  <a:gd name="T12" fmla="*/ 65 w 112"/>
                  <a:gd name="T13" fmla="*/ 4 h 112"/>
                  <a:gd name="T14" fmla="*/ 84 w 112"/>
                  <a:gd name="T15" fmla="*/ 13 h 112"/>
                  <a:gd name="T16" fmla="*/ 108 w 112"/>
                  <a:gd name="T1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2">
                    <a:moveTo>
                      <a:pt x="108" y="59"/>
                    </a:moveTo>
                    <a:cubicBezTo>
                      <a:pt x="112" y="68"/>
                      <a:pt x="110" y="77"/>
                      <a:pt x="104" y="80"/>
                    </a:cubicBezTo>
                    <a:cubicBezTo>
                      <a:pt x="47" y="109"/>
                      <a:pt x="47" y="109"/>
                      <a:pt x="47" y="109"/>
                    </a:cubicBezTo>
                    <a:cubicBezTo>
                      <a:pt x="41" y="112"/>
                      <a:pt x="32" y="108"/>
                      <a:pt x="28" y="100"/>
                    </a:cubicBezTo>
                    <a:cubicBezTo>
                      <a:pt x="4" y="54"/>
                      <a:pt x="4" y="54"/>
                      <a:pt x="4" y="54"/>
                    </a:cubicBezTo>
                    <a:cubicBezTo>
                      <a:pt x="0" y="45"/>
                      <a:pt x="2" y="36"/>
                      <a:pt x="8" y="33"/>
                    </a:cubicBezTo>
                    <a:cubicBezTo>
                      <a:pt x="65" y="4"/>
                      <a:pt x="65" y="4"/>
                      <a:pt x="65" y="4"/>
                    </a:cubicBezTo>
                    <a:cubicBezTo>
                      <a:pt x="71" y="0"/>
                      <a:pt x="80" y="5"/>
                      <a:pt x="84" y="13"/>
                    </a:cubicBezTo>
                    <a:lnTo>
                      <a:pt x="108" y="59"/>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
                <a:extLst>
                  <a:ext uri="{FF2B5EF4-FFF2-40B4-BE49-F238E27FC236}">
                    <a16:creationId xmlns:a16="http://schemas.microsoft.com/office/drawing/2014/main" id="{1CB19571-85CF-CFE6-0F05-36E42945A286}"/>
                  </a:ext>
                </a:extLst>
              </p:cNvPr>
              <p:cNvSpPr>
                <a:spLocks/>
              </p:cNvSpPr>
              <p:nvPr/>
            </p:nvSpPr>
            <p:spPr bwMode="auto">
              <a:xfrm>
                <a:off x="5166197" y="2103458"/>
                <a:ext cx="123659" cy="123659"/>
              </a:xfrm>
              <a:custGeom>
                <a:avLst/>
                <a:gdLst>
                  <a:gd name="T0" fmla="*/ 84 w 112"/>
                  <a:gd name="T1" fmla="*/ 12 h 112"/>
                  <a:gd name="T2" fmla="*/ 65 w 112"/>
                  <a:gd name="T3" fmla="*/ 3 h 112"/>
                  <a:gd name="T4" fmla="*/ 8 w 112"/>
                  <a:gd name="T5" fmla="*/ 32 h 112"/>
                  <a:gd name="T6" fmla="*/ 4 w 112"/>
                  <a:gd name="T7" fmla="*/ 53 h 112"/>
                  <a:gd name="T8" fmla="*/ 28 w 112"/>
                  <a:gd name="T9" fmla="*/ 99 h 112"/>
                  <a:gd name="T10" fmla="*/ 47 w 112"/>
                  <a:gd name="T11" fmla="*/ 109 h 112"/>
                  <a:gd name="T12" fmla="*/ 104 w 112"/>
                  <a:gd name="T13" fmla="*/ 79 h 112"/>
                  <a:gd name="T14" fmla="*/ 108 w 112"/>
                  <a:gd name="T15" fmla="*/ 59 h 112"/>
                  <a:gd name="T16" fmla="*/ 84 w 112"/>
                  <a:gd name="T17" fmla="*/ 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2">
                    <a:moveTo>
                      <a:pt x="84" y="12"/>
                    </a:moveTo>
                    <a:cubicBezTo>
                      <a:pt x="80" y="4"/>
                      <a:pt x="71" y="0"/>
                      <a:pt x="65" y="3"/>
                    </a:cubicBezTo>
                    <a:cubicBezTo>
                      <a:pt x="8" y="32"/>
                      <a:pt x="8" y="32"/>
                      <a:pt x="8" y="32"/>
                    </a:cubicBezTo>
                    <a:cubicBezTo>
                      <a:pt x="1" y="35"/>
                      <a:pt x="0" y="45"/>
                      <a:pt x="4" y="53"/>
                    </a:cubicBezTo>
                    <a:cubicBezTo>
                      <a:pt x="28" y="99"/>
                      <a:pt x="28" y="99"/>
                      <a:pt x="28" y="99"/>
                    </a:cubicBezTo>
                    <a:cubicBezTo>
                      <a:pt x="32" y="108"/>
                      <a:pt x="40" y="112"/>
                      <a:pt x="47" y="109"/>
                    </a:cubicBezTo>
                    <a:cubicBezTo>
                      <a:pt x="104" y="79"/>
                      <a:pt x="104" y="79"/>
                      <a:pt x="104" y="79"/>
                    </a:cubicBezTo>
                    <a:cubicBezTo>
                      <a:pt x="110" y="76"/>
                      <a:pt x="112" y="67"/>
                      <a:pt x="108" y="59"/>
                    </a:cubicBezTo>
                    <a:lnTo>
                      <a:pt x="84" y="12"/>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9">
                <a:extLst>
                  <a:ext uri="{FF2B5EF4-FFF2-40B4-BE49-F238E27FC236}">
                    <a16:creationId xmlns:a16="http://schemas.microsoft.com/office/drawing/2014/main" id="{A0D38874-B18B-CFB8-61E6-512C0E01751E}"/>
                  </a:ext>
                </a:extLst>
              </p:cNvPr>
              <p:cNvSpPr>
                <a:spLocks/>
              </p:cNvSpPr>
              <p:nvPr/>
            </p:nvSpPr>
            <p:spPr bwMode="auto">
              <a:xfrm>
                <a:off x="4763239" y="1657149"/>
                <a:ext cx="125792" cy="125791"/>
              </a:xfrm>
              <a:custGeom>
                <a:avLst/>
                <a:gdLst>
                  <a:gd name="T0" fmla="*/ 103 w 114"/>
                  <a:gd name="T1" fmla="*/ 34 h 114"/>
                  <a:gd name="T2" fmla="*/ 111 w 114"/>
                  <a:gd name="T3" fmla="*/ 53 h 114"/>
                  <a:gd name="T4" fmla="*/ 75 w 114"/>
                  <a:gd name="T5" fmla="*/ 107 h 114"/>
                  <a:gd name="T6" fmla="*/ 55 w 114"/>
                  <a:gd name="T7" fmla="*/ 109 h 114"/>
                  <a:gd name="T8" fmla="*/ 11 w 114"/>
                  <a:gd name="T9" fmla="*/ 80 h 114"/>
                  <a:gd name="T10" fmla="*/ 4 w 114"/>
                  <a:gd name="T11" fmla="*/ 61 h 114"/>
                  <a:gd name="T12" fmla="*/ 39 w 114"/>
                  <a:gd name="T13" fmla="*/ 6 h 114"/>
                  <a:gd name="T14" fmla="*/ 59 w 114"/>
                  <a:gd name="T15" fmla="*/ 5 h 114"/>
                  <a:gd name="T16" fmla="*/ 103 w 114"/>
                  <a:gd name="T17" fmla="*/ 3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14">
                    <a:moveTo>
                      <a:pt x="103" y="34"/>
                    </a:moveTo>
                    <a:cubicBezTo>
                      <a:pt x="111" y="39"/>
                      <a:pt x="114" y="47"/>
                      <a:pt x="111" y="53"/>
                    </a:cubicBezTo>
                    <a:cubicBezTo>
                      <a:pt x="75" y="107"/>
                      <a:pt x="75" y="107"/>
                      <a:pt x="75" y="107"/>
                    </a:cubicBezTo>
                    <a:cubicBezTo>
                      <a:pt x="72" y="113"/>
                      <a:pt x="63" y="114"/>
                      <a:pt x="55" y="109"/>
                    </a:cubicBezTo>
                    <a:cubicBezTo>
                      <a:pt x="11" y="80"/>
                      <a:pt x="11" y="80"/>
                      <a:pt x="11" y="80"/>
                    </a:cubicBezTo>
                    <a:cubicBezTo>
                      <a:pt x="3" y="75"/>
                      <a:pt x="0" y="67"/>
                      <a:pt x="4" y="61"/>
                    </a:cubicBezTo>
                    <a:cubicBezTo>
                      <a:pt x="39" y="6"/>
                      <a:pt x="39" y="6"/>
                      <a:pt x="39" y="6"/>
                    </a:cubicBezTo>
                    <a:cubicBezTo>
                      <a:pt x="42" y="1"/>
                      <a:pt x="52" y="0"/>
                      <a:pt x="59" y="5"/>
                    </a:cubicBezTo>
                    <a:lnTo>
                      <a:pt x="103" y="34"/>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0">
                <a:extLst>
                  <a:ext uri="{FF2B5EF4-FFF2-40B4-BE49-F238E27FC236}">
                    <a16:creationId xmlns:a16="http://schemas.microsoft.com/office/drawing/2014/main" id="{1E373F4F-C1AF-67F8-720B-6BFBADB45626}"/>
                  </a:ext>
                </a:extLst>
              </p:cNvPr>
              <p:cNvSpPr>
                <a:spLocks/>
              </p:cNvSpPr>
              <p:nvPr/>
            </p:nvSpPr>
            <p:spPr bwMode="auto">
              <a:xfrm>
                <a:off x="5284525" y="1994013"/>
                <a:ext cx="125792" cy="125791"/>
              </a:xfrm>
              <a:custGeom>
                <a:avLst/>
                <a:gdLst>
                  <a:gd name="T0" fmla="*/ 59 w 114"/>
                  <a:gd name="T1" fmla="*/ 5 h 114"/>
                  <a:gd name="T2" fmla="*/ 39 w 114"/>
                  <a:gd name="T3" fmla="*/ 7 h 114"/>
                  <a:gd name="T4" fmla="*/ 3 w 114"/>
                  <a:gd name="T5" fmla="*/ 61 h 114"/>
                  <a:gd name="T6" fmla="*/ 11 w 114"/>
                  <a:gd name="T7" fmla="*/ 81 h 114"/>
                  <a:gd name="T8" fmla="*/ 54 w 114"/>
                  <a:gd name="T9" fmla="*/ 109 h 114"/>
                  <a:gd name="T10" fmla="*/ 75 w 114"/>
                  <a:gd name="T11" fmla="*/ 108 h 114"/>
                  <a:gd name="T12" fmla="*/ 110 w 114"/>
                  <a:gd name="T13" fmla="*/ 53 h 114"/>
                  <a:gd name="T14" fmla="*/ 103 w 114"/>
                  <a:gd name="T15" fmla="*/ 34 h 114"/>
                  <a:gd name="T16" fmla="*/ 59 w 114"/>
                  <a:gd name="T17" fmla="*/ 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114">
                    <a:moveTo>
                      <a:pt x="59" y="5"/>
                    </a:moveTo>
                    <a:cubicBezTo>
                      <a:pt x="51" y="0"/>
                      <a:pt x="42" y="1"/>
                      <a:pt x="39" y="7"/>
                    </a:cubicBezTo>
                    <a:cubicBezTo>
                      <a:pt x="3" y="61"/>
                      <a:pt x="3" y="61"/>
                      <a:pt x="3" y="61"/>
                    </a:cubicBezTo>
                    <a:cubicBezTo>
                      <a:pt x="0" y="67"/>
                      <a:pt x="3" y="76"/>
                      <a:pt x="11" y="81"/>
                    </a:cubicBezTo>
                    <a:cubicBezTo>
                      <a:pt x="54" y="109"/>
                      <a:pt x="54" y="109"/>
                      <a:pt x="54" y="109"/>
                    </a:cubicBezTo>
                    <a:cubicBezTo>
                      <a:pt x="62" y="114"/>
                      <a:pt x="71" y="113"/>
                      <a:pt x="75" y="108"/>
                    </a:cubicBezTo>
                    <a:cubicBezTo>
                      <a:pt x="110" y="53"/>
                      <a:pt x="110" y="53"/>
                      <a:pt x="110" y="53"/>
                    </a:cubicBezTo>
                    <a:cubicBezTo>
                      <a:pt x="114" y="48"/>
                      <a:pt x="111" y="39"/>
                      <a:pt x="103" y="34"/>
                    </a:cubicBezTo>
                    <a:lnTo>
                      <a:pt x="59" y="5"/>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1">
                <a:extLst>
                  <a:ext uri="{FF2B5EF4-FFF2-40B4-BE49-F238E27FC236}">
                    <a16:creationId xmlns:a16="http://schemas.microsoft.com/office/drawing/2014/main" id="{E084693A-1F8E-67A4-F73A-CE821A9911B4}"/>
                  </a:ext>
                </a:extLst>
              </p:cNvPr>
              <p:cNvSpPr>
                <a:spLocks/>
              </p:cNvSpPr>
              <p:nvPr/>
            </p:nvSpPr>
            <p:spPr bwMode="auto">
              <a:xfrm>
                <a:off x="4727705" y="1821672"/>
                <a:ext cx="98430" cy="102694"/>
              </a:xfrm>
              <a:custGeom>
                <a:avLst/>
                <a:gdLst>
                  <a:gd name="T0" fmla="*/ 73 w 89"/>
                  <a:gd name="T1" fmla="*/ 3 h 93"/>
                  <a:gd name="T2" fmla="*/ 89 w 89"/>
                  <a:gd name="T3" fmla="*/ 16 h 93"/>
                  <a:gd name="T4" fmla="*/ 85 w 89"/>
                  <a:gd name="T5" fmla="*/ 81 h 93"/>
                  <a:gd name="T6" fmla="*/ 68 w 89"/>
                  <a:gd name="T7" fmla="*/ 92 h 93"/>
                  <a:gd name="T8" fmla="*/ 16 w 89"/>
                  <a:gd name="T9" fmla="*/ 90 h 93"/>
                  <a:gd name="T10" fmla="*/ 0 w 89"/>
                  <a:gd name="T11" fmla="*/ 77 h 93"/>
                  <a:gd name="T12" fmla="*/ 3 w 89"/>
                  <a:gd name="T13" fmla="*/ 12 h 93"/>
                  <a:gd name="T14" fmla="*/ 21 w 89"/>
                  <a:gd name="T15" fmla="*/ 0 h 93"/>
                  <a:gd name="T16" fmla="*/ 73 w 89"/>
                  <a:gd name="T17"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3">
                    <a:moveTo>
                      <a:pt x="73" y="3"/>
                    </a:moveTo>
                    <a:cubicBezTo>
                      <a:pt x="82" y="3"/>
                      <a:pt x="89" y="9"/>
                      <a:pt x="89" y="16"/>
                    </a:cubicBezTo>
                    <a:cubicBezTo>
                      <a:pt x="85" y="81"/>
                      <a:pt x="85" y="81"/>
                      <a:pt x="85" y="81"/>
                    </a:cubicBezTo>
                    <a:cubicBezTo>
                      <a:pt x="85" y="88"/>
                      <a:pt x="77" y="93"/>
                      <a:pt x="68" y="92"/>
                    </a:cubicBezTo>
                    <a:cubicBezTo>
                      <a:pt x="16" y="90"/>
                      <a:pt x="16" y="90"/>
                      <a:pt x="16" y="90"/>
                    </a:cubicBezTo>
                    <a:cubicBezTo>
                      <a:pt x="7" y="89"/>
                      <a:pt x="0" y="83"/>
                      <a:pt x="0" y="77"/>
                    </a:cubicBezTo>
                    <a:cubicBezTo>
                      <a:pt x="3" y="12"/>
                      <a:pt x="3" y="12"/>
                      <a:pt x="3" y="12"/>
                    </a:cubicBezTo>
                    <a:cubicBezTo>
                      <a:pt x="4" y="5"/>
                      <a:pt x="11" y="0"/>
                      <a:pt x="21" y="0"/>
                    </a:cubicBezTo>
                    <a:lnTo>
                      <a:pt x="73" y="3"/>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12">
                <a:extLst>
                  <a:ext uri="{FF2B5EF4-FFF2-40B4-BE49-F238E27FC236}">
                    <a16:creationId xmlns:a16="http://schemas.microsoft.com/office/drawing/2014/main" id="{5ADB3E7C-5E18-A1F9-336D-7473D6354245}"/>
                  </a:ext>
                </a:extLst>
              </p:cNvPr>
              <p:cNvSpPr>
                <a:spLocks/>
              </p:cNvSpPr>
              <p:nvPr/>
            </p:nvSpPr>
            <p:spPr bwMode="auto">
              <a:xfrm>
                <a:off x="5347421" y="1852587"/>
                <a:ext cx="98430" cy="102694"/>
              </a:xfrm>
              <a:custGeom>
                <a:avLst/>
                <a:gdLst>
                  <a:gd name="T0" fmla="*/ 21 w 89"/>
                  <a:gd name="T1" fmla="*/ 1 h 93"/>
                  <a:gd name="T2" fmla="*/ 3 w 89"/>
                  <a:gd name="T3" fmla="*/ 12 h 93"/>
                  <a:gd name="T4" fmla="*/ 0 w 89"/>
                  <a:gd name="T5" fmla="*/ 77 h 93"/>
                  <a:gd name="T6" fmla="*/ 16 w 89"/>
                  <a:gd name="T7" fmla="*/ 90 h 93"/>
                  <a:gd name="T8" fmla="*/ 68 w 89"/>
                  <a:gd name="T9" fmla="*/ 93 h 93"/>
                  <a:gd name="T10" fmla="*/ 86 w 89"/>
                  <a:gd name="T11" fmla="*/ 81 h 93"/>
                  <a:gd name="T12" fmla="*/ 89 w 89"/>
                  <a:gd name="T13" fmla="*/ 17 h 93"/>
                  <a:gd name="T14" fmla="*/ 73 w 89"/>
                  <a:gd name="T15" fmla="*/ 3 h 93"/>
                  <a:gd name="T16" fmla="*/ 21 w 89"/>
                  <a:gd name="T17" fmla="*/ 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3">
                    <a:moveTo>
                      <a:pt x="21" y="1"/>
                    </a:moveTo>
                    <a:cubicBezTo>
                      <a:pt x="12" y="0"/>
                      <a:pt x="4" y="5"/>
                      <a:pt x="3" y="12"/>
                    </a:cubicBezTo>
                    <a:cubicBezTo>
                      <a:pt x="0" y="77"/>
                      <a:pt x="0" y="77"/>
                      <a:pt x="0" y="77"/>
                    </a:cubicBezTo>
                    <a:cubicBezTo>
                      <a:pt x="0" y="84"/>
                      <a:pt x="7" y="90"/>
                      <a:pt x="16" y="90"/>
                    </a:cubicBezTo>
                    <a:cubicBezTo>
                      <a:pt x="68" y="93"/>
                      <a:pt x="68" y="93"/>
                      <a:pt x="68" y="93"/>
                    </a:cubicBezTo>
                    <a:cubicBezTo>
                      <a:pt x="78" y="93"/>
                      <a:pt x="85" y="88"/>
                      <a:pt x="86" y="81"/>
                    </a:cubicBezTo>
                    <a:cubicBezTo>
                      <a:pt x="89" y="17"/>
                      <a:pt x="89" y="17"/>
                      <a:pt x="89" y="17"/>
                    </a:cubicBezTo>
                    <a:cubicBezTo>
                      <a:pt x="89" y="10"/>
                      <a:pt x="82" y="4"/>
                      <a:pt x="73" y="3"/>
                    </a:cubicBezTo>
                    <a:lnTo>
                      <a:pt x="21" y="1"/>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3">
                <a:extLst>
                  <a:ext uri="{FF2B5EF4-FFF2-40B4-BE49-F238E27FC236}">
                    <a16:creationId xmlns:a16="http://schemas.microsoft.com/office/drawing/2014/main" id="{7432CEDB-1F10-F420-90EB-F5431BAA7FAF}"/>
                  </a:ext>
                </a:extLst>
              </p:cNvPr>
              <p:cNvSpPr>
                <a:spLocks/>
              </p:cNvSpPr>
              <p:nvPr/>
            </p:nvSpPr>
            <p:spPr bwMode="auto">
              <a:xfrm>
                <a:off x="4748670" y="1968783"/>
                <a:ext cx="123659" cy="122238"/>
              </a:xfrm>
              <a:custGeom>
                <a:avLst/>
                <a:gdLst>
                  <a:gd name="T0" fmla="*/ 59 w 112"/>
                  <a:gd name="T1" fmla="*/ 4 h 111"/>
                  <a:gd name="T2" fmla="*/ 79 w 112"/>
                  <a:gd name="T3" fmla="*/ 7 h 111"/>
                  <a:gd name="T4" fmla="*/ 109 w 112"/>
                  <a:gd name="T5" fmla="*/ 65 h 111"/>
                  <a:gd name="T6" fmla="*/ 100 w 112"/>
                  <a:gd name="T7" fmla="*/ 83 h 111"/>
                  <a:gd name="T8" fmla="*/ 53 w 112"/>
                  <a:gd name="T9" fmla="*/ 107 h 111"/>
                  <a:gd name="T10" fmla="*/ 33 w 112"/>
                  <a:gd name="T11" fmla="*/ 104 h 111"/>
                  <a:gd name="T12" fmla="*/ 3 w 112"/>
                  <a:gd name="T13" fmla="*/ 46 h 111"/>
                  <a:gd name="T14" fmla="*/ 12 w 112"/>
                  <a:gd name="T15" fmla="*/ 28 h 111"/>
                  <a:gd name="T16" fmla="*/ 59 w 112"/>
                  <a:gd name="T17"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1">
                    <a:moveTo>
                      <a:pt x="59" y="4"/>
                    </a:moveTo>
                    <a:cubicBezTo>
                      <a:pt x="67" y="0"/>
                      <a:pt x="76" y="1"/>
                      <a:pt x="79" y="7"/>
                    </a:cubicBezTo>
                    <a:cubicBezTo>
                      <a:pt x="109" y="65"/>
                      <a:pt x="109" y="65"/>
                      <a:pt x="109" y="65"/>
                    </a:cubicBezTo>
                    <a:cubicBezTo>
                      <a:pt x="112" y="71"/>
                      <a:pt x="108" y="79"/>
                      <a:pt x="100" y="83"/>
                    </a:cubicBezTo>
                    <a:cubicBezTo>
                      <a:pt x="53" y="107"/>
                      <a:pt x="53" y="107"/>
                      <a:pt x="53" y="107"/>
                    </a:cubicBezTo>
                    <a:cubicBezTo>
                      <a:pt x="45" y="111"/>
                      <a:pt x="36" y="110"/>
                      <a:pt x="33" y="104"/>
                    </a:cubicBezTo>
                    <a:cubicBezTo>
                      <a:pt x="3" y="46"/>
                      <a:pt x="3" y="46"/>
                      <a:pt x="3" y="46"/>
                    </a:cubicBezTo>
                    <a:cubicBezTo>
                      <a:pt x="0" y="40"/>
                      <a:pt x="4" y="32"/>
                      <a:pt x="12" y="28"/>
                    </a:cubicBezTo>
                    <a:lnTo>
                      <a:pt x="59" y="4"/>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4">
                <a:extLst>
                  <a:ext uri="{FF2B5EF4-FFF2-40B4-BE49-F238E27FC236}">
                    <a16:creationId xmlns:a16="http://schemas.microsoft.com/office/drawing/2014/main" id="{5FEA314C-8FBA-6CAE-8B22-CFF578BE7972}"/>
                  </a:ext>
                </a:extLst>
              </p:cNvPr>
              <p:cNvSpPr>
                <a:spLocks/>
              </p:cNvSpPr>
              <p:nvPr/>
            </p:nvSpPr>
            <p:spPr bwMode="auto">
              <a:xfrm>
                <a:off x="5301227" y="1685932"/>
                <a:ext cx="123659" cy="123659"/>
              </a:xfrm>
              <a:custGeom>
                <a:avLst/>
                <a:gdLst>
                  <a:gd name="T0" fmla="*/ 12 w 112"/>
                  <a:gd name="T1" fmla="*/ 28 h 112"/>
                  <a:gd name="T2" fmla="*/ 3 w 112"/>
                  <a:gd name="T3" fmla="*/ 46 h 112"/>
                  <a:gd name="T4" fmla="*/ 33 w 112"/>
                  <a:gd name="T5" fmla="*/ 104 h 112"/>
                  <a:gd name="T6" fmla="*/ 53 w 112"/>
                  <a:gd name="T7" fmla="*/ 107 h 112"/>
                  <a:gd name="T8" fmla="*/ 100 w 112"/>
                  <a:gd name="T9" fmla="*/ 84 h 112"/>
                  <a:gd name="T10" fmla="*/ 109 w 112"/>
                  <a:gd name="T11" fmla="*/ 65 h 112"/>
                  <a:gd name="T12" fmla="*/ 79 w 112"/>
                  <a:gd name="T13" fmla="*/ 7 h 112"/>
                  <a:gd name="T14" fmla="*/ 59 w 112"/>
                  <a:gd name="T15" fmla="*/ 4 h 112"/>
                  <a:gd name="T16" fmla="*/ 12 w 112"/>
                  <a:gd name="T17" fmla="*/ 2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12">
                    <a:moveTo>
                      <a:pt x="12" y="28"/>
                    </a:moveTo>
                    <a:cubicBezTo>
                      <a:pt x="4" y="32"/>
                      <a:pt x="0" y="40"/>
                      <a:pt x="3" y="46"/>
                    </a:cubicBezTo>
                    <a:cubicBezTo>
                      <a:pt x="33" y="104"/>
                      <a:pt x="33" y="104"/>
                      <a:pt x="33" y="104"/>
                    </a:cubicBezTo>
                    <a:cubicBezTo>
                      <a:pt x="36" y="110"/>
                      <a:pt x="45" y="112"/>
                      <a:pt x="53" y="107"/>
                    </a:cubicBezTo>
                    <a:cubicBezTo>
                      <a:pt x="100" y="84"/>
                      <a:pt x="100" y="84"/>
                      <a:pt x="100" y="84"/>
                    </a:cubicBezTo>
                    <a:cubicBezTo>
                      <a:pt x="108" y="79"/>
                      <a:pt x="112" y="71"/>
                      <a:pt x="109" y="65"/>
                    </a:cubicBezTo>
                    <a:cubicBezTo>
                      <a:pt x="79" y="7"/>
                      <a:pt x="79" y="7"/>
                      <a:pt x="79" y="7"/>
                    </a:cubicBezTo>
                    <a:cubicBezTo>
                      <a:pt x="76" y="1"/>
                      <a:pt x="67" y="0"/>
                      <a:pt x="59" y="4"/>
                    </a:cubicBezTo>
                    <a:lnTo>
                      <a:pt x="12" y="28"/>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5">
                <a:extLst>
                  <a:ext uri="{FF2B5EF4-FFF2-40B4-BE49-F238E27FC236}">
                    <a16:creationId xmlns:a16="http://schemas.microsoft.com/office/drawing/2014/main" id="{87402C3E-E960-1EE8-4205-BB5F17E01D69}"/>
                  </a:ext>
                </a:extLst>
              </p:cNvPr>
              <p:cNvSpPr>
                <a:spLocks/>
              </p:cNvSpPr>
              <p:nvPr/>
            </p:nvSpPr>
            <p:spPr bwMode="auto">
              <a:xfrm>
                <a:off x="4855984" y="2085692"/>
                <a:ext cx="124725" cy="126858"/>
              </a:xfrm>
              <a:custGeom>
                <a:avLst/>
                <a:gdLst>
                  <a:gd name="T0" fmla="*/ 33 w 113"/>
                  <a:gd name="T1" fmla="*/ 11 h 115"/>
                  <a:gd name="T2" fmla="*/ 52 w 113"/>
                  <a:gd name="T3" fmla="*/ 4 h 115"/>
                  <a:gd name="T4" fmla="*/ 107 w 113"/>
                  <a:gd name="T5" fmla="*/ 39 h 115"/>
                  <a:gd name="T6" fmla="*/ 108 w 113"/>
                  <a:gd name="T7" fmla="*/ 60 h 115"/>
                  <a:gd name="T8" fmla="*/ 80 w 113"/>
                  <a:gd name="T9" fmla="*/ 104 h 115"/>
                  <a:gd name="T10" fmla="*/ 60 w 113"/>
                  <a:gd name="T11" fmla="*/ 111 h 115"/>
                  <a:gd name="T12" fmla="*/ 6 w 113"/>
                  <a:gd name="T13" fmla="*/ 76 h 115"/>
                  <a:gd name="T14" fmla="*/ 5 w 113"/>
                  <a:gd name="T15" fmla="*/ 55 h 115"/>
                  <a:gd name="T16" fmla="*/ 33 w 113"/>
                  <a:gd name="T17" fmla="*/ 1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15">
                    <a:moveTo>
                      <a:pt x="33" y="11"/>
                    </a:moveTo>
                    <a:cubicBezTo>
                      <a:pt x="38" y="3"/>
                      <a:pt x="47" y="0"/>
                      <a:pt x="52" y="4"/>
                    </a:cubicBezTo>
                    <a:cubicBezTo>
                      <a:pt x="107" y="39"/>
                      <a:pt x="107" y="39"/>
                      <a:pt x="107" y="39"/>
                    </a:cubicBezTo>
                    <a:cubicBezTo>
                      <a:pt x="113" y="43"/>
                      <a:pt x="113" y="52"/>
                      <a:pt x="108" y="60"/>
                    </a:cubicBezTo>
                    <a:cubicBezTo>
                      <a:pt x="80" y="104"/>
                      <a:pt x="80" y="104"/>
                      <a:pt x="80" y="104"/>
                    </a:cubicBezTo>
                    <a:cubicBezTo>
                      <a:pt x="75" y="111"/>
                      <a:pt x="66" y="115"/>
                      <a:pt x="60" y="111"/>
                    </a:cubicBezTo>
                    <a:cubicBezTo>
                      <a:pt x="6" y="76"/>
                      <a:pt x="6" y="76"/>
                      <a:pt x="6" y="76"/>
                    </a:cubicBezTo>
                    <a:cubicBezTo>
                      <a:pt x="0" y="72"/>
                      <a:pt x="0" y="63"/>
                      <a:pt x="5" y="55"/>
                    </a:cubicBezTo>
                    <a:lnTo>
                      <a:pt x="33" y="11"/>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16">
                <a:extLst>
                  <a:ext uri="{FF2B5EF4-FFF2-40B4-BE49-F238E27FC236}">
                    <a16:creationId xmlns:a16="http://schemas.microsoft.com/office/drawing/2014/main" id="{8C3DBBC8-54DF-1DE3-9F7C-ABCD0685FE08}"/>
                  </a:ext>
                </a:extLst>
              </p:cNvPr>
              <p:cNvSpPr>
                <a:spLocks/>
              </p:cNvSpPr>
              <p:nvPr/>
            </p:nvSpPr>
            <p:spPr bwMode="auto">
              <a:xfrm>
                <a:off x="5192848" y="1565472"/>
                <a:ext cx="124725" cy="125791"/>
              </a:xfrm>
              <a:custGeom>
                <a:avLst/>
                <a:gdLst>
                  <a:gd name="T0" fmla="*/ 5 w 113"/>
                  <a:gd name="T1" fmla="*/ 54 h 114"/>
                  <a:gd name="T2" fmla="*/ 6 w 113"/>
                  <a:gd name="T3" fmla="*/ 75 h 114"/>
                  <a:gd name="T4" fmla="*/ 61 w 113"/>
                  <a:gd name="T5" fmla="*/ 110 h 114"/>
                  <a:gd name="T6" fmla="*/ 80 w 113"/>
                  <a:gd name="T7" fmla="*/ 103 h 114"/>
                  <a:gd name="T8" fmla="*/ 108 w 113"/>
                  <a:gd name="T9" fmla="*/ 59 h 114"/>
                  <a:gd name="T10" fmla="*/ 107 w 113"/>
                  <a:gd name="T11" fmla="*/ 38 h 114"/>
                  <a:gd name="T12" fmla="*/ 53 w 113"/>
                  <a:gd name="T13" fmla="*/ 3 h 114"/>
                  <a:gd name="T14" fmla="*/ 33 w 113"/>
                  <a:gd name="T15" fmla="*/ 10 h 114"/>
                  <a:gd name="T16" fmla="*/ 5 w 113"/>
                  <a:gd name="T17"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114">
                    <a:moveTo>
                      <a:pt x="5" y="54"/>
                    </a:moveTo>
                    <a:cubicBezTo>
                      <a:pt x="0" y="62"/>
                      <a:pt x="0" y="71"/>
                      <a:pt x="6" y="75"/>
                    </a:cubicBezTo>
                    <a:cubicBezTo>
                      <a:pt x="61" y="110"/>
                      <a:pt x="61" y="110"/>
                      <a:pt x="61" y="110"/>
                    </a:cubicBezTo>
                    <a:cubicBezTo>
                      <a:pt x="66" y="114"/>
                      <a:pt x="75" y="111"/>
                      <a:pt x="80" y="103"/>
                    </a:cubicBezTo>
                    <a:cubicBezTo>
                      <a:pt x="108" y="59"/>
                      <a:pt x="108" y="59"/>
                      <a:pt x="108" y="59"/>
                    </a:cubicBezTo>
                    <a:cubicBezTo>
                      <a:pt x="113" y="51"/>
                      <a:pt x="113" y="42"/>
                      <a:pt x="107" y="38"/>
                    </a:cubicBezTo>
                    <a:cubicBezTo>
                      <a:pt x="53" y="3"/>
                      <a:pt x="53" y="3"/>
                      <a:pt x="53" y="3"/>
                    </a:cubicBezTo>
                    <a:cubicBezTo>
                      <a:pt x="47" y="0"/>
                      <a:pt x="38" y="3"/>
                      <a:pt x="33" y="10"/>
                    </a:cubicBezTo>
                    <a:lnTo>
                      <a:pt x="5" y="54"/>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17">
                <a:extLst>
                  <a:ext uri="{FF2B5EF4-FFF2-40B4-BE49-F238E27FC236}">
                    <a16:creationId xmlns:a16="http://schemas.microsoft.com/office/drawing/2014/main" id="{B6C404FE-47AF-7521-090B-BA1E0158ED15}"/>
                  </a:ext>
                </a:extLst>
              </p:cNvPr>
              <p:cNvSpPr>
                <a:spLocks noEditPoints="1"/>
              </p:cNvSpPr>
              <p:nvPr/>
            </p:nvSpPr>
            <p:spPr bwMode="auto">
              <a:xfrm>
                <a:off x="4776387" y="1578619"/>
                <a:ext cx="620782" cy="620782"/>
              </a:xfrm>
              <a:custGeom>
                <a:avLst/>
                <a:gdLst>
                  <a:gd name="T0" fmla="*/ 295 w 562"/>
                  <a:gd name="T1" fmla="*/ 7 h 562"/>
                  <a:gd name="T2" fmla="*/ 8 w 562"/>
                  <a:gd name="T3" fmla="*/ 267 h 562"/>
                  <a:gd name="T4" fmla="*/ 267 w 562"/>
                  <a:gd name="T5" fmla="*/ 554 h 562"/>
                  <a:gd name="T6" fmla="*/ 554 w 562"/>
                  <a:gd name="T7" fmla="*/ 294 h 562"/>
                  <a:gd name="T8" fmla="*/ 295 w 562"/>
                  <a:gd name="T9" fmla="*/ 7 h 562"/>
                  <a:gd name="T10" fmla="*/ 272 w 562"/>
                  <a:gd name="T11" fmla="*/ 460 h 562"/>
                  <a:gd name="T12" fmla="*/ 101 w 562"/>
                  <a:gd name="T13" fmla="*/ 271 h 562"/>
                  <a:gd name="T14" fmla="*/ 290 w 562"/>
                  <a:gd name="T15" fmla="*/ 101 h 562"/>
                  <a:gd name="T16" fmla="*/ 461 w 562"/>
                  <a:gd name="T17" fmla="*/ 290 h 562"/>
                  <a:gd name="T18" fmla="*/ 272 w 562"/>
                  <a:gd name="T19" fmla="*/ 46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2" h="562">
                    <a:moveTo>
                      <a:pt x="295" y="7"/>
                    </a:moveTo>
                    <a:cubicBezTo>
                      <a:pt x="144" y="0"/>
                      <a:pt x="15" y="116"/>
                      <a:pt x="8" y="267"/>
                    </a:cubicBezTo>
                    <a:cubicBezTo>
                      <a:pt x="0" y="418"/>
                      <a:pt x="116" y="546"/>
                      <a:pt x="267" y="554"/>
                    </a:cubicBezTo>
                    <a:cubicBezTo>
                      <a:pt x="418" y="562"/>
                      <a:pt x="547" y="445"/>
                      <a:pt x="554" y="294"/>
                    </a:cubicBezTo>
                    <a:cubicBezTo>
                      <a:pt x="562" y="144"/>
                      <a:pt x="446" y="15"/>
                      <a:pt x="295" y="7"/>
                    </a:cubicBezTo>
                    <a:close/>
                    <a:moveTo>
                      <a:pt x="272" y="460"/>
                    </a:moveTo>
                    <a:cubicBezTo>
                      <a:pt x="172" y="456"/>
                      <a:pt x="96" y="371"/>
                      <a:pt x="101" y="271"/>
                    </a:cubicBezTo>
                    <a:cubicBezTo>
                      <a:pt x="106" y="172"/>
                      <a:pt x="191" y="96"/>
                      <a:pt x="290" y="101"/>
                    </a:cubicBezTo>
                    <a:cubicBezTo>
                      <a:pt x="389" y="106"/>
                      <a:pt x="466" y="190"/>
                      <a:pt x="461" y="290"/>
                    </a:cubicBezTo>
                    <a:cubicBezTo>
                      <a:pt x="456" y="389"/>
                      <a:pt x="371" y="466"/>
                      <a:pt x="272" y="460"/>
                    </a:cubicBezTo>
                    <a:close/>
                  </a:path>
                </a:pathLst>
              </a:custGeom>
              <a:solidFill>
                <a:srgbClr val="7D909C"/>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8">
                <a:extLst>
                  <a:ext uri="{FF2B5EF4-FFF2-40B4-BE49-F238E27FC236}">
                    <a16:creationId xmlns:a16="http://schemas.microsoft.com/office/drawing/2014/main" id="{E645E732-ADC2-0465-48B7-B2E0928C43B0}"/>
                  </a:ext>
                </a:extLst>
              </p:cNvPr>
              <p:cNvSpPr>
                <a:spLocks/>
              </p:cNvSpPr>
              <p:nvPr/>
            </p:nvSpPr>
            <p:spPr bwMode="auto">
              <a:xfrm>
                <a:off x="5149851" y="991239"/>
                <a:ext cx="67160" cy="63962"/>
              </a:xfrm>
              <a:custGeom>
                <a:avLst/>
                <a:gdLst>
                  <a:gd name="T0" fmla="*/ 59 w 61"/>
                  <a:gd name="T1" fmla="*/ 47 h 58"/>
                  <a:gd name="T2" fmla="*/ 50 w 61"/>
                  <a:gd name="T3" fmla="*/ 58 h 58"/>
                  <a:gd name="T4" fmla="*/ 8 w 61"/>
                  <a:gd name="T5" fmla="*/ 56 h 58"/>
                  <a:gd name="T6" fmla="*/ 1 w 61"/>
                  <a:gd name="T7" fmla="*/ 44 h 58"/>
                  <a:gd name="T8" fmla="*/ 2 w 61"/>
                  <a:gd name="T9" fmla="*/ 10 h 58"/>
                  <a:gd name="T10" fmla="*/ 11 w 61"/>
                  <a:gd name="T11" fmla="*/ 0 h 58"/>
                  <a:gd name="T12" fmla="*/ 53 w 61"/>
                  <a:gd name="T13" fmla="*/ 2 h 58"/>
                  <a:gd name="T14" fmla="*/ 60 w 61"/>
                  <a:gd name="T15" fmla="*/ 13 h 58"/>
                  <a:gd name="T16" fmla="*/ 59 w 61"/>
                  <a:gd name="T17"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58">
                    <a:moveTo>
                      <a:pt x="59" y="47"/>
                    </a:moveTo>
                    <a:cubicBezTo>
                      <a:pt x="58" y="53"/>
                      <a:pt x="55" y="58"/>
                      <a:pt x="50" y="58"/>
                    </a:cubicBezTo>
                    <a:cubicBezTo>
                      <a:pt x="8" y="56"/>
                      <a:pt x="8" y="56"/>
                      <a:pt x="8" y="56"/>
                    </a:cubicBezTo>
                    <a:cubicBezTo>
                      <a:pt x="4" y="55"/>
                      <a:pt x="0" y="50"/>
                      <a:pt x="1" y="44"/>
                    </a:cubicBezTo>
                    <a:cubicBezTo>
                      <a:pt x="2" y="10"/>
                      <a:pt x="2" y="10"/>
                      <a:pt x="2" y="10"/>
                    </a:cubicBezTo>
                    <a:cubicBezTo>
                      <a:pt x="3" y="4"/>
                      <a:pt x="6" y="0"/>
                      <a:pt x="11" y="0"/>
                    </a:cubicBezTo>
                    <a:cubicBezTo>
                      <a:pt x="53" y="2"/>
                      <a:pt x="53" y="2"/>
                      <a:pt x="53" y="2"/>
                    </a:cubicBezTo>
                    <a:cubicBezTo>
                      <a:pt x="57" y="2"/>
                      <a:pt x="61" y="7"/>
                      <a:pt x="60" y="13"/>
                    </a:cubicBezTo>
                    <a:lnTo>
                      <a:pt x="59" y="47"/>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19">
                <a:extLst>
                  <a:ext uri="{FF2B5EF4-FFF2-40B4-BE49-F238E27FC236}">
                    <a16:creationId xmlns:a16="http://schemas.microsoft.com/office/drawing/2014/main" id="{E4B3D019-1008-5795-7C4B-056D87ACDF26}"/>
                  </a:ext>
                </a:extLst>
              </p:cNvPr>
              <p:cNvSpPr>
                <a:spLocks/>
              </p:cNvSpPr>
              <p:nvPr/>
            </p:nvSpPr>
            <p:spPr bwMode="auto">
              <a:xfrm>
                <a:off x="5129952" y="1394197"/>
                <a:ext cx="66094" cy="65383"/>
              </a:xfrm>
              <a:custGeom>
                <a:avLst/>
                <a:gdLst>
                  <a:gd name="T0" fmla="*/ 60 w 60"/>
                  <a:gd name="T1" fmla="*/ 14 h 59"/>
                  <a:gd name="T2" fmla="*/ 52 w 60"/>
                  <a:gd name="T3" fmla="*/ 3 h 59"/>
                  <a:gd name="T4" fmla="*/ 10 w 60"/>
                  <a:gd name="T5" fmla="*/ 1 h 59"/>
                  <a:gd name="T6" fmla="*/ 2 w 60"/>
                  <a:gd name="T7" fmla="*/ 11 h 59"/>
                  <a:gd name="T8" fmla="*/ 0 w 60"/>
                  <a:gd name="T9" fmla="*/ 45 h 59"/>
                  <a:gd name="T10" fmla="*/ 7 w 60"/>
                  <a:gd name="T11" fmla="*/ 56 h 59"/>
                  <a:gd name="T12" fmla="*/ 50 w 60"/>
                  <a:gd name="T13" fmla="*/ 58 h 59"/>
                  <a:gd name="T14" fmla="*/ 58 w 60"/>
                  <a:gd name="T15" fmla="*/ 48 h 59"/>
                  <a:gd name="T16" fmla="*/ 60 w 60"/>
                  <a:gd name="T17" fmla="*/ 1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9">
                    <a:moveTo>
                      <a:pt x="60" y="14"/>
                    </a:moveTo>
                    <a:cubicBezTo>
                      <a:pt x="60" y="8"/>
                      <a:pt x="57" y="3"/>
                      <a:pt x="52" y="3"/>
                    </a:cubicBezTo>
                    <a:cubicBezTo>
                      <a:pt x="10" y="1"/>
                      <a:pt x="10" y="1"/>
                      <a:pt x="10" y="1"/>
                    </a:cubicBezTo>
                    <a:cubicBezTo>
                      <a:pt x="6" y="0"/>
                      <a:pt x="2" y="5"/>
                      <a:pt x="2" y="11"/>
                    </a:cubicBezTo>
                    <a:cubicBezTo>
                      <a:pt x="0" y="45"/>
                      <a:pt x="0" y="45"/>
                      <a:pt x="0" y="45"/>
                    </a:cubicBezTo>
                    <a:cubicBezTo>
                      <a:pt x="0" y="51"/>
                      <a:pt x="3" y="56"/>
                      <a:pt x="7" y="56"/>
                    </a:cubicBezTo>
                    <a:cubicBezTo>
                      <a:pt x="50" y="58"/>
                      <a:pt x="50" y="58"/>
                      <a:pt x="50" y="58"/>
                    </a:cubicBezTo>
                    <a:cubicBezTo>
                      <a:pt x="54" y="59"/>
                      <a:pt x="58" y="54"/>
                      <a:pt x="58" y="48"/>
                    </a:cubicBezTo>
                    <a:lnTo>
                      <a:pt x="60" y="14"/>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20">
                <a:extLst>
                  <a:ext uri="{FF2B5EF4-FFF2-40B4-BE49-F238E27FC236}">
                    <a16:creationId xmlns:a16="http://schemas.microsoft.com/office/drawing/2014/main" id="{35FE8F3C-EF13-0C33-80B9-91F288FA2AB9}"/>
                  </a:ext>
                </a:extLst>
              </p:cNvPr>
              <p:cNvSpPr>
                <a:spLocks/>
              </p:cNvSpPr>
              <p:nvPr/>
            </p:nvSpPr>
            <p:spPr bwMode="auto">
              <a:xfrm>
                <a:off x="5040405" y="1004387"/>
                <a:ext cx="80662" cy="80662"/>
              </a:xfrm>
              <a:custGeom>
                <a:avLst/>
                <a:gdLst>
                  <a:gd name="T0" fmla="*/ 71 w 73"/>
                  <a:gd name="T1" fmla="*/ 39 h 73"/>
                  <a:gd name="T2" fmla="*/ 68 w 73"/>
                  <a:gd name="T3" fmla="*/ 52 h 73"/>
                  <a:gd name="T4" fmla="*/ 31 w 73"/>
                  <a:gd name="T5" fmla="*/ 71 h 73"/>
                  <a:gd name="T6" fmla="*/ 19 w 73"/>
                  <a:gd name="T7" fmla="*/ 65 h 73"/>
                  <a:gd name="T8" fmla="*/ 3 w 73"/>
                  <a:gd name="T9" fmla="*/ 35 h 73"/>
                  <a:gd name="T10" fmla="*/ 5 w 73"/>
                  <a:gd name="T11" fmla="*/ 22 h 73"/>
                  <a:gd name="T12" fmla="*/ 43 w 73"/>
                  <a:gd name="T13" fmla="*/ 2 h 73"/>
                  <a:gd name="T14" fmla="*/ 55 w 73"/>
                  <a:gd name="T15" fmla="*/ 8 h 73"/>
                  <a:gd name="T16" fmla="*/ 71 w 73"/>
                  <a:gd name="T17"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3">
                    <a:moveTo>
                      <a:pt x="71" y="39"/>
                    </a:moveTo>
                    <a:cubicBezTo>
                      <a:pt x="73" y="44"/>
                      <a:pt x="72" y="50"/>
                      <a:pt x="68" y="52"/>
                    </a:cubicBezTo>
                    <a:cubicBezTo>
                      <a:pt x="31" y="71"/>
                      <a:pt x="31" y="71"/>
                      <a:pt x="31" y="71"/>
                    </a:cubicBezTo>
                    <a:cubicBezTo>
                      <a:pt x="27" y="73"/>
                      <a:pt x="21" y="71"/>
                      <a:pt x="19" y="65"/>
                    </a:cubicBezTo>
                    <a:cubicBezTo>
                      <a:pt x="3" y="35"/>
                      <a:pt x="3" y="35"/>
                      <a:pt x="3" y="35"/>
                    </a:cubicBezTo>
                    <a:cubicBezTo>
                      <a:pt x="0" y="30"/>
                      <a:pt x="1" y="24"/>
                      <a:pt x="5" y="22"/>
                    </a:cubicBezTo>
                    <a:cubicBezTo>
                      <a:pt x="43" y="2"/>
                      <a:pt x="43" y="2"/>
                      <a:pt x="43" y="2"/>
                    </a:cubicBezTo>
                    <a:cubicBezTo>
                      <a:pt x="47" y="0"/>
                      <a:pt x="52" y="3"/>
                      <a:pt x="55" y="8"/>
                    </a:cubicBezTo>
                    <a:lnTo>
                      <a:pt x="71" y="39"/>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21">
                <a:extLst>
                  <a:ext uri="{FF2B5EF4-FFF2-40B4-BE49-F238E27FC236}">
                    <a16:creationId xmlns:a16="http://schemas.microsoft.com/office/drawing/2014/main" id="{006996C4-FE3C-BE3E-B4DC-68D9E1DC140B}"/>
                  </a:ext>
                </a:extLst>
              </p:cNvPr>
              <p:cNvSpPr>
                <a:spLocks/>
              </p:cNvSpPr>
              <p:nvPr/>
            </p:nvSpPr>
            <p:spPr bwMode="auto">
              <a:xfrm>
                <a:off x="5224828" y="1364703"/>
                <a:ext cx="80662" cy="80307"/>
              </a:xfrm>
              <a:custGeom>
                <a:avLst/>
                <a:gdLst>
                  <a:gd name="T0" fmla="*/ 55 w 73"/>
                  <a:gd name="T1" fmla="*/ 8 h 73"/>
                  <a:gd name="T2" fmla="*/ 43 w 73"/>
                  <a:gd name="T3" fmla="*/ 2 h 73"/>
                  <a:gd name="T4" fmla="*/ 5 w 73"/>
                  <a:gd name="T5" fmla="*/ 22 h 73"/>
                  <a:gd name="T6" fmla="*/ 3 w 73"/>
                  <a:gd name="T7" fmla="*/ 35 h 73"/>
                  <a:gd name="T8" fmla="*/ 18 w 73"/>
                  <a:gd name="T9" fmla="*/ 65 h 73"/>
                  <a:gd name="T10" fmla="*/ 30 w 73"/>
                  <a:gd name="T11" fmla="*/ 71 h 73"/>
                  <a:gd name="T12" fmla="*/ 68 w 73"/>
                  <a:gd name="T13" fmla="*/ 52 h 73"/>
                  <a:gd name="T14" fmla="*/ 70 w 73"/>
                  <a:gd name="T15" fmla="*/ 39 h 73"/>
                  <a:gd name="T16" fmla="*/ 55 w 73"/>
                  <a:gd name="T17" fmla="*/ 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3">
                    <a:moveTo>
                      <a:pt x="55" y="8"/>
                    </a:moveTo>
                    <a:cubicBezTo>
                      <a:pt x="52" y="3"/>
                      <a:pt x="47" y="0"/>
                      <a:pt x="43" y="2"/>
                    </a:cubicBezTo>
                    <a:cubicBezTo>
                      <a:pt x="5" y="22"/>
                      <a:pt x="5" y="22"/>
                      <a:pt x="5" y="22"/>
                    </a:cubicBezTo>
                    <a:cubicBezTo>
                      <a:pt x="1" y="24"/>
                      <a:pt x="0" y="30"/>
                      <a:pt x="3" y="35"/>
                    </a:cubicBezTo>
                    <a:cubicBezTo>
                      <a:pt x="18" y="65"/>
                      <a:pt x="18" y="65"/>
                      <a:pt x="18" y="65"/>
                    </a:cubicBezTo>
                    <a:cubicBezTo>
                      <a:pt x="21" y="71"/>
                      <a:pt x="27" y="73"/>
                      <a:pt x="30" y="71"/>
                    </a:cubicBezTo>
                    <a:cubicBezTo>
                      <a:pt x="68" y="52"/>
                      <a:pt x="68" y="52"/>
                      <a:pt x="68" y="52"/>
                    </a:cubicBezTo>
                    <a:cubicBezTo>
                      <a:pt x="72" y="50"/>
                      <a:pt x="73" y="44"/>
                      <a:pt x="70" y="39"/>
                    </a:cubicBezTo>
                    <a:lnTo>
                      <a:pt x="55" y="8"/>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22">
                <a:extLst>
                  <a:ext uri="{FF2B5EF4-FFF2-40B4-BE49-F238E27FC236}">
                    <a16:creationId xmlns:a16="http://schemas.microsoft.com/office/drawing/2014/main" id="{01366ADD-95B7-0921-2623-5F3289607433}"/>
                  </a:ext>
                </a:extLst>
              </p:cNvPr>
              <p:cNvSpPr>
                <a:spLocks/>
              </p:cNvSpPr>
              <p:nvPr/>
            </p:nvSpPr>
            <p:spPr bwMode="auto">
              <a:xfrm>
                <a:off x="4961876" y="1074033"/>
                <a:ext cx="82794" cy="81728"/>
              </a:xfrm>
              <a:custGeom>
                <a:avLst/>
                <a:gdLst>
                  <a:gd name="T0" fmla="*/ 68 w 75"/>
                  <a:gd name="T1" fmla="*/ 22 h 74"/>
                  <a:gd name="T2" fmla="*/ 72 w 75"/>
                  <a:gd name="T3" fmla="*/ 35 h 74"/>
                  <a:gd name="T4" fmla="*/ 49 w 75"/>
                  <a:gd name="T5" fmla="*/ 70 h 74"/>
                  <a:gd name="T6" fmla="*/ 36 w 75"/>
                  <a:gd name="T7" fmla="*/ 71 h 74"/>
                  <a:gd name="T8" fmla="*/ 7 w 75"/>
                  <a:gd name="T9" fmla="*/ 53 h 74"/>
                  <a:gd name="T10" fmla="*/ 3 w 75"/>
                  <a:gd name="T11" fmla="*/ 40 h 74"/>
                  <a:gd name="T12" fmla="*/ 26 w 75"/>
                  <a:gd name="T13" fmla="*/ 4 h 74"/>
                  <a:gd name="T14" fmla="*/ 39 w 75"/>
                  <a:gd name="T15" fmla="*/ 4 h 74"/>
                  <a:gd name="T16" fmla="*/ 68 w 75"/>
                  <a:gd name="T17" fmla="*/ 2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74">
                    <a:moveTo>
                      <a:pt x="68" y="22"/>
                    </a:moveTo>
                    <a:cubicBezTo>
                      <a:pt x="73" y="25"/>
                      <a:pt x="75" y="31"/>
                      <a:pt x="72" y="35"/>
                    </a:cubicBezTo>
                    <a:cubicBezTo>
                      <a:pt x="49" y="70"/>
                      <a:pt x="49" y="70"/>
                      <a:pt x="49" y="70"/>
                    </a:cubicBezTo>
                    <a:cubicBezTo>
                      <a:pt x="47" y="74"/>
                      <a:pt x="41" y="74"/>
                      <a:pt x="36" y="71"/>
                    </a:cubicBezTo>
                    <a:cubicBezTo>
                      <a:pt x="7" y="53"/>
                      <a:pt x="7" y="53"/>
                      <a:pt x="7" y="53"/>
                    </a:cubicBezTo>
                    <a:cubicBezTo>
                      <a:pt x="2" y="49"/>
                      <a:pt x="0" y="44"/>
                      <a:pt x="3" y="40"/>
                    </a:cubicBezTo>
                    <a:cubicBezTo>
                      <a:pt x="26" y="4"/>
                      <a:pt x="26" y="4"/>
                      <a:pt x="26" y="4"/>
                    </a:cubicBezTo>
                    <a:cubicBezTo>
                      <a:pt x="28" y="1"/>
                      <a:pt x="34" y="0"/>
                      <a:pt x="39" y="4"/>
                    </a:cubicBezTo>
                    <a:lnTo>
                      <a:pt x="68" y="22"/>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23">
                <a:extLst>
                  <a:ext uri="{FF2B5EF4-FFF2-40B4-BE49-F238E27FC236}">
                    <a16:creationId xmlns:a16="http://schemas.microsoft.com/office/drawing/2014/main" id="{E1716613-D849-0BC8-07D9-FED356B1DD4C}"/>
                  </a:ext>
                </a:extLst>
              </p:cNvPr>
              <p:cNvSpPr>
                <a:spLocks/>
              </p:cNvSpPr>
              <p:nvPr/>
            </p:nvSpPr>
            <p:spPr bwMode="auto">
              <a:xfrm>
                <a:off x="5302293" y="1293990"/>
                <a:ext cx="81728" cy="81728"/>
              </a:xfrm>
              <a:custGeom>
                <a:avLst/>
                <a:gdLst>
                  <a:gd name="T0" fmla="*/ 38 w 74"/>
                  <a:gd name="T1" fmla="*/ 3 h 74"/>
                  <a:gd name="T2" fmla="*/ 25 w 74"/>
                  <a:gd name="T3" fmla="*/ 4 h 74"/>
                  <a:gd name="T4" fmla="*/ 2 w 74"/>
                  <a:gd name="T5" fmla="*/ 40 h 74"/>
                  <a:gd name="T6" fmla="*/ 7 w 74"/>
                  <a:gd name="T7" fmla="*/ 52 h 74"/>
                  <a:gd name="T8" fmla="*/ 35 w 74"/>
                  <a:gd name="T9" fmla="*/ 71 h 74"/>
                  <a:gd name="T10" fmla="*/ 49 w 74"/>
                  <a:gd name="T11" fmla="*/ 70 h 74"/>
                  <a:gd name="T12" fmla="*/ 72 w 74"/>
                  <a:gd name="T13" fmla="*/ 35 h 74"/>
                  <a:gd name="T14" fmla="*/ 67 w 74"/>
                  <a:gd name="T15" fmla="*/ 22 h 74"/>
                  <a:gd name="T16" fmla="*/ 38 w 74"/>
                  <a:gd name="T17"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4">
                    <a:moveTo>
                      <a:pt x="38" y="3"/>
                    </a:moveTo>
                    <a:cubicBezTo>
                      <a:pt x="33" y="0"/>
                      <a:pt x="27" y="1"/>
                      <a:pt x="25" y="4"/>
                    </a:cubicBezTo>
                    <a:cubicBezTo>
                      <a:pt x="2" y="40"/>
                      <a:pt x="2" y="40"/>
                      <a:pt x="2" y="40"/>
                    </a:cubicBezTo>
                    <a:cubicBezTo>
                      <a:pt x="0" y="44"/>
                      <a:pt x="2" y="49"/>
                      <a:pt x="7" y="52"/>
                    </a:cubicBezTo>
                    <a:cubicBezTo>
                      <a:pt x="35" y="71"/>
                      <a:pt x="35" y="71"/>
                      <a:pt x="35" y="71"/>
                    </a:cubicBezTo>
                    <a:cubicBezTo>
                      <a:pt x="40" y="74"/>
                      <a:pt x="46" y="74"/>
                      <a:pt x="49" y="70"/>
                    </a:cubicBezTo>
                    <a:cubicBezTo>
                      <a:pt x="72" y="35"/>
                      <a:pt x="72" y="35"/>
                      <a:pt x="72" y="35"/>
                    </a:cubicBezTo>
                    <a:cubicBezTo>
                      <a:pt x="74" y="31"/>
                      <a:pt x="72" y="25"/>
                      <a:pt x="67" y="22"/>
                    </a:cubicBezTo>
                    <a:lnTo>
                      <a:pt x="38" y="3"/>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24">
                <a:extLst>
                  <a:ext uri="{FF2B5EF4-FFF2-40B4-BE49-F238E27FC236}">
                    <a16:creationId xmlns:a16="http://schemas.microsoft.com/office/drawing/2014/main" id="{6DCC425F-1C8E-4F40-C336-65581A066F83}"/>
                  </a:ext>
                </a:extLst>
              </p:cNvPr>
              <p:cNvSpPr>
                <a:spLocks/>
              </p:cNvSpPr>
              <p:nvPr/>
            </p:nvSpPr>
            <p:spPr bwMode="auto">
              <a:xfrm>
                <a:off x="4938779" y="1181346"/>
                <a:ext cx="65028" cy="67160"/>
              </a:xfrm>
              <a:custGeom>
                <a:avLst/>
                <a:gdLst>
                  <a:gd name="T0" fmla="*/ 48 w 59"/>
                  <a:gd name="T1" fmla="*/ 2 h 61"/>
                  <a:gd name="T2" fmla="*/ 58 w 59"/>
                  <a:gd name="T3" fmla="*/ 11 h 61"/>
                  <a:gd name="T4" fmla="*/ 56 w 59"/>
                  <a:gd name="T5" fmla="*/ 53 h 61"/>
                  <a:gd name="T6" fmla="*/ 45 w 59"/>
                  <a:gd name="T7" fmla="*/ 60 h 61"/>
                  <a:gd name="T8" fmla="*/ 11 w 59"/>
                  <a:gd name="T9" fmla="*/ 59 h 61"/>
                  <a:gd name="T10" fmla="*/ 0 w 59"/>
                  <a:gd name="T11" fmla="*/ 50 h 61"/>
                  <a:gd name="T12" fmla="*/ 3 w 59"/>
                  <a:gd name="T13" fmla="*/ 8 h 61"/>
                  <a:gd name="T14" fmla="*/ 14 w 59"/>
                  <a:gd name="T15" fmla="*/ 0 h 61"/>
                  <a:gd name="T16" fmla="*/ 48 w 59"/>
                  <a:gd name="T17" fmla="*/ 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1">
                    <a:moveTo>
                      <a:pt x="48" y="2"/>
                    </a:moveTo>
                    <a:cubicBezTo>
                      <a:pt x="54" y="3"/>
                      <a:pt x="59" y="6"/>
                      <a:pt x="58" y="11"/>
                    </a:cubicBezTo>
                    <a:cubicBezTo>
                      <a:pt x="56" y="53"/>
                      <a:pt x="56" y="53"/>
                      <a:pt x="56" y="53"/>
                    </a:cubicBezTo>
                    <a:cubicBezTo>
                      <a:pt x="56" y="57"/>
                      <a:pt x="51" y="61"/>
                      <a:pt x="45" y="60"/>
                    </a:cubicBezTo>
                    <a:cubicBezTo>
                      <a:pt x="11" y="59"/>
                      <a:pt x="11" y="59"/>
                      <a:pt x="11" y="59"/>
                    </a:cubicBezTo>
                    <a:cubicBezTo>
                      <a:pt x="5" y="58"/>
                      <a:pt x="0" y="55"/>
                      <a:pt x="0" y="50"/>
                    </a:cubicBezTo>
                    <a:cubicBezTo>
                      <a:pt x="3" y="8"/>
                      <a:pt x="3" y="8"/>
                      <a:pt x="3" y="8"/>
                    </a:cubicBezTo>
                    <a:cubicBezTo>
                      <a:pt x="3" y="3"/>
                      <a:pt x="8" y="0"/>
                      <a:pt x="14" y="0"/>
                    </a:cubicBezTo>
                    <a:lnTo>
                      <a:pt x="48" y="2"/>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25">
                <a:extLst>
                  <a:ext uri="{FF2B5EF4-FFF2-40B4-BE49-F238E27FC236}">
                    <a16:creationId xmlns:a16="http://schemas.microsoft.com/office/drawing/2014/main" id="{71964C9B-F177-30FF-61DE-2FCB334540A3}"/>
                  </a:ext>
                </a:extLst>
              </p:cNvPr>
              <p:cNvSpPr>
                <a:spLocks/>
              </p:cNvSpPr>
              <p:nvPr/>
            </p:nvSpPr>
            <p:spPr bwMode="auto">
              <a:xfrm>
                <a:off x="5343157" y="1202313"/>
                <a:ext cx="63962" cy="66094"/>
              </a:xfrm>
              <a:custGeom>
                <a:avLst/>
                <a:gdLst>
                  <a:gd name="T0" fmla="*/ 14 w 58"/>
                  <a:gd name="T1" fmla="*/ 0 h 60"/>
                  <a:gd name="T2" fmla="*/ 2 w 58"/>
                  <a:gd name="T3" fmla="*/ 8 h 60"/>
                  <a:gd name="T4" fmla="*/ 0 w 58"/>
                  <a:gd name="T5" fmla="*/ 50 h 60"/>
                  <a:gd name="T6" fmla="*/ 11 w 58"/>
                  <a:gd name="T7" fmla="*/ 58 h 60"/>
                  <a:gd name="T8" fmla="*/ 45 w 58"/>
                  <a:gd name="T9" fmla="*/ 60 h 60"/>
                  <a:gd name="T10" fmla="*/ 56 w 58"/>
                  <a:gd name="T11" fmla="*/ 53 h 60"/>
                  <a:gd name="T12" fmla="*/ 58 w 58"/>
                  <a:gd name="T13" fmla="*/ 10 h 60"/>
                  <a:gd name="T14" fmla="*/ 48 w 58"/>
                  <a:gd name="T15" fmla="*/ 2 h 60"/>
                  <a:gd name="T16" fmla="*/ 14 w 58"/>
                  <a:gd name="T1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60">
                    <a:moveTo>
                      <a:pt x="14" y="0"/>
                    </a:moveTo>
                    <a:cubicBezTo>
                      <a:pt x="8" y="0"/>
                      <a:pt x="2" y="3"/>
                      <a:pt x="2" y="8"/>
                    </a:cubicBezTo>
                    <a:cubicBezTo>
                      <a:pt x="0" y="50"/>
                      <a:pt x="0" y="50"/>
                      <a:pt x="0" y="50"/>
                    </a:cubicBezTo>
                    <a:cubicBezTo>
                      <a:pt x="0" y="54"/>
                      <a:pt x="5" y="58"/>
                      <a:pt x="11" y="58"/>
                    </a:cubicBezTo>
                    <a:cubicBezTo>
                      <a:pt x="45" y="60"/>
                      <a:pt x="45" y="60"/>
                      <a:pt x="45" y="60"/>
                    </a:cubicBezTo>
                    <a:cubicBezTo>
                      <a:pt x="51" y="60"/>
                      <a:pt x="56" y="57"/>
                      <a:pt x="56" y="53"/>
                    </a:cubicBezTo>
                    <a:cubicBezTo>
                      <a:pt x="58" y="10"/>
                      <a:pt x="58" y="10"/>
                      <a:pt x="58" y="10"/>
                    </a:cubicBezTo>
                    <a:cubicBezTo>
                      <a:pt x="58" y="6"/>
                      <a:pt x="54" y="2"/>
                      <a:pt x="48" y="2"/>
                    </a:cubicBezTo>
                    <a:lnTo>
                      <a:pt x="14" y="0"/>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26">
                <a:extLst>
                  <a:ext uri="{FF2B5EF4-FFF2-40B4-BE49-F238E27FC236}">
                    <a16:creationId xmlns:a16="http://schemas.microsoft.com/office/drawing/2014/main" id="{7ACD90E5-74B2-3E76-1C50-8F33BE13EF58}"/>
                  </a:ext>
                </a:extLst>
              </p:cNvPr>
              <p:cNvSpPr>
                <a:spLocks/>
              </p:cNvSpPr>
              <p:nvPr/>
            </p:nvSpPr>
            <p:spPr bwMode="auto">
              <a:xfrm>
                <a:off x="4952991" y="1277288"/>
                <a:ext cx="80662" cy="80662"/>
              </a:xfrm>
              <a:custGeom>
                <a:avLst/>
                <a:gdLst>
                  <a:gd name="T0" fmla="*/ 38 w 73"/>
                  <a:gd name="T1" fmla="*/ 2 h 73"/>
                  <a:gd name="T2" fmla="*/ 51 w 73"/>
                  <a:gd name="T3" fmla="*/ 5 h 73"/>
                  <a:gd name="T4" fmla="*/ 71 w 73"/>
                  <a:gd name="T5" fmla="*/ 42 h 73"/>
                  <a:gd name="T6" fmla="*/ 65 w 73"/>
                  <a:gd name="T7" fmla="*/ 54 h 73"/>
                  <a:gd name="T8" fmla="*/ 34 w 73"/>
                  <a:gd name="T9" fmla="*/ 70 h 73"/>
                  <a:gd name="T10" fmla="*/ 21 w 73"/>
                  <a:gd name="T11" fmla="*/ 68 h 73"/>
                  <a:gd name="T12" fmla="*/ 2 w 73"/>
                  <a:gd name="T13" fmla="*/ 30 h 73"/>
                  <a:gd name="T14" fmla="*/ 8 w 73"/>
                  <a:gd name="T15" fmla="*/ 18 h 73"/>
                  <a:gd name="T16" fmla="*/ 38 w 73"/>
                  <a:gd name="T17" fmla="*/ 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3">
                    <a:moveTo>
                      <a:pt x="38" y="2"/>
                    </a:moveTo>
                    <a:cubicBezTo>
                      <a:pt x="43" y="0"/>
                      <a:pt x="49" y="1"/>
                      <a:pt x="51" y="5"/>
                    </a:cubicBezTo>
                    <a:cubicBezTo>
                      <a:pt x="71" y="42"/>
                      <a:pt x="71" y="42"/>
                      <a:pt x="71" y="42"/>
                    </a:cubicBezTo>
                    <a:cubicBezTo>
                      <a:pt x="73" y="46"/>
                      <a:pt x="70" y="52"/>
                      <a:pt x="65" y="54"/>
                    </a:cubicBezTo>
                    <a:cubicBezTo>
                      <a:pt x="34" y="70"/>
                      <a:pt x="34" y="70"/>
                      <a:pt x="34" y="70"/>
                    </a:cubicBezTo>
                    <a:cubicBezTo>
                      <a:pt x="29" y="73"/>
                      <a:pt x="23" y="72"/>
                      <a:pt x="21" y="68"/>
                    </a:cubicBezTo>
                    <a:cubicBezTo>
                      <a:pt x="2" y="30"/>
                      <a:pt x="2" y="30"/>
                      <a:pt x="2" y="30"/>
                    </a:cubicBezTo>
                    <a:cubicBezTo>
                      <a:pt x="0" y="26"/>
                      <a:pt x="2" y="21"/>
                      <a:pt x="8" y="18"/>
                    </a:cubicBezTo>
                    <a:lnTo>
                      <a:pt x="38" y="2"/>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27">
                <a:extLst>
                  <a:ext uri="{FF2B5EF4-FFF2-40B4-BE49-F238E27FC236}">
                    <a16:creationId xmlns:a16="http://schemas.microsoft.com/office/drawing/2014/main" id="{06C2750E-DD29-0A89-2B81-92CD6186FBA8}"/>
                  </a:ext>
                </a:extLst>
              </p:cNvPr>
              <p:cNvSpPr>
                <a:spLocks/>
              </p:cNvSpPr>
              <p:nvPr/>
            </p:nvSpPr>
            <p:spPr bwMode="auto">
              <a:xfrm>
                <a:off x="5313309" y="1092867"/>
                <a:ext cx="80662" cy="80662"/>
              </a:xfrm>
              <a:custGeom>
                <a:avLst/>
                <a:gdLst>
                  <a:gd name="T0" fmla="*/ 8 w 73"/>
                  <a:gd name="T1" fmla="*/ 18 h 73"/>
                  <a:gd name="T2" fmla="*/ 2 w 73"/>
                  <a:gd name="T3" fmla="*/ 30 h 73"/>
                  <a:gd name="T4" fmla="*/ 21 w 73"/>
                  <a:gd name="T5" fmla="*/ 68 h 73"/>
                  <a:gd name="T6" fmla="*/ 34 w 73"/>
                  <a:gd name="T7" fmla="*/ 70 h 73"/>
                  <a:gd name="T8" fmla="*/ 65 w 73"/>
                  <a:gd name="T9" fmla="*/ 55 h 73"/>
                  <a:gd name="T10" fmla="*/ 71 w 73"/>
                  <a:gd name="T11" fmla="*/ 43 h 73"/>
                  <a:gd name="T12" fmla="*/ 51 w 73"/>
                  <a:gd name="T13" fmla="*/ 5 h 73"/>
                  <a:gd name="T14" fmla="*/ 38 w 73"/>
                  <a:gd name="T15" fmla="*/ 3 h 73"/>
                  <a:gd name="T16" fmla="*/ 8 w 73"/>
                  <a:gd name="T17" fmla="*/ 1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3">
                    <a:moveTo>
                      <a:pt x="8" y="18"/>
                    </a:moveTo>
                    <a:cubicBezTo>
                      <a:pt x="2" y="21"/>
                      <a:pt x="0" y="26"/>
                      <a:pt x="2" y="30"/>
                    </a:cubicBezTo>
                    <a:cubicBezTo>
                      <a:pt x="21" y="68"/>
                      <a:pt x="21" y="68"/>
                      <a:pt x="21" y="68"/>
                    </a:cubicBezTo>
                    <a:cubicBezTo>
                      <a:pt x="23" y="72"/>
                      <a:pt x="29" y="73"/>
                      <a:pt x="34" y="70"/>
                    </a:cubicBezTo>
                    <a:cubicBezTo>
                      <a:pt x="65" y="55"/>
                      <a:pt x="65" y="55"/>
                      <a:pt x="65" y="55"/>
                    </a:cubicBezTo>
                    <a:cubicBezTo>
                      <a:pt x="70" y="52"/>
                      <a:pt x="73" y="46"/>
                      <a:pt x="71" y="43"/>
                    </a:cubicBezTo>
                    <a:cubicBezTo>
                      <a:pt x="51" y="5"/>
                      <a:pt x="51" y="5"/>
                      <a:pt x="51" y="5"/>
                    </a:cubicBezTo>
                    <a:cubicBezTo>
                      <a:pt x="49" y="1"/>
                      <a:pt x="43" y="0"/>
                      <a:pt x="38" y="3"/>
                    </a:cubicBezTo>
                    <a:lnTo>
                      <a:pt x="8" y="18"/>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28">
                <a:extLst>
                  <a:ext uri="{FF2B5EF4-FFF2-40B4-BE49-F238E27FC236}">
                    <a16:creationId xmlns:a16="http://schemas.microsoft.com/office/drawing/2014/main" id="{244ACB35-97ED-A9F3-9CFB-D10483139E87}"/>
                  </a:ext>
                </a:extLst>
              </p:cNvPr>
              <p:cNvSpPr>
                <a:spLocks/>
              </p:cNvSpPr>
              <p:nvPr/>
            </p:nvSpPr>
            <p:spPr bwMode="auto">
              <a:xfrm>
                <a:off x="5022639" y="1353332"/>
                <a:ext cx="81728" cy="83150"/>
              </a:xfrm>
              <a:custGeom>
                <a:avLst/>
                <a:gdLst>
                  <a:gd name="T0" fmla="*/ 22 w 74"/>
                  <a:gd name="T1" fmla="*/ 7 h 75"/>
                  <a:gd name="T2" fmla="*/ 34 w 74"/>
                  <a:gd name="T3" fmla="*/ 3 h 75"/>
                  <a:gd name="T4" fmla="*/ 70 w 74"/>
                  <a:gd name="T5" fmla="*/ 25 h 75"/>
                  <a:gd name="T6" fmla="*/ 71 w 74"/>
                  <a:gd name="T7" fmla="*/ 39 h 75"/>
                  <a:gd name="T8" fmla="*/ 52 w 74"/>
                  <a:gd name="T9" fmla="*/ 68 h 75"/>
                  <a:gd name="T10" fmla="*/ 39 w 74"/>
                  <a:gd name="T11" fmla="*/ 72 h 75"/>
                  <a:gd name="T12" fmla="*/ 4 w 74"/>
                  <a:gd name="T13" fmla="*/ 49 h 75"/>
                  <a:gd name="T14" fmla="*/ 3 w 74"/>
                  <a:gd name="T15" fmla="*/ 36 h 75"/>
                  <a:gd name="T16" fmla="*/ 22 w 74"/>
                  <a:gd name="T17" fmla="*/ 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5">
                    <a:moveTo>
                      <a:pt x="22" y="7"/>
                    </a:moveTo>
                    <a:cubicBezTo>
                      <a:pt x="25" y="2"/>
                      <a:pt x="30" y="0"/>
                      <a:pt x="34" y="3"/>
                    </a:cubicBezTo>
                    <a:cubicBezTo>
                      <a:pt x="70" y="25"/>
                      <a:pt x="70" y="25"/>
                      <a:pt x="70" y="25"/>
                    </a:cubicBezTo>
                    <a:cubicBezTo>
                      <a:pt x="73" y="28"/>
                      <a:pt x="74" y="34"/>
                      <a:pt x="71" y="39"/>
                    </a:cubicBezTo>
                    <a:cubicBezTo>
                      <a:pt x="52" y="68"/>
                      <a:pt x="52" y="68"/>
                      <a:pt x="52" y="68"/>
                    </a:cubicBezTo>
                    <a:cubicBezTo>
                      <a:pt x="49" y="73"/>
                      <a:pt x="43" y="75"/>
                      <a:pt x="39" y="72"/>
                    </a:cubicBezTo>
                    <a:cubicBezTo>
                      <a:pt x="4" y="49"/>
                      <a:pt x="4" y="49"/>
                      <a:pt x="4" y="49"/>
                    </a:cubicBezTo>
                    <a:cubicBezTo>
                      <a:pt x="0" y="47"/>
                      <a:pt x="0" y="41"/>
                      <a:pt x="3" y="36"/>
                    </a:cubicBezTo>
                    <a:lnTo>
                      <a:pt x="22" y="7"/>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29">
                <a:extLst>
                  <a:ext uri="{FF2B5EF4-FFF2-40B4-BE49-F238E27FC236}">
                    <a16:creationId xmlns:a16="http://schemas.microsoft.com/office/drawing/2014/main" id="{31E49AA1-2DF3-7C1B-EB8A-4C7EFEFF8331}"/>
                  </a:ext>
                </a:extLst>
              </p:cNvPr>
              <p:cNvSpPr>
                <a:spLocks/>
              </p:cNvSpPr>
              <p:nvPr/>
            </p:nvSpPr>
            <p:spPr bwMode="auto">
              <a:xfrm>
                <a:off x="5242596" y="1014336"/>
                <a:ext cx="81728" cy="81728"/>
              </a:xfrm>
              <a:custGeom>
                <a:avLst/>
                <a:gdLst>
                  <a:gd name="T0" fmla="*/ 3 w 74"/>
                  <a:gd name="T1" fmla="*/ 35 h 74"/>
                  <a:gd name="T2" fmla="*/ 4 w 74"/>
                  <a:gd name="T3" fmla="*/ 49 h 74"/>
                  <a:gd name="T4" fmla="*/ 39 w 74"/>
                  <a:gd name="T5" fmla="*/ 72 h 74"/>
                  <a:gd name="T6" fmla="*/ 52 w 74"/>
                  <a:gd name="T7" fmla="*/ 67 h 74"/>
                  <a:gd name="T8" fmla="*/ 70 w 74"/>
                  <a:gd name="T9" fmla="*/ 39 h 74"/>
                  <a:gd name="T10" fmla="*/ 70 w 74"/>
                  <a:gd name="T11" fmla="*/ 25 h 74"/>
                  <a:gd name="T12" fmla="*/ 34 w 74"/>
                  <a:gd name="T13" fmla="*/ 2 h 74"/>
                  <a:gd name="T14" fmla="*/ 21 w 74"/>
                  <a:gd name="T15" fmla="*/ 7 h 74"/>
                  <a:gd name="T16" fmla="*/ 3 w 74"/>
                  <a:gd name="T17" fmla="*/ 3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4">
                    <a:moveTo>
                      <a:pt x="3" y="35"/>
                    </a:moveTo>
                    <a:cubicBezTo>
                      <a:pt x="0" y="41"/>
                      <a:pt x="0" y="47"/>
                      <a:pt x="4" y="49"/>
                    </a:cubicBezTo>
                    <a:cubicBezTo>
                      <a:pt x="39" y="72"/>
                      <a:pt x="39" y="72"/>
                      <a:pt x="39" y="72"/>
                    </a:cubicBezTo>
                    <a:cubicBezTo>
                      <a:pt x="43" y="74"/>
                      <a:pt x="49" y="72"/>
                      <a:pt x="52" y="67"/>
                    </a:cubicBezTo>
                    <a:cubicBezTo>
                      <a:pt x="70" y="39"/>
                      <a:pt x="70" y="39"/>
                      <a:pt x="70" y="39"/>
                    </a:cubicBezTo>
                    <a:cubicBezTo>
                      <a:pt x="74" y="34"/>
                      <a:pt x="73" y="28"/>
                      <a:pt x="70" y="25"/>
                    </a:cubicBezTo>
                    <a:cubicBezTo>
                      <a:pt x="34" y="2"/>
                      <a:pt x="34" y="2"/>
                      <a:pt x="34" y="2"/>
                    </a:cubicBezTo>
                    <a:cubicBezTo>
                      <a:pt x="30" y="0"/>
                      <a:pt x="25" y="2"/>
                      <a:pt x="21" y="7"/>
                    </a:cubicBezTo>
                    <a:lnTo>
                      <a:pt x="3" y="35"/>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30">
                <a:extLst>
                  <a:ext uri="{FF2B5EF4-FFF2-40B4-BE49-F238E27FC236}">
                    <a16:creationId xmlns:a16="http://schemas.microsoft.com/office/drawing/2014/main" id="{940F1E52-0D96-20DD-6046-2D87E0A4D5CA}"/>
                  </a:ext>
                </a:extLst>
              </p:cNvPr>
              <p:cNvSpPr>
                <a:spLocks noEditPoints="1"/>
              </p:cNvSpPr>
              <p:nvPr/>
            </p:nvSpPr>
            <p:spPr bwMode="auto">
              <a:xfrm>
                <a:off x="4970759" y="1023219"/>
                <a:ext cx="404379" cy="404379"/>
              </a:xfrm>
              <a:custGeom>
                <a:avLst/>
                <a:gdLst>
                  <a:gd name="T0" fmla="*/ 192 w 366"/>
                  <a:gd name="T1" fmla="*/ 5 h 366"/>
                  <a:gd name="T2" fmla="*/ 5 w 366"/>
                  <a:gd name="T3" fmla="*/ 174 h 366"/>
                  <a:gd name="T4" fmla="*/ 174 w 366"/>
                  <a:gd name="T5" fmla="*/ 361 h 366"/>
                  <a:gd name="T6" fmla="*/ 361 w 366"/>
                  <a:gd name="T7" fmla="*/ 192 h 366"/>
                  <a:gd name="T8" fmla="*/ 192 w 366"/>
                  <a:gd name="T9" fmla="*/ 5 h 366"/>
                  <a:gd name="T10" fmla="*/ 177 w 366"/>
                  <a:gd name="T11" fmla="*/ 300 h 366"/>
                  <a:gd name="T12" fmla="*/ 66 w 366"/>
                  <a:gd name="T13" fmla="*/ 177 h 366"/>
                  <a:gd name="T14" fmla="*/ 189 w 366"/>
                  <a:gd name="T15" fmla="*/ 65 h 366"/>
                  <a:gd name="T16" fmla="*/ 300 w 366"/>
                  <a:gd name="T17" fmla="*/ 189 h 366"/>
                  <a:gd name="T18" fmla="*/ 177 w 366"/>
                  <a:gd name="T19" fmla="*/ 30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 h="366">
                    <a:moveTo>
                      <a:pt x="192" y="5"/>
                    </a:moveTo>
                    <a:cubicBezTo>
                      <a:pt x="94" y="0"/>
                      <a:pt x="10" y="75"/>
                      <a:pt x="5" y="174"/>
                    </a:cubicBezTo>
                    <a:cubicBezTo>
                      <a:pt x="0" y="272"/>
                      <a:pt x="76" y="356"/>
                      <a:pt x="174" y="361"/>
                    </a:cubicBezTo>
                    <a:cubicBezTo>
                      <a:pt x="273" y="366"/>
                      <a:pt x="356" y="290"/>
                      <a:pt x="361" y="192"/>
                    </a:cubicBezTo>
                    <a:cubicBezTo>
                      <a:pt x="366" y="93"/>
                      <a:pt x="291" y="10"/>
                      <a:pt x="192" y="5"/>
                    </a:cubicBezTo>
                    <a:close/>
                    <a:moveTo>
                      <a:pt x="177" y="300"/>
                    </a:moveTo>
                    <a:cubicBezTo>
                      <a:pt x="113" y="297"/>
                      <a:pt x="63" y="242"/>
                      <a:pt x="66" y="177"/>
                    </a:cubicBezTo>
                    <a:cubicBezTo>
                      <a:pt x="69" y="112"/>
                      <a:pt x="124" y="62"/>
                      <a:pt x="189" y="65"/>
                    </a:cubicBezTo>
                    <a:cubicBezTo>
                      <a:pt x="254" y="69"/>
                      <a:pt x="304" y="124"/>
                      <a:pt x="300" y="189"/>
                    </a:cubicBezTo>
                    <a:cubicBezTo>
                      <a:pt x="297" y="253"/>
                      <a:pt x="242" y="303"/>
                      <a:pt x="177" y="300"/>
                    </a:cubicBezTo>
                    <a:close/>
                  </a:path>
                </a:pathLst>
              </a:custGeom>
              <a:solidFill>
                <a:srgbClr val="7D909C"/>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44">
                <a:extLst>
                  <a:ext uri="{FF2B5EF4-FFF2-40B4-BE49-F238E27FC236}">
                    <a16:creationId xmlns:a16="http://schemas.microsoft.com/office/drawing/2014/main" id="{362D8ACA-511C-7171-3FB8-0B503195F3BA}"/>
                  </a:ext>
                </a:extLst>
              </p:cNvPr>
              <p:cNvSpPr>
                <a:spLocks/>
              </p:cNvSpPr>
              <p:nvPr/>
            </p:nvSpPr>
            <p:spPr bwMode="auto">
              <a:xfrm>
                <a:off x="5123200" y="1325970"/>
                <a:ext cx="399759" cy="430673"/>
              </a:xfrm>
              <a:custGeom>
                <a:avLst/>
                <a:gdLst>
                  <a:gd name="T0" fmla="*/ 74 w 362"/>
                  <a:gd name="T1" fmla="*/ 390 h 390"/>
                  <a:gd name="T2" fmla="*/ 362 w 362"/>
                  <a:gd name="T3" fmla="*/ 210 h 390"/>
                  <a:gd name="T4" fmla="*/ 95 w 362"/>
                  <a:gd name="T5" fmla="*/ 0 h 390"/>
                  <a:gd name="T6" fmla="*/ 74 w 362"/>
                  <a:gd name="T7" fmla="*/ 390 h 390"/>
                </a:gdLst>
                <a:ahLst/>
                <a:cxnLst>
                  <a:cxn ang="0">
                    <a:pos x="T0" y="T1"/>
                  </a:cxn>
                  <a:cxn ang="0">
                    <a:pos x="T2" y="T3"/>
                  </a:cxn>
                  <a:cxn ang="0">
                    <a:pos x="T4" y="T5"/>
                  </a:cxn>
                  <a:cxn ang="0">
                    <a:pos x="T6" y="T7"/>
                  </a:cxn>
                </a:cxnLst>
                <a:rect l="0" t="0" r="r" b="b"/>
                <a:pathLst>
                  <a:path w="362" h="390">
                    <a:moveTo>
                      <a:pt x="74" y="390"/>
                    </a:moveTo>
                    <a:cubicBezTo>
                      <a:pt x="362" y="210"/>
                      <a:pt x="362" y="210"/>
                      <a:pt x="362" y="210"/>
                    </a:cubicBezTo>
                    <a:cubicBezTo>
                      <a:pt x="95" y="0"/>
                      <a:pt x="95" y="0"/>
                      <a:pt x="95" y="0"/>
                    </a:cubicBezTo>
                    <a:cubicBezTo>
                      <a:pt x="4" y="115"/>
                      <a:pt x="0" y="272"/>
                      <a:pt x="74" y="390"/>
                    </a:cubicBezTo>
                    <a:close/>
                  </a:path>
                </a:pathLst>
              </a:custGeom>
              <a:solidFill>
                <a:srgbClr val="9F9696"/>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45">
                <a:extLst>
                  <a:ext uri="{FF2B5EF4-FFF2-40B4-BE49-F238E27FC236}">
                    <a16:creationId xmlns:a16="http://schemas.microsoft.com/office/drawing/2014/main" id="{70556231-3A06-8699-B7D4-47C44E7D57BE}"/>
                  </a:ext>
                </a:extLst>
              </p:cNvPr>
              <p:cNvSpPr>
                <a:spLocks/>
              </p:cNvSpPr>
              <p:nvPr/>
            </p:nvSpPr>
            <p:spPr bwMode="auto">
              <a:xfrm>
                <a:off x="5407118" y="1045252"/>
                <a:ext cx="412196" cy="396561"/>
              </a:xfrm>
              <a:custGeom>
                <a:avLst/>
                <a:gdLst>
                  <a:gd name="T0" fmla="*/ 0 w 373"/>
                  <a:gd name="T1" fmla="*/ 44 h 359"/>
                  <a:gd name="T2" fmla="*/ 127 w 373"/>
                  <a:gd name="T3" fmla="*/ 359 h 359"/>
                  <a:gd name="T4" fmla="*/ 373 w 373"/>
                  <a:gd name="T5" fmla="*/ 126 h 359"/>
                  <a:gd name="T6" fmla="*/ 337 w 373"/>
                  <a:gd name="T7" fmla="*/ 93 h 359"/>
                  <a:gd name="T8" fmla="*/ 0 w 373"/>
                  <a:gd name="T9" fmla="*/ 44 h 359"/>
                </a:gdLst>
                <a:ahLst/>
                <a:cxnLst>
                  <a:cxn ang="0">
                    <a:pos x="T0" y="T1"/>
                  </a:cxn>
                  <a:cxn ang="0">
                    <a:pos x="T2" y="T3"/>
                  </a:cxn>
                  <a:cxn ang="0">
                    <a:pos x="T4" y="T5"/>
                  </a:cxn>
                  <a:cxn ang="0">
                    <a:pos x="T6" y="T7"/>
                  </a:cxn>
                  <a:cxn ang="0">
                    <a:pos x="T8" y="T9"/>
                  </a:cxn>
                </a:cxnLst>
                <a:rect l="0" t="0" r="r" b="b"/>
                <a:pathLst>
                  <a:path w="373" h="359">
                    <a:moveTo>
                      <a:pt x="0" y="44"/>
                    </a:moveTo>
                    <a:cubicBezTo>
                      <a:pt x="127" y="359"/>
                      <a:pt x="127" y="359"/>
                      <a:pt x="127" y="359"/>
                    </a:cubicBezTo>
                    <a:cubicBezTo>
                      <a:pt x="373" y="126"/>
                      <a:pt x="373" y="126"/>
                      <a:pt x="373" y="126"/>
                    </a:cubicBezTo>
                    <a:cubicBezTo>
                      <a:pt x="362" y="114"/>
                      <a:pt x="350" y="103"/>
                      <a:pt x="337" y="93"/>
                    </a:cubicBezTo>
                    <a:cubicBezTo>
                      <a:pt x="238" y="14"/>
                      <a:pt x="109" y="0"/>
                      <a:pt x="0" y="4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46">
                <a:extLst>
                  <a:ext uri="{FF2B5EF4-FFF2-40B4-BE49-F238E27FC236}">
                    <a16:creationId xmlns:a16="http://schemas.microsoft.com/office/drawing/2014/main" id="{1423F076-EFDB-28E2-80B2-2F94A44D874A}"/>
                  </a:ext>
                </a:extLst>
              </p:cNvPr>
              <p:cNvSpPr>
                <a:spLocks/>
              </p:cNvSpPr>
              <p:nvPr/>
            </p:nvSpPr>
            <p:spPr bwMode="auto">
              <a:xfrm>
                <a:off x="5204929" y="1548128"/>
                <a:ext cx="347879" cy="381282"/>
              </a:xfrm>
              <a:custGeom>
                <a:avLst/>
                <a:gdLst>
                  <a:gd name="T0" fmla="*/ 77 w 315"/>
                  <a:gd name="T1" fmla="*/ 267 h 345"/>
                  <a:gd name="T2" fmla="*/ 315 w 315"/>
                  <a:gd name="T3" fmla="*/ 338 h 345"/>
                  <a:gd name="T4" fmla="*/ 288 w 315"/>
                  <a:gd name="T5" fmla="*/ 0 h 345"/>
                  <a:gd name="T6" fmla="*/ 0 w 315"/>
                  <a:gd name="T7" fmla="*/ 180 h 345"/>
                  <a:gd name="T8" fmla="*/ 77 w 315"/>
                  <a:gd name="T9" fmla="*/ 267 h 345"/>
                </a:gdLst>
                <a:ahLst/>
                <a:cxnLst>
                  <a:cxn ang="0">
                    <a:pos x="T0" y="T1"/>
                  </a:cxn>
                  <a:cxn ang="0">
                    <a:pos x="T2" y="T3"/>
                  </a:cxn>
                  <a:cxn ang="0">
                    <a:pos x="T4" y="T5"/>
                  </a:cxn>
                  <a:cxn ang="0">
                    <a:pos x="T6" y="T7"/>
                  </a:cxn>
                  <a:cxn ang="0">
                    <a:pos x="T8" y="T9"/>
                  </a:cxn>
                </a:cxnLst>
                <a:rect l="0" t="0" r="r" b="b"/>
                <a:pathLst>
                  <a:path w="315" h="345">
                    <a:moveTo>
                      <a:pt x="77" y="267"/>
                    </a:moveTo>
                    <a:cubicBezTo>
                      <a:pt x="148" y="322"/>
                      <a:pt x="233" y="345"/>
                      <a:pt x="315" y="338"/>
                    </a:cubicBezTo>
                    <a:cubicBezTo>
                      <a:pt x="288" y="0"/>
                      <a:pt x="288" y="0"/>
                      <a:pt x="288" y="0"/>
                    </a:cubicBezTo>
                    <a:cubicBezTo>
                      <a:pt x="0" y="180"/>
                      <a:pt x="0" y="180"/>
                      <a:pt x="0" y="180"/>
                    </a:cubicBezTo>
                    <a:cubicBezTo>
                      <a:pt x="20" y="212"/>
                      <a:pt x="46" y="242"/>
                      <a:pt x="77" y="267"/>
                    </a:cubicBezTo>
                    <a:close/>
                  </a:path>
                </a:pathLst>
              </a:custGeom>
              <a:solidFill>
                <a:srgbClr val="837269"/>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7">
                <a:extLst>
                  <a:ext uri="{FF2B5EF4-FFF2-40B4-BE49-F238E27FC236}">
                    <a16:creationId xmlns:a16="http://schemas.microsoft.com/office/drawing/2014/main" id="{041EED14-389A-089D-A9F1-92266C15B099}"/>
                  </a:ext>
                </a:extLst>
              </p:cNvPr>
              <p:cNvSpPr>
                <a:spLocks/>
              </p:cNvSpPr>
              <p:nvPr/>
            </p:nvSpPr>
            <p:spPr bwMode="auto">
              <a:xfrm>
                <a:off x="5228027" y="1209774"/>
                <a:ext cx="294934" cy="347879"/>
              </a:xfrm>
              <a:custGeom>
                <a:avLst/>
                <a:gdLst>
                  <a:gd name="T0" fmla="*/ 0 w 267"/>
                  <a:gd name="T1" fmla="*/ 105 h 315"/>
                  <a:gd name="T2" fmla="*/ 267 w 267"/>
                  <a:gd name="T3" fmla="*/ 315 h 315"/>
                  <a:gd name="T4" fmla="*/ 140 w 267"/>
                  <a:gd name="T5" fmla="*/ 0 h 315"/>
                  <a:gd name="T6" fmla="*/ 0 w 267"/>
                  <a:gd name="T7" fmla="*/ 105 h 315"/>
                </a:gdLst>
                <a:ahLst/>
                <a:cxnLst>
                  <a:cxn ang="0">
                    <a:pos x="T0" y="T1"/>
                  </a:cxn>
                  <a:cxn ang="0">
                    <a:pos x="T2" y="T3"/>
                  </a:cxn>
                  <a:cxn ang="0">
                    <a:pos x="T4" y="T5"/>
                  </a:cxn>
                  <a:cxn ang="0">
                    <a:pos x="T6" y="T7"/>
                  </a:cxn>
                </a:cxnLst>
                <a:rect l="0" t="0" r="r" b="b"/>
                <a:pathLst>
                  <a:path w="267" h="315">
                    <a:moveTo>
                      <a:pt x="0" y="105"/>
                    </a:moveTo>
                    <a:cubicBezTo>
                      <a:pt x="267" y="315"/>
                      <a:pt x="267" y="315"/>
                      <a:pt x="267" y="315"/>
                    </a:cubicBezTo>
                    <a:cubicBezTo>
                      <a:pt x="140" y="0"/>
                      <a:pt x="140" y="0"/>
                      <a:pt x="140" y="0"/>
                    </a:cubicBezTo>
                    <a:cubicBezTo>
                      <a:pt x="87" y="21"/>
                      <a:pt x="38" y="56"/>
                      <a:pt x="0" y="105"/>
                    </a:cubicBezTo>
                    <a:close/>
                  </a:path>
                </a:pathLst>
              </a:custGeom>
              <a:solidFill>
                <a:srgbClr val="8AAA79"/>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48">
                <a:extLst>
                  <a:ext uri="{FF2B5EF4-FFF2-40B4-BE49-F238E27FC236}">
                    <a16:creationId xmlns:a16="http://schemas.microsoft.com/office/drawing/2014/main" id="{81A941B3-7D26-7872-4890-3E3A39E5A072}"/>
                  </a:ext>
                </a:extLst>
              </p:cNvPr>
              <p:cNvSpPr>
                <a:spLocks/>
              </p:cNvSpPr>
              <p:nvPr/>
            </p:nvSpPr>
            <p:spPr bwMode="auto">
              <a:xfrm>
                <a:off x="5520532" y="1300386"/>
                <a:ext cx="395495" cy="359961"/>
              </a:xfrm>
              <a:custGeom>
                <a:avLst/>
                <a:gdLst>
                  <a:gd name="T0" fmla="*/ 0 w 358"/>
                  <a:gd name="T1" fmla="*/ 233 h 326"/>
                  <a:gd name="T2" fmla="*/ 326 w 358"/>
                  <a:gd name="T3" fmla="*/ 326 h 326"/>
                  <a:gd name="T4" fmla="*/ 247 w 358"/>
                  <a:gd name="T5" fmla="*/ 0 h 326"/>
                  <a:gd name="T6" fmla="*/ 0 w 358"/>
                  <a:gd name="T7" fmla="*/ 233 h 326"/>
                </a:gdLst>
                <a:ahLst/>
                <a:cxnLst>
                  <a:cxn ang="0">
                    <a:pos x="T0" y="T1"/>
                  </a:cxn>
                  <a:cxn ang="0">
                    <a:pos x="T2" y="T3"/>
                  </a:cxn>
                  <a:cxn ang="0">
                    <a:pos x="T4" y="T5"/>
                  </a:cxn>
                  <a:cxn ang="0">
                    <a:pos x="T6" y="T7"/>
                  </a:cxn>
                </a:cxnLst>
                <a:rect l="0" t="0" r="r" b="b"/>
                <a:pathLst>
                  <a:path w="358" h="326">
                    <a:moveTo>
                      <a:pt x="0" y="233"/>
                    </a:moveTo>
                    <a:cubicBezTo>
                      <a:pt x="326" y="326"/>
                      <a:pt x="326" y="326"/>
                      <a:pt x="326" y="326"/>
                    </a:cubicBezTo>
                    <a:cubicBezTo>
                      <a:pt x="358" y="213"/>
                      <a:pt x="330" y="88"/>
                      <a:pt x="247" y="0"/>
                    </a:cubicBezTo>
                    <a:lnTo>
                      <a:pt x="0" y="233"/>
                    </a:lnTo>
                    <a:close/>
                  </a:path>
                </a:pathLst>
              </a:custGeom>
              <a:solidFill>
                <a:srgbClr val="5C89A2"/>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9">
                <a:extLst>
                  <a:ext uri="{FF2B5EF4-FFF2-40B4-BE49-F238E27FC236}">
                    <a16:creationId xmlns:a16="http://schemas.microsoft.com/office/drawing/2014/main" id="{9819052E-0315-734F-2451-64693FA0E8D3}"/>
                  </a:ext>
                </a:extLst>
              </p:cNvPr>
              <p:cNvSpPr>
                <a:spLocks/>
              </p:cNvSpPr>
              <p:nvPr/>
            </p:nvSpPr>
            <p:spPr bwMode="auto">
              <a:xfrm>
                <a:off x="5522959" y="1548128"/>
                <a:ext cx="360316" cy="373464"/>
              </a:xfrm>
              <a:custGeom>
                <a:avLst/>
                <a:gdLst>
                  <a:gd name="T0" fmla="*/ 0 w 326"/>
                  <a:gd name="T1" fmla="*/ 0 h 338"/>
                  <a:gd name="T2" fmla="*/ 27 w 326"/>
                  <a:gd name="T3" fmla="*/ 338 h 338"/>
                  <a:gd name="T4" fmla="*/ 140 w 326"/>
                  <a:gd name="T5" fmla="*/ 310 h 338"/>
                  <a:gd name="T6" fmla="*/ 267 w 326"/>
                  <a:gd name="T7" fmla="*/ 211 h 338"/>
                  <a:gd name="T8" fmla="*/ 326 w 326"/>
                  <a:gd name="T9" fmla="*/ 93 h 338"/>
                  <a:gd name="T10" fmla="*/ 0 w 326"/>
                  <a:gd name="T11" fmla="*/ 0 h 338"/>
                </a:gdLst>
                <a:ahLst/>
                <a:cxnLst>
                  <a:cxn ang="0">
                    <a:pos x="T0" y="T1"/>
                  </a:cxn>
                  <a:cxn ang="0">
                    <a:pos x="T2" y="T3"/>
                  </a:cxn>
                  <a:cxn ang="0">
                    <a:pos x="T4" y="T5"/>
                  </a:cxn>
                  <a:cxn ang="0">
                    <a:pos x="T6" y="T7"/>
                  </a:cxn>
                  <a:cxn ang="0">
                    <a:pos x="T8" y="T9"/>
                  </a:cxn>
                  <a:cxn ang="0">
                    <a:pos x="T10" y="T11"/>
                  </a:cxn>
                </a:cxnLst>
                <a:rect l="0" t="0" r="r" b="b"/>
                <a:pathLst>
                  <a:path w="326" h="338">
                    <a:moveTo>
                      <a:pt x="0" y="0"/>
                    </a:moveTo>
                    <a:cubicBezTo>
                      <a:pt x="27" y="338"/>
                      <a:pt x="27" y="338"/>
                      <a:pt x="27" y="338"/>
                    </a:cubicBezTo>
                    <a:cubicBezTo>
                      <a:pt x="66" y="335"/>
                      <a:pt x="104" y="326"/>
                      <a:pt x="140" y="310"/>
                    </a:cubicBezTo>
                    <a:cubicBezTo>
                      <a:pt x="188" y="288"/>
                      <a:pt x="232" y="255"/>
                      <a:pt x="267" y="211"/>
                    </a:cubicBezTo>
                    <a:cubicBezTo>
                      <a:pt x="295" y="175"/>
                      <a:pt x="315" y="135"/>
                      <a:pt x="326" y="93"/>
                    </a:cubicBezTo>
                    <a:lnTo>
                      <a:pt x="0"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66" name="Oval 65">
            <a:extLst>
              <a:ext uri="{FF2B5EF4-FFF2-40B4-BE49-F238E27FC236}">
                <a16:creationId xmlns:a16="http://schemas.microsoft.com/office/drawing/2014/main" id="{192CA6A9-1511-0A7B-DE07-25A6B64C7A43}"/>
              </a:ext>
            </a:extLst>
          </p:cNvPr>
          <p:cNvSpPr/>
          <p:nvPr/>
        </p:nvSpPr>
        <p:spPr>
          <a:xfrm>
            <a:off x="3274510" y="2504403"/>
            <a:ext cx="732709" cy="732709"/>
          </a:xfrm>
          <a:prstGeom prst="ellipse">
            <a:avLst/>
          </a:prstGeom>
          <a:solidFill>
            <a:schemeClr val="bg1"/>
          </a:solidFill>
          <a:ln w="7620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grpSp>
        <p:nvGrpSpPr>
          <p:cNvPr id="175" name="Group 174">
            <a:extLst>
              <a:ext uri="{FF2B5EF4-FFF2-40B4-BE49-F238E27FC236}">
                <a16:creationId xmlns:a16="http://schemas.microsoft.com/office/drawing/2014/main" id="{AFA39F23-3C26-4031-BA62-9BE7AC4D7145}"/>
              </a:ext>
            </a:extLst>
          </p:cNvPr>
          <p:cNvGrpSpPr/>
          <p:nvPr/>
        </p:nvGrpSpPr>
        <p:grpSpPr>
          <a:xfrm>
            <a:off x="6209682" y="2501201"/>
            <a:ext cx="732709" cy="732708"/>
            <a:chOff x="6209682" y="2501201"/>
            <a:chExt cx="732709" cy="732708"/>
          </a:xfrm>
        </p:grpSpPr>
        <p:sp>
          <p:nvSpPr>
            <p:cNvPr id="68" name="Oval 67">
              <a:extLst>
                <a:ext uri="{FF2B5EF4-FFF2-40B4-BE49-F238E27FC236}">
                  <a16:creationId xmlns:a16="http://schemas.microsoft.com/office/drawing/2014/main" id="{C8EB2F94-E360-95B2-6320-5E326E68833C}"/>
                </a:ext>
              </a:extLst>
            </p:cNvPr>
            <p:cNvSpPr/>
            <p:nvPr/>
          </p:nvSpPr>
          <p:spPr>
            <a:xfrm>
              <a:off x="6209682" y="2501201"/>
              <a:ext cx="732709" cy="732708"/>
            </a:xfrm>
            <a:prstGeom prst="ellipse">
              <a:avLst/>
            </a:prstGeom>
            <a:solidFill>
              <a:schemeClr val="bg1"/>
            </a:solidFill>
            <a:ln w="7620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174" name="Group 173">
              <a:extLst>
                <a:ext uri="{FF2B5EF4-FFF2-40B4-BE49-F238E27FC236}">
                  <a16:creationId xmlns:a16="http://schemas.microsoft.com/office/drawing/2014/main" id="{376D2AD5-66A0-9B18-1C0E-8EEE5019DBFE}"/>
                </a:ext>
              </a:extLst>
            </p:cNvPr>
            <p:cNvGrpSpPr/>
            <p:nvPr/>
          </p:nvGrpSpPr>
          <p:grpSpPr>
            <a:xfrm>
              <a:off x="6446414" y="2610095"/>
              <a:ext cx="259249" cy="425658"/>
              <a:chOff x="6446414" y="2610095"/>
              <a:chExt cx="259249" cy="425658"/>
            </a:xfrm>
          </p:grpSpPr>
          <p:sp>
            <p:nvSpPr>
              <p:cNvPr id="70" name="Freeform 5">
                <a:extLst>
                  <a:ext uri="{FF2B5EF4-FFF2-40B4-BE49-F238E27FC236}">
                    <a16:creationId xmlns:a16="http://schemas.microsoft.com/office/drawing/2014/main" id="{F9E3CBD1-8981-9DCA-5AEA-6CEFA79063F0}"/>
                  </a:ext>
                </a:extLst>
              </p:cNvPr>
              <p:cNvSpPr>
                <a:spLocks/>
              </p:cNvSpPr>
              <p:nvPr/>
            </p:nvSpPr>
            <p:spPr bwMode="auto">
              <a:xfrm>
                <a:off x="6477915" y="2812896"/>
                <a:ext cx="180007" cy="34632"/>
              </a:xfrm>
              <a:custGeom>
                <a:avLst/>
                <a:gdLst>
                  <a:gd name="T0" fmla="*/ 0 w 645"/>
                  <a:gd name="T1" fmla="*/ 62 h 124"/>
                  <a:gd name="T2" fmla="*/ 322 w 645"/>
                  <a:gd name="T3" fmla="*/ 124 h 124"/>
                  <a:gd name="T4" fmla="*/ 645 w 645"/>
                  <a:gd name="T5" fmla="*/ 62 h 124"/>
                  <a:gd name="T6" fmla="*/ 322 w 645"/>
                  <a:gd name="T7" fmla="*/ 0 h 124"/>
                  <a:gd name="T8" fmla="*/ 0 w 645"/>
                  <a:gd name="T9" fmla="*/ 62 h 124"/>
                </a:gdLst>
                <a:ahLst/>
                <a:cxnLst>
                  <a:cxn ang="0">
                    <a:pos x="T0" y="T1"/>
                  </a:cxn>
                  <a:cxn ang="0">
                    <a:pos x="T2" y="T3"/>
                  </a:cxn>
                  <a:cxn ang="0">
                    <a:pos x="T4" y="T5"/>
                  </a:cxn>
                  <a:cxn ang="0">
                    <a:pos x="T6" y="T7"/>
                  </a:cxn>
                  <a:cxn ang="0">
                    <a:pos x="T8" y="T9"/>
                  </a:cxn>
                </a:cxnLst>
                <a:rect l="0" t="0" r="r" b="b"/>
                <a:pathLst>
                  <a:path w="645" h="124">
                    <a:moveTo>
                      <a:pt x="0" y="62"/>
                    </a:moveTo>
                    <a:cubicBezTo>
                      <a:pt x="85" y="101"/>
                      <a:pt x="198" y="124"/>
                      <a:pt x="322" y="124"/>
                    </a:cubicBezTo>
                    <a:cubicBezTo>
                      <a:pt x="447" y="124"/>
                      <a:pt x="560" y="101"/>
                      <a:pt x="645" y="62"/>
                    </a:cubicBezTo>
                    <a:cubicBezTo>
                      <a:pt x="560" y="23"/>
                      <a:pt x="447" y="0"/>
                      <a:pt x="322" y="0"/>
                    </a:cubicBezTo>
                    <a:cubicBezTo>
                      <a:pt x="198" y="0"/>
                      <a:pt x="85" y="23"/>
                      <a:pt x="0" y="62"/>
                    </a:cubicBezTo>
                    <a:close/>
                  </a:path>
                </a:pathLst>
              </a:custGeom>
              <a:solidFill>
                <a:srgbClr val="9F96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
                <a:extLst>
                  <a:ext uri="{FF2B5EF4-FFF2-40B4-BE49-F238E27FC236}">
                    <a16:creationId xmlns:a16="http://schemas.microsoft.com/office/drawing/2014/main" id="{B05F036C-9E6C-B2B8-C4FA-5B00DE69727C}"/>
                  </a:ext>
                </a:extLst>
              </p:cNvPr>
              <p:cNvSpPr>
                <a:spLocks/>
              </p:cNvSpPr>
              <p:nvPr/>
            </p:nvSpPr>
            <p:spPr bwMode="auto">
              <a:xfrm>
                <a:off x="6500025" y="2657249"/>
                <a:ext cx="133049" cy="194975"/>
              </a:xfrm>
              <a:custGeom>
                <a:avLst/>
                <a:gdLst>
                  <a:gd name="T0" fmla="*/ 443 w 477"/>
                  <a:gd name="T1" fmla="*/ 362 h 699"/>
                  <a:gd name="T2" fmla="*/ 477 w 477"/>
                  <a:gd name="T3" fmla="*/ 239 h 699"/>
                  <a:gd name="T4" fmla="*/ 239 w 477"/>
                  <a:gd name="T5" fmla="*/ 0 h 699"/>
                  <a:gd name="T6" fmla="*/ 0 w 477"/>
                  <a:gd name="T7" fmla="*/ 239 h 699"/>
                  <a:gd name="T8" fmla="*/ 34 w 477"/>
                  <a:gd name="T9" fmla="*/ 362 h 699"/>
                  <a:gd name="T10" fmla="*/ 113 w 477"/>
                  <a:gd name="T11" fmla="*/ 557 h 699"/>
                  <a:gd name="T12" fmla="*/ 113 w 477"/>
                  <a:gd name="T13" fmla="*/ 699 h 699"/>
                  <a:gd name="T14" fmla="*/ 239 w 477"/>
                  <a:gd name="T15" fmla="*/ 699 h 699"/>
                  <a:gd name="T16" fmla="*/ 364 w 477"/>
                  <a:gd name="T17" fmla="*/ 699 h 699"/>
                  <a:gd name="T18" fmla="*/ 364 w 477"/>
                  <a:gd name="T19" fmla="*/ 557 h 699"/>
                  <a:gd name="T20" fmla="*/ 443 w 477"/>
                  <a:gd name="T21" fmla="*/ 36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7" h="699">
                    <a:moveTo>
                      <a:pt x="443" y="362"/>
                    </a:moveTo>
                    <a:cubicBezTo>
                      <a:pt x="464" y="326"/>
                      <a:pt x="477" y="284"/>
                      <a:pt x="477" y="239"/>
                    </a:cubicBezTo>
                    <a:cubicBezTo>
                      <a:pt x="477" y="107"/>
                      <a:pt x="370" y="0"/>
                      <a:pt x="239" y="0"/>
                    </a:cubicBezTo>
                    <a:cubicBezTo>
                      <a:pt x="107" y="0"/>
                      <a:pt x="0" y="107"/>
                      <a:pt x="0" y="239"/>
                    </a:cubicBezTo>
                    <a:cubicBezTo>
                      <a:pt x="0" y="284"/>
                      <a:pt x="13" y="326"/>
                      <a:pt x="34" y="362"/>
                    </a:cubicBezTo>
                    <a:cubicBezTo>
                      <a:pt x="99" y="477"/>
                      <a:pt x="112" y="504"/>
                      <a:pt x="113" y="557"/>
                    </a:cubicBezTo>
                    <a:cubicBezTo>
                      <a:pt x="114" y="636"/>
                      <a:pt x="113" y="699"/>
                      <a:pt x="113" y="699"/>
                    </a:cubicBezTo>
                    <a:cubicBezTo>
                      <a:pt x="239" y="699"/>
                      <a:pt x="239" y="699"/>
                      <a:pt x="239" y="699"/>
                    </a:cubicBezTo>
                    <a:cubicBezTo>
                      <a:pt x="364" y="699"/>
                      <a:pt x="364" y="699"/>
                      <a:pt x="364" y="699"/>
                    </a:cubicBezTo>
                    <a:cubicBezTo>
                      <a:pt x="364" y="699"/>
                      <a:pt x="363" y="636"/>
                      <a:pt x="364" y="557"/>
                    </a:cubicBezTo>
                    <a:cubicBezTo>
                      <a:pt x="365" y="504"/>
                      <a:pt x="378" y="477"/>
                      <a:pt x="443" y="362"/>
                    </a:cubicBezTo>
                    <a:close/>
                  </a:path>
                </a:pathLst>
              </a:custGeom>
              <a:solidFill>
                <a:srgbClr val="8AA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
                <a:extLst>
                  <a:ext uri="{FF2B5EF4-FFF2-40B4-BE49-F238E27FC236}">
                    <a16:creationId xmlns:a16="http://schemas.microsoft.com/office/drawing/2014/main" id="{8F4EC4F4-9709-8AE6-66A6-782621593D8B}"/>
                  </a:ext>
                </a:extLst>
              </p:cNvPr>
              <p:cNvSpPr>
                <a:spLocks/>
              </p:cNvSpPr>
              <p:nvPr/>
            </p:nvSpPr>
            <p:spPr bwMode="auto">
              <a:xfrm>
                <a:off x="6541602" y="2862301"/>
                <a:ext cx="49893" cy="20055"/>
              </a:xfrm>
              <a:custGeom>
                <a:avLst/>
                <a:gdLst>
                  <a:gd name="T0" fmla="*/ 90 w 179"/>
                  <a:gd name="T1" fmla="*/ 0 h 72"/>
                  <a:gd name="T2" fmla="*/ 0 w 179"/>
                  <a:gd name="T3" fmla="*/ 0 h 72"/>
                  <a:gd name="T4" fmla="*/ 90 w 179"/>
                  <a:gd name="T5" fmla="*/ 72 h 72"/>
                  <a:gd name="T6" fmla="*/ 179 w 179"/>
                  <a:gd name="T7" fmla="*/ 0 h 72"/>
                  <a:gd name="T8" fmla="*/ 90 w 179"/>
                  <a:gd name="T9" fmla="*/ 0 h 72"/>
                </a:gdLst>
                <a:ahLst/>
                <a:cxnLst>
                  <a:cxn ang="0">
                    <a:pos x="T0" y="T1"/>
                  </a:cxn>
                  <a:cxn ang="0">
                    <a:pos x="T2" y="T3"/>
                  </a:cxn>
                  <a:cxn ang="0">
                    <a:pos x="T4" y="T5"/>
                  </a:cxn>
                  <a:cxn ang="0">
                    <a:pos x="T6" y="T7"/>
                  </a:cxn>
                  <a:cxn ang="0">
                    <a:pos x="T8" y="T9"/>
                  </a:cxn>
                </a:cxnLst>
                <a:rect l="0" t="0" r="r" b="b"/>
                <a:pathLst>
                  <a:path w="179" h="72">
                    <a:moveTo>
                      <a:pt x="90" y="0"/>
                    </a:moveTo>
                    <a:cubicBezTo>
                      <a:pt x="0" y="0"/>
                      <a:pt x="0" y="0"/>
                      <a:pt x="0" y="0"/>
                    </a:cubicBezTo>
                    <a:cubicBezTo>
                      <a:pt x="13" y="72"/>
                      <a:pt x="90" y="72"/>
                      <a:pt x="90" y="72"/>
                    </a:cubicBezTo>
                    <a:cubicBezTo>
                      <a:pt x="90" y="72"/>
                      <a:pt x="166" y="72"/>
                      <a:pt x="179" y="0"/>
                    </a:cubicBezTo>
                    <a:lnTo>
                      <a:pt x="90" y="0"/>
                    </a:lnTo>
                    <a:close/>
                  </a:path>
                </a:pathLst>
              </a:custGeom>
              <a:solidFill>
                <a:srgbClr val="0022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8">
                <a:extLst>
                  <a:ext uri="{FF2B5EF4-FFF2-40B4-BE49-F238E27FC236}">
                    <a16:creationId xmlns:a16="http://schemas.microsoft.com/office/drawing/2014/main" id="{C2B9EE65-FF8F-2ABF-443E-97F65262F261}"/>
                  </a:ext>
                </a:extLst>
              </p:cNvPr>
              <p:cNvSpPr>
                <a:spLocks/>
              </p:cNvSpPr>
              <p:nvPr/>
            </p:nvSpPr>
            <p:spPr bwMode="auto">
              <a:xfrm>
                <a:off x="6521254" y="2817886"/>
                <a:ext cx="90688" cy="23186"/>
              </a:xfrm>
              <a:custGeom>
                <a:avLst/>
                <a:gdLst>
                  <a:gd name="T0" fmla="*/ 325 w 325"/>
                  <a:gd name="T1" fmla="*/ 42 h 83"/>
                  <a:gd name="T2" fmla="*/ 283 w 325"/>
                  <a:gd name="T3" fmla="*/ 83 h 83"/>
                  <a:gd name="T4" fmla="*/ 42 w 325"/>
                  <a:gd name="T5" fmla="*/ 83 h 83"/>
                  <a:gd name="T6" fmla="*/ 0 w 325"/>
                  <a:gd name="T7" fmla="*/ 42 h 83"/>
                  <a:gd name="T8" fmla="*/ 0 w 325"/>
                  <a:gd name="T9" fmla="*/ 42 h 83"/>
                  <a:gd name="T10" fmla="*/ 42 w 325"/>
                  <a:gd name="T11" fmla="*/ 0 h 83"/>
                  <a:gd name="T12" fmla="*/ 283 w 325"/>
                  <a:gd name="T13" fmla="*/ 0 h 83"/>
                  <a:gd name="T14" fmla="*/ 325 w 325"/>
                  <a:gd name="T15" fmla="*/ 4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83">
                    <a:moveTo>
                      <a:pt x="325" y="42"/>
                    </a:moveTo>
                    <a:cubicBezTo>
                      <a:pt x="325" y="64"/>
                      <a:pt x="306" y="83"/>
                      <a:pt x="283" y="83"/>
                    </a:cubicBezTo>
                    <a:cubicBezTo>
                      <a:pt x="42" y="83"/>
                      <a:pt x="42" y="83"/>
                      <a:pt x="42" y="83"/>
                    </a:cubicBezTo>
                    <a:cubicBezTo>
                      <a:pt x="19" y="83"/>
                      <a:pt x="0" y="64"/>
                      <a:pt x="0" y="42"/>
                    </a:cubicBezTo>
                    <a:cubicBezTo>
                      <a:pt x="0" y="42"/>
                      <a:pt x="0" y="42"/>
                      <a:pt x="0" y="42"/>
                    </a:cubicBezTo>
                    <a:cubicBezTo>
                      <a:pt x="0" y="19"/>
                      <a:pt x="19" y="0"/>
                      <a:pt x="42" y="0"/>
                    </a:cubicBezTo>
                    <a:cubicBezTo>
                      <a:pt x="283" y="0"/>
                      <a:pt x="283" y="0"/>
                      <a:pt x="283" y="0"/>
                    </a:cubicBezTo>
                    <a:cubicBezTo>
                      <a:pt x="306" y="0"/>
                      <a:pt x="325" y="19"/>
                      <a:pt x="325" y="42"/>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9">
                <a:extLst>
                  <a:ext uri="{FF2B5EF4-FFF2-40B4-BE49-F238E27FC236}">
                    <a16:creationId xmlns:a16="http://schemas.microsoft.com/office/drawing/2014/main" id="{B878A183-D830-8FC5-701B-06A150AFDC1A}"/>
                  </a:ext>
                </a:extLst>
              </p:cNvPr>
              <p:cNvSpPr>
                <a:spLocks/>
              </p:cNvSpPr>
              <p:nvPr/>
            </p:nvSpPr>
            <p:spPr bwMode="auto">
              <a:xfrm>
                <a:off x="6524874" y="2817886"/>
                <a:ext cx="83351" cy="18686"/>
              </a:xfrm>
              <a:custGeom>
                <a:avLst/>
                <a:gdLst>
                  <a:gd name="T0" fmla="*/ 299 w 299"/>
                  <a:gd name="T1" fmla="*/ 34 h 67"/>
                  <a:gd name="T2" fmla="*/ 261 w 299"/>
                  <a:gd name="T3" fmla="*/ 67 h 67"/>
                  <a:gd name="T4" fmla="*/ 38 w 299"/>
                  <a:gd name="T5" fmla="*/ 67 h 67"/>
                  <a:gd name="T6" fmla="*/ 0 w 299"/>
                  <a:gd name="T7" fmla="*/ 34 h 67"/>
                  <a:gd name="T8" fmla="*/ 0 w 299"/>
                  <a:gd name="T9" fmla="*/ 34 h 67"/>
                  <a:gd name="T10" fmla="*/ 38 w 299"/>
                  <a:gd name="T11" fmla="*/ 0 h 67"/>
                  <a:gd name="T12" fmla="*/ 261 w 299"/>
                  <a:gd name="T13" fmla="*/ 0 h 67"/>
                  <a:gd name="T14" fmla="*/ 299 w 299"/>
                  <a:gd name="T15" fmla="*/ 34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67">
                    <a:moveTo>
                      <a:pt x="299" y="34"/>
                    </a:moveTo>
                    <a:cubicBezTo>
                      <a:pt x="299" y="52"/>
                      <a:pt x="282" y="67"/>
                      <a:pt x="261" y="67"/>
                    </a:cubicBezTo>
                    <a:cubicBezTo>
                      <a:pt x="38" y="67"/>
                      <a:pt x="38" y="67"/>
                      <a:pt x="38" y="67"/>
                    </a:cubicBezTo>
                    <a:cubicBezTo>
                      <a:pt x="17" y="67"/>
                      <a:pt x="0" y="52"/>
                      <a:pt x="0" y="34"/>
                    </a:cubicBezTo>
                    <a:cubicBezTo>
                      <a:pt x="0" y="34"/>
                      <a:pt x="0" y="34"/>
                      <a:pt x="0" y="34"/>
                    </a:cubicBezTo>
                    <a:cubicBezTo>
                      <a:pt x="0" y="15"/>
                      <a:pt x="17" y="0"/>
                      <a:pt x="38" y="0"/>
                    </a:cubicBezTo>
                    <a:cubicBezTo>
                      <a:pt x="261" y="0"/>
                      <a:pt x="261" y="0"/>
                      <a:pt x="261" y="0"/>
                    </a:cubicBezTo>
                    <a:cubicBezTo>
                      <a:pt x="282" y="0"/>
                      <a:pt x="299" y="15"/>
                      <a:pt x="299"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0">
                <a:extLst>
                  <a:ext uri="{FF2B5EF4-FFF2-40B4-BE49-F238E27FC236}">
                    <a16:creationId xmlns:a16="http://schemas.microsoft.com/office/drawing/2014/main" id="{88B53541-7DD6-C71D-CF6F-14ABF6D8DA87}"/>
                  </a:ext>
                </a:extLst>
              </p:cNvPr>
              <p:cNvSpPr>
                <a:spLocks/>
              </p:cNvSpPr>
              <p:nvPr/>
            </p:nvSpPr>
            <p:spPr bwMode="auto">
              <a:xfrm>
                <a:off x="6521254" y="2840485"/>
                <a:ext cx="90688" cy="23186"/>
              </a:xfrm>
              <a:custGeom>
                <a:avLst/>
                <a:gdLst>
                  <a:gd name="T0" fmla="*/ 325 w 325"/>
                  <a:gd name="T1" fmla="*/ 42 h 83"/>
                  <a:gd name="T2" fmla="*/ 283 w 325"/>
                  <a:gd name="T3" fmla="*/ 83 h 83"/>
                  <a:gd name="T4" fmla="*/ 42 w 325"/>
                  <a:gd name="T5" fmla="*/ 83 h 83"/>
                  <a:gd name="T6" fmla="*/ 0 w 325"/>
                  <a:gd name="T7" fmla="*/ 42 h 83"/>
                  <a:gd name="T8" fmla="*/ 0 w 325"/>
                  <a:gd name="T9" fmla="*/ 42 h 83"/>
                  <a:gd name="T10" fmla="*/ 42 w 325"/>
                  <a:gd name="T11" fmla="*/ 0 h 83"/>
                  <a:gd name="T12" fmla="*/ 283 w 325"/>
                  <a:gd name="T13" fmla="*/ 0 h 83"/>
                  <a:gd name="T14" fmla="*/ 325 w 325"/>
                  <a:gd name="T15" fmla="*/ 42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5" h="83">
                    <a:moveTo>
                      <a:pt x="325" y="42"/>
                    </a:moveTo>
                    <a:cubicBezTo>
                      <a:pt x="325" y="65"/>
                      <a:pt x="306" y="83"/>
                      <a:pt x="283" y="83"/>
                    </a:cubicBezTo>
                    <a:cubicBezTo>
                      <a:pt x="42" y="83"/>
                      <a:pt x="42" y="83"/>
                      <a:pt x="42" y="83"/>
                    </a:cubicBezTo>
                    <a:cubicBezTo>
                      <a:pt x="19" y="83"/>
                      <a:pt x="0" y="65"/>
                      <a:pt x="0" y="42"/>
                    </a:cubicBezTo>
                    <a:cubicBezTo>
                      <a:pt x="0" y="42"/>
                      <a:pt x="0" y="42"/>
                      <a:pt x="0" y="42"/>
                    </a:cubicBezTo>
                    <a:cubicBezTo>
                      <a:pt x="0" y="19"/>
                      <a:pt x="19" y="0"/>
                      <a:pt x="42" y="0"/>
                    </a:cubicBezTo>
                    <a:cubicBezTo>
                      <a:pt x="283" y="0"/>
                      <a:pt x="283" y="0"/>
                      <a:pt x="283" y="0"/>
                    </a:cubicBezTo>
                    <a:cubicBezTo>
                      <a:pt x="306" y="0"/>
                      <a:pt x="325" y="19"/>
                      <a:pt x="325" y="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
                <a:extLst>
                  <a:ext uri="{FF2B5EF4-FFF2-40B4-BE49-F238E27FC236}">
                    <a16:creationId xmlns:a16="http://schemas.microsoft.com/office/drawing/2014/main" id="{2311642F-9CEB-5D02-23F3-A010184FB672}"/>
                  </a:ext>
                </a:extLst>
              </p:cNvPr>
              <p:cNvSpPr>
                <a:spLocks/>
              </p:cNvSpPr>
              <p:nvPr/>
            </p:nvSpPr>
            <p:spPr bwMode="auto">
              <a:xfrm>
                <a:off x="6563320" y="2610095"/>
                <a:ext cx="9196" cy="35414"/>
              </a:xfrm>
              <a:custGeom>
                <a:avLst/>
                <a:gdLst>
                  <a:gd name="T0" fmla="*/ 17 w 33"/>
                  <a:gd name="T1" fmla="*/ 0 h 127"/>
                  <a:gd name="T2" fmla="*/ 33 w 33"/>
                  <a:gd name="T3" fmla="*/ 16 h 127"/>
                  <a:gd name="T4" fmla="*/ 33 w 33"/>
                  <a:gd name="T5" fmla="*/ 111 h 127"/>
                  <a:gd name="T6" fmla="*/ 17 w 33"/>
                  <a:gd name="T7" fmla="*/ 127 h 127"/>
                  <a:gd name="T8" fmla="*/ 17 w 33"/>
                  <a:gd name="T9" fmla="*/ 127 h 127"/>
                  <a:gd name="T10" fmla="*/ 0 w 33"/>
                  <a:gd name="T11" fmla="*/ 111 h 127"/>
                  <a:gd name="T12" fmla="*/ 0 w 33"/>
                  <a:gd name="T13" fmla="*/ 16 h 127"/>
                  <a:gd name="T14" fmla="*/ 17 w 33"/>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27">
                    <a:moveTo>
                      <a:pt x="17" y="0"/>
                    </a:moveTo>
                    <a:cubicBezTo>
                      <a:pt x="25" y="0"/>
                      <a:pt x="33" y="7"/>
                      <a:pt x="33" y="16"/>
                    </a:cubicBezTo>
                    <a:cubicBezTo>
                      <a:pt x="33" y="111"/>
                      <a:pt x="33" y="111"/>
                      <a:pt x="33" y="111"/>
                    </a:cubicBezTo>
                    <a:cubicBezTo>
                      <a:pt x="33" y="120"/>
                      <a:pt x="25" y="127"/>
                      <a:pt x="17" y="127"/>
                    </a:cubicBezTo>
                    <a:cubicBezTo>
                      <a:pt x="17" y="127"/>
                      <a:pt x="17" y="127"/>
                      <a:pt x="17" y="127"/>
                    </a:cubicBezTo>
                    <a:cubicBezTo>
                      <a:pt x="8" y="127"/>
                      <a:pt x="0" y="120"/>
                      <a:pt x="0" y="111"/>
                    </a:cubicBezTo>
                    <a:cubicBezTo>
                      <a:pt x="0" y="16"/>
                      <a:pt x="0" y="16"/>
                      <a:pt x="0" y="16"/>
                    </a:cubicBezTo>
                    <a:cubicBezTo>
                      <a:pt x="0" y="7"/>
                      <a:pt x="8" y="0"/>
                      <a:pt x="17" y="0"/>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2">
                <a:extLst>
                  <a:ext uri="{FF2B5EF4-FFF2-40B4-BE49-F238E27FC236}">
                    <a16:creationId xmlns:a16="http://schemas.microsoft.com/office/drawing/2014/main" id="{5F0E5D0E-B468-8F9C-D734-CDCE7D908468}"/>
                  </a:ext>
                </a:extLst>
              </p:cNvPr>
              <p:cNvSpPr>
                <a:spLocks/>
              </p:cNvSpPr>
              <p:nvPr/>
            </p:nvSpPr>
            <p:spPr bwMode="auto">
              <a:xfrm>
                <a:off x="6504721" y="2624280"/>
                <a:ext cx="23479" cy="33556"/>
              </a:xfrm>
              <a:custGeom>
                <a:avLst/>
                <a:gdLst>
                  <a:gd name="T0" fmla="*/ 10 w 84"/>
                  <a:gd name="T1" fmla="*/ 5 h 120"/>
                  <a:gd name="T2" fmla="*/ 32 w 84"/>
                  <a:gd name="T3" fmla="*/ 11 h 120"/>
                  <a:gd name="T4" fmla="*/ 80 w 84"/>
                  <a:gd name="T5" fmla="*/ 93 h 120"/>
                  <a:gd name="T6" fmla="*/ 74 w 84"/>
                  <a:gd name="T7" fmla="*/ 115 h 120"/>
                  <a:gd name="T8" fmla="*/ 74 w 84"/>
                  <a:gd name="T9" fmla="*/ 115 h 120"/>
                  <a:gd name="T10" fmla="*/ 52 w 84"/>
                  <a:gd name="T11" fmla="*/ 109 h 120"/>
                  <a:gd name="T12" fmla="*/ 4 w 84"/>
                  <a:gd name="T13" fmla="*/ 27 h 120"/>
                  <a:gd name="T14" fmla="*/ 10 w 84"/>
                  <a:gd name="T15" fmla="*/ 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20">
                    <a:moveTo>
                      <a:pt x="10" y="5"/>
                    </a:moveTo>
                    <a:cubicBezTo>
                      <a:pt x="18" y="0"/>
                      <a:pt x="28" y="3"/>
                      <a:pt x="32" y="11"/>
                    </a:cubicBezTo>
                    <a:cubicBezTo>
                      <a:pt x="80" y="93"/>
                      <a:pt x="80" y="93"/>
                      <a:pt x="80" y="93"/>
                    </a:cubicBezTo>
                    <a:cubicBezTo>
                      <a:pt x="84" y="101"/>
                      <a:pt x="82" y="111"/>
                      <a:pt x="74" y="115"/>
                    </a:cubicBezTo>
                    <a:cubicBezTo>
                      <a:pt x="74" y="115"/>
                      <a:pt x="74" y="115"/>
                      <a:pt x="74" y="115"/>
                    </a:cubicBezTo>
                    <a:cubicBezTo>
                      <a:pt x="66" y="120"/>
                      <a:pt x="56" y="117"/>
                      <a:pt x="52" y="109"/>
                    </a:cubicBezTo>
                    <a:cubicBezTo>
                      <a:pt x="4" y="27"/>
                      <a:pt x="4" y="27"/>
                      <a:pt x="4" y="27"/>
                    </a:cubicBezTo>
                    <a:cubicBezTo>
                      <a:pt x="0" y="19"/>
                      <a:pt x="2" y="9"/>
                      <a:pt x="10" y="5"/>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3">
                <a:extLst>
                  <a:ext uri="{FF2B5EF4-FFF2-40B4-BE49-F238E27FC236}">
                    <a16:creationId xmlns:a16="http://schemas.microsoft.com/office/drawing/2014/main" id="{1B4BD848-B331-9C6A-EFF6-8647B7644D34}"/>
                  </a:ext>
                </a:extLst>
              </p:cNvPr>
              <p:cNvSpPr>
                <a:spLocks/>
              </p:cNvSpPr>
              <p:nvPr/>
            </p:nvSpPr>
            <p:spPr bwMode="auto">
              <a:xfrm>
                <a:off x="6461773" y="2666445"/>
                <a:ext cx="33458" cy="23675"/>
              </a:xfrm>
              <a:custGeom>
                <a:avLst/>
                <a:gdLst>
                  <a:gd name="T0" fmla="*/ 5 w 120"/>
                  <a:gd name="T1" fmla="*/ 11 h 85"/>
                  <a:gd name="T2" fmla="*/ 27 w 120"/>
                  <a:gd name="T3" fmla="*/ 5 h 85"/>
                  <a:gd name="T4" fmla="*/ 110 w 120"/>
                  <a:gd name="T5" fmla="*/ 52 h 85"/>
                  <a:gd name="T6" fmla="*/ 116 w 120"/>
                  <a:gd name="T7" fmla="*/ 75 h 85"/>
                  <a:gd name="T8" fmla="*/ 116 w 120"/>
                  <a:gd name="T9" fmla="*/ 75 h 85"/>
                  <a:gd name="T10" fmla="*/ 93 w 120"/>
                  <a:gd name="T11" fmla="*/ 80 h 85"/>
                  <a:gd name="T12" fmla="*/ 11 w 120"/>
                  <a:gd name="T13" fmla="*/ 33 h 85"/>
                  <a:gd name="T14" fmla="*/ 5 w 120"/>
                  <a:gd name="T15" fmla="*/ 1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85">
                    <a:moveTo>
                      <a:pt x="5" y="11"/>
                    </a:moveTo>
                    <a:cubicBezTo>
                      <a:pt x="9" y="3"/>
                      <a:pt x="19" y="0"/>
                      <a:pt x="27" y="5"/>
                    </a:cubicBezTo>
                    <a:cubicBezTo>
                      <a:pt x="110" y="52"/>
                      <a:pt x="110" y="52"/>
                      <a:pt x="110" y="52"/>
                    </a:cubicBezTo>
                    <a:cubicBezTo>
                      <a:pt x="117" y="57"/>
                      <a:pt x="120" y="67"/>
                      <a:pt x="116" y="75"/>
                    </a:cubicBezTo>
                    <a:cubicBezTo>
                      <a:pt x="116" y="75"/>
                      <a:pt x="116" y="75"/>
                      <a:pt x="116" y="75"/>
                    </a:cubicBezTo>
                    <a:cubicBezTo>
                      <a:pt x="111" y="82"/>
                      <a:pt x="101" y="85"/>
                      <a:pt x="93" y="80"/>
                    </a:cubicBezTo>
                    <a:cubicBezTo>
                      <a:pt x="11" y="33"/>
                      <a:pt x="11" y="33"/>
                      <a:pt x="11" y="33"/>
                    </a:cubicBezTo>
                    <a:cubicBezTo>
                      <a:pt x="3" y="28"/>
                      <a:pt x="0" y="18"/>
                      <a:pt x="5" y="11"/>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4">
                <a:extLst>
                  <a:ext uri="{FF2B5EF4-FFF2-40B4-BE49-F238E27FC236}">
                    <a16:creationId xmlns:a16="http://schemas.microsoft.com/office/drawing/2014/main" id="{FE343C46-BACE-DBA8-CFB8-FB45C6E0DA5A}"/>
                  </a:ext>
                </a:extLst>
              </p:cNvPr>
              <p:cNvSpPr>
                <a:spLocks/>
              </p:cNvSpPr>
              <p:nvPr/>
            </p:nvSpPr>
            <p:spPr bwMode="auto">
              <a:xfrm>
                <a:off x="6446414" y="2725045"/>
                <a:ext cx="35708" cy="8903"/>
              </a:xfrm>
              <a:custGeom>
                <a:avLst/>
                <a:gdLst>
                  <a:gd name="T0" fmla="*/ 0 w 128"/>
                  <a:gd name="T1" fmla="*/ 16 h 32"/>
                  <a:gd name="T2" fmla="*/ 17 w 128"/>
                  <a:gd name="T3" fmla="*/ 0 h 32"/>
                  <a:gd name="T4" fmla="*/ 112 w 128"/>
                  <a:gd name="T5" fmla="*/ 0 h 32"/>
                  <a:gd name="T6" fmla="*/ 128 w 128"/>
                  <a:gd name="T7" fmla="*/ 16 h 32"/>
                  <a:gd name="T8" fmla="*/ 128 w 128"/>
                  <a:gd name="T9" fmla="*/ 16 h 32"/>
                  <a:gd name="T10" fmla="*/ 112 w 128"/>
                  <a:gd name="T11" fmla="*/ 32 h 32"/>
                  <a:gd name="T12" fmla="*/ 17 w 128"/>
                  <a:gd name="T13" fmla="*/ 32 h 32"/>
                  <a:gd name="T14" fmla="*/ 0 w 128"/>
                  <a:gd name="T15" fmla="*/ 1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32">
                    <a:moveTo>
                      <a:pt x="0" y="16"/>
                    </a:moveTo>
                    <a:cubicBezTo>
                      <a:pt x="0" y="7"/>
                      <a:pt x="8" y="0"/>
                      <a:pt x="17" y="0"/>
                    </a:cubicBezTo>
                    <a:cubicBezTo>
                      <a:pt x="112" y="0"/>
                      <a:pt x="112" y="0"/>
                      <a:pt x="112" y="0"/>
                    </a:cubicBezTo>
                    <a:cubicBezTo>
                      <a:pt x="121" y="0"/>
                      <a:pt x="128" y="7"/>
                      <a:pt x="128" y="16"/>
                    </a:cubicBezTo>
                    <a:cubicBezTo>
                      <a:pt x="128" y="16"/>
                      <a:pt x="128" y="16"/>
                      <a:pt x="128" y="16"/>
                    </a:cubicBezTo>
                    <a:cubicBezTo>
                      <a:pt x="128" y="25"/>
                      <a:pt x="121" y="32"/>
                      <a:pt x="112" y="32"/>
                    </a:cubicBezTo>
                    <a:cubicBezTo>
                      <a:pt x="17" y="32"/>
                      <a:pt x="17" y="32"/>
                      <a:pt x="17" y="32"/>
                    </a:cubicBezTo>
                    <a:cubicBezTo>
                      <a:pt x="8" y="32"/>
                      <a:pt x="0" y="25"/>
                      <a:pt x="0" y="16"/>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5">
                <a:extLst>
                  <a:ext uri="{FF2B5EF4-FFF2-40B4-BE49-F238E27FC236}">
                    <a16:creationId xmlns:a16="http://schemas.microsoft.com/office/drawing/2014/main" id="{EA15611F-36BE-78EC-7E2C-6D73E70302E1}"/>
                  </a:ext>
                </a:extLst>
              </p:cNvPr>
              <p:cNvSpPr>
                <a:spLocks/>
              </p:cNvSpPr>
              <p:nvPr/>
            </p:nvSpPr>
            <p:spPr bwMode="auto">
              <a:xfrm>
                <a:off x="6460893" y="2769069"/>
                <a:ext cx="33556" cy="23773"/>
              </a:xfrm>
              <a:custGeom>
                <a:avLst/>
                <a:gdLst>
                  <a:gd name="T0" fmla="*/ 5 w 120"/>
                  <a:gd name="T1" fmla="*/ 74 h 85"/>
                  <a:gd name="T2" fmla="*/ 10 w 120"/>
                  <a:gd name="T3" fmla="*/ 52 h 85"/>
                  <a:gd name="T4" fmla="*/ 93 w 120"/>
                  <a:gd name="T5" fmla="*/ 5 h 85"/>
                  <a:gd name="T6" fmla="*/ 115 w 120"/>
                  <a:gd name="T7" fmla="*/ 11 h 85"/>
                  <a:gd name="T8" fmla="*/ 115 w 120"/>
                  <a:gd name="T9" fmla="*/ 11 h 85"/>
                  <a:gd name="T10" fmla="*/ 109 w 120"/>
                  <a:gd name="T11" fmla="*/ 33 h 85"/>
                  <a:gd name="T12" fmla="*/ 27 w 120"/>
                  <a:gd name="T13" fmla="*/ 80 h 85"/>
                  <a:gd name="T14" fmla="*/ 5 w 120"/>
                  <a:gd name="T15" fmla="*/ 74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85">
                    <a:moveTo>
                      <a:pt x="5" y="74"/>
                    </a:moveTo>
                    <a:cubicBezTo>
                      <a:pt x="0" y="67"/>
                      <a:pt x="3" y="57"/>
                      <a:pt x="10" y="52"/>
                    </a:cubicBezTo>
                    <a:cubicBezTo>
                      <a:pt x="93" y="5"/>
                      <a:pt x="93" y="5"/>
                      <a:pt x="93" y="5"/>
                    </a:cubicBezTo>
                    <a:cubicBezTo>
                      <a:pt x="101" y="0"/>
                      <a:pt x="111" y="3"/>
                      <a:pt x="115" y="11"/>
                    </a:cubicBezTo>
                    <a:cubicBezTo>
                      <a:pt x="115" y="11"/>
                      <a:pt x="115" y="11"/>
                      <a:pt x="115" y="11"/>
                    </a:cubicBezTo>
                    <a:cubicBezTo>
                      <a:pt x="120" y="18"/>
                      <a:pt x="117" y="28"/>
                      <a:pt x="109" y="33"/>
                    </a:cubicBezTo>
                    <a:cubicBezTo>
                      <a:pt x="27" y="80"/>
                      <a:pt x="27" y="80"/>
                      <a:pt x="27" y="80"/>
                    </a:cubicBezTo>
                    <a:cubicBezTo>
                      <a:pt x="19" y="85"/>
                      <a:pt x="9" y="82"/>
                      <a:pt x="5" y="74"/>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6">
                <a:extLst>
                  <a:ext uri="{FF2B5EF4-FFF2-40B4-BE49-F238E27FC236}">
                    <a16:creationId xmlns:a16="http://schemas.microsoft.com/office/drawing/2014/main" id="{05C2FEFF-E8F8-6904-F527-5B1AFCA7A931}"/>
                  </a:ext>
                </a:extLst>
              </p:cNvPr>
              <p:cNvSpPr>
                <a:spLocks/>
              </p:cNvSpPr>
              <p:nvPr/>
            </p:nvSpPr>
            <p:spPr bwMode="auto">
              <a:xfrm>
                <a:off x="6607735" y="2624280"/>
                <a:ext cx="23381" cy="33556"/>
              </a:xfrm>
              <a:custGeom>
                <a:avLst/>
                <a:gdLst>
                  <a:gd name="T0" fmla="*/ 74 w 84"/>
                  <a:gd name="T1" fmla="*/ 5 h 120"/>
                  <a:gd name="T2" fmla="*/ 52 w 84"/>
                  <a:gd name="T3" fmla="*/ 11 h 120"/>
                  <a:gd name="T4" fmla="*/ 4 w 84"/>
                  <a:gd name="T5" fmla="*/ 93 h 120"/>
                  <a:gd name="T6" fmla="*/ 10 w 84"/>
                  <a:gd name="T7" fmla="*/ 115 h 120"/>
                  <a:gd name="T8" fmla="*/ 10 w 84"/>
                  <a:gd name="T9" fmla="*/ 115 h 120"/>
                  <a:gd name="T10" fmla="*/ 32 w 84"/>
                  <a:gd name="T11" fmla="*/ 109 h 120"/>
                  <a:gd name="T12" fmla="*/ 80 w 84"/>
                  <a:gd name="T13" fmla="*/ 27 h 120"/>
                  <a:gd name="T14" fmla="*/ 74 w 84"/>
                  <a:gd name="T15" fmla="*/ 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20">
                    <a:moveTo>
                      <a:pt x="74" y="5"/>
                    </a:moveTo>
                    <a:cubicBezTo>
                      <a:pt x="66" y="0"/>
                      <a:pt x="56" y="3"/>
                      <a:pt x="52" y="11"/>
                    </a:cubicBezTo>
                    <a:cubicBezTo>
                      <a:pt x="4" y="93"/>
                      <a:pt x="4" y="93"/>
                      <a:pt x="4" y="93"/>
                    </a:cubicBezTo>
                    <a:cubicBezTo>
                      <a:pt x="0" y="101"/>
                      <a:pt x="2" y="111"/>
                      <a:pt x="10" y="115"/>
                    </a:cubicBezTo>
                    <a:cubicBezTo>
                      <a:pt x="10" y="115"/>
                      <a:pt x="10" y="115"/>
                      <a:pt x="10" y="115"/>
                    </a:cubicBezTo>
                    <a:cubicBezTo>
                      <a:pt x="18" y="120"/>
                      <a:pt x="28" y="117"/>
                      <a:pt x="32" y="109"/>
                    </a:cubicBezTo>
                    <a:cubicBezTo>
                      <a:pt x="80" y="27"/>
                      <a:pt x="80" y="27"/>
                      <a:pt x="80" y="27"/>
                    </a:cubicBezTo>
                    <a:cubicBezTo>
                      <a:pt x="84" y="19"/>
                      <a:pt x="82" y="9"/>
                      <a:pt x="74" y="5"/>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7">
                <a:extLst>
                  <a:ext uri="{FF2B5EF4-FFF2-40B4-BE49-F238E27FC236}">
                    <a16:creationId xmlns:a16="http://schemas.microsoft.com/office/drawing/2014/main" id="{765474B0-9EE8-CF8F-07BA-442F1B313AF1}"/>
                  </a:ext>
                </a:extLst>
              </p:cNvPr>
              <p:cNvSpPr>
                <a:spLocks/>
              </p:cNvSpPr>
              <p:nvPr/>
            </p:nvSpPr>
            <p:spPr bwMode="auto">
              <a:xfrm>
                <a:off x="6640606" y="2666445"/>
                <a:ext cx="33556" cy="23675"/>
              </a:xfrm>
              <a:custGeom>
                <a:avLst/>
                <a:gdLst>
                  <a:gd name="T0" fmla="*/ 115 w 120"/>
                  <a:gd name="T1" fmla="*/ 11 h 85"/>
                  <a:gd name="T2" fmla="*/ 93 w 120"/>
                  <a:gd name="T3" fmla="*/ 5 h 85"/>
                  <a:gd name="T4" fmla="*/ 10 w 120"/>
                  <a:gd name="T5" fmla="*/ 52 h 85"/>
                  <a:gd name="T6" fmla="*/ 4 w 120"/>
                  <a:gd name="T7" fmla="*/ 75 h 85"/>
                  <a:gd name="T8" fmla="*/ 4 w 120"/>
                  <a:gd name="T9" fmla="*/ 75 h 85"/>
                  <a:gd name="T10" fmla="*/ 27 w 120"/>
                  <a:gd name="T11" fmla="*/ 80 h 85"/>
                  <a:gd name="T12" fmla="*/ 109 w 120"/>
                  <a:gd name="T13" fmla="*/ 33 h 85"/>
                  <a:gd name="T14" fmla="*/ 115 w 120"/>
                  <a:gd name="T15" fmla="*/ 1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85">
                    <a:moveTo>
                      <a:pt x="115" y="11"/>
                    </a:moveTo>
                    <a:cubicBezTo>
                      <a:pt x="111" y="3"/>
                      <a:pt x="101" y="0"/>
                      <a:pt x="93" y="5"/>
                    </a:cubicBezTo>
                    <a:cubicBezTo>
                      <a:pt x="10" y="52"/>
                      <a:pt x="10" y="52"/>
                      <a:pt x="10" y="52"/>
                    </a:cubicBezTo>
                    <a:cubicBezTo>
                      <a:pt x="3" y="57"/>
                      <a:pt x="0" y="67"/>
                      <a:pt x="4" y="75"/>
                    </a:cubicBezTo>
                    <a:cubicBezTo>
                      <a:pt x="4" y="75"/>
                      <a:pt x="4" y="75"/>
                      <a:pt x="4" y="75"/>
                    </a:cubicBezTo>
                    <a:cubicBezTo>
                      <a:pt x="9" y="82"/>
                      <a:pt x="19" y="85"/>
                      <a:pt x="27" y="80"/>
                    </a:cubicBezTo>
                    <a:cubicBezTo>
                      <a:pt x="109" y="33"/>
                      <a:pt x="109" y="33"/>
                      <a:pt x="109" y="33"/>
                    </a:cubicBezTo>
                    <a:cubicBezTo>
                      <a:pt x="117" y="28"/>
                      <a:pt x="120" y="18"/>
                      <a:pt x="115" y="11"/>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8">
                <a:extLst>
                  <a:ext uri="{FF2B5EF4-FFF2-40B4-BE49-F238E27FC236}">
                    <a16:creationId xmlns:a16="http://schemas.microsoft.com/office/drawing/2014/main" id="{D934C8F4-0E8C-EC0C-D3BE-E62EB003860D}"/>
                  </a:ext>
                </a:extLst>
              </p:cNvPr>
              <p:cNvSpPr>
                <a:spLocks/>
              </p:cNvSpPr>
              <p:nvPr/>
            </p:nvSpPr>
            <p:spPr bwMode="auto">
              <a:xfrm>
                <a:off x="6653715" y="2725045"/>
                <a:ext cx="35806" cy="8903"/>
              </a:xfrm>
              <a:custGeom>
                <a:avLst/>
                <a:gdLst>
                  <a:gd name="T0" fmla="*/ 128 w 128"/>
                  <a:gd name="T1" fmla="*/ 16 h 32"/>
                  <a:gd name="T2" fmla="*/ 111 w 128"/>
                  <a:gd name="T3" fmla="*/ 0 h 32"/>
                  <a:gd name="T4" fmla="*/ 16 w 128"/>
                  <a:gd name="T5" fmla="*/ 0 h 32"/>
                  <a:gd name="T6" fmla="*/ 0 w 128"/>
                  <a:gd name="T7" fmla="*/ 16 h 32"/>
                  <a:gd name="T8" fmla="*/ 0 w 128"/>
                  <a:gd name="T9" fmla="*/ 16 h 32"/>
                  <a:gd name="T10" fmla="*/ 16 w 128"/>
                  <a:gd name="T11" fmla="*/ 32 h 32"/>
                  <a:gd name="T12" fmla="*/ 111 w 128"/>
                  <a:gd name="T13" fmla="*/ 32 h 32"/>
                  <a:gd name="T14" fmla="*/ 128 w 128"/>
                  <a:gd name="T15" fmla="*/ 16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32">
                    <a:moveTo>
                      <a:pt x="128" y="16"/>
                    </a:moveTo>
                    <a:cubicBezTo>
                      <a:pt x="128" y="7"/>
                      <a:pt x="120" y="0"/>
                      <a:pt x="111" y="0"/>
                    </a:cubicBezTo>
                    <a:cubicBezTo>
                      <a:pt x="16" y="0"/>
                      <a:pt x="16" y="0"/>
                      <a:pt x="16" y="0"/>
                    </a:cubicBezTo>
                    <a:cubicBezTo>
                      <a:pt x="7" y="0"/>
                      <a:pt x="0" y="7"/>
                      <a:pt x="0" y="16"/>
                    </a:cubicBezTo>
                    <a:cubicBezTo>
                      <a:pt x="0" y="16"/>
                      <a:pt x="0" y="16"/>
                      <a:pt x="0" y="16"/>
                    </a:cubicBezTo>
                    <a:cubicBezTo>
                      <a:pt x="0" y="25"/>
                      <a:pt x="7" y="32"/>
                      <a:pt x="16" y="32"/>
                    </a:cubicBezTo>
                    <a:cubicBezTo>
                      <a:pt x="111" y="32"/>
                      <a:pt x="111" y="32"/>
                      <a:pt x="111" y="32"/>
                    </a:cubicBezTo>
                    <a:cubicBezTo>
                      <a:pt x="120" y="32"/>
                      <a:pt x="128" y="25"/>
                      <a:pt x="128" y="16"/>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9">
                <a:extLst>
                  <a:ext uri="{FF2B5EF4-FFF2-40B4-BE49-F238E27FC236}">
                    <a16:creationId xmlns:a16="http://schemas.microsoft.com/office/drawing/2014/main" id="{C6982CFE-8FF3-45A6-F7A0-0CDD9C02998F}"/>
                  </a:ext>
                </a:extLst>
              </p:cNvPr>
              <p:cNvSpPr>
                <a:spLocks/>
              </p:cNvSpPr>
              <p:nvPr/>
            </p:nvSpPr>
            <p:spPr bwMode="auto">
              <a:xfrm>
                <a:off x="6641487" y="2769069"/>
                <a:ext cx="33458" cy="23773"/>
              </a:xfrm>
              <a:custGeom>
                <a:avLst/>
                <a:gdLst>
                  <a:gd name="T0" fmla="*/ 116 w 120"/>
                  <a:gd name="T1" fmla="*/ 74 h 85"/>
                  <a:gd name="T2" fmla="*/ 110 w 120"/>
                  <a:gd name="T3" fmla="*/ 52 h 85"/>
                  <a:gd name="T4" fmla="*/ 27 w 120"/>
                  <a:gd name="T5" fmla="*/ 5 h 85"/>
                  <a:gd name="T6" fmla="*/ 5 w 120"/>
                  <a:gd name="T7" fmla="*/ 11 h 85"/>
                  <a:gd name="T8" fmla="*/ 5 w 120"/>
                  <a:gd name="T9" fmla="*/ 11 h 85"/>
                  <a:gd name="T10" fmla="*/ 11 w 120"/>
                  <a:gd name="T11" fmla="*/ 33 h 85"/>
                  <a:gd name="T12" fmla="*/ 93 w 120"/>
                  <a:gd name="T13" fmla="*/ 80 h 85"/>
                  <a:gd name="T14" fmla="*/ 116 w 120"/>
                  <a:gd name="T15" fmla="*/ 74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85">
                    <a:moveTo>
                      <a:pt x="116" y="74"/>
                    </a:moveTo>
                    <a:cubicBezTo>
                      <a:pt x="120" y="67"/>
                      <a:pt x="117" y="57"/>
                      <a:pt x="110" y="52"/>
                    </a:cubicBezTo>
                    <a:cubicBezTo>
                      <a:pt x="27" y="5"/>
                      <a:pt x="27" y="5"/>
                      <a:pt x="27" y="5"/>
                    </a:cubicBezTo>
                    <a:cubicBezTo>
                      <a:pt x="19" y="0"/>
                      <a:pt x="9" y="3"/>
                      <a:pt x="5" y="11"/>
                    </a:cubicBezTo>
                    <a:cubicBezTo>
                      <a:pt x="5" y="11"/>
                      <a:pt x="5" y="11"/>
                      <a:pt x="5" y="11"/>
                    </a:cubicBezTo>
                    <a:cubicBezTo>
                      <a:pt x="0" y="18"/>
                      <a:pt x="3" y="28"/>
                      <a:pt x="11" y="33"/>
                    </a:cubicBezTo>
                    <a:cubicBezTo>
                      <a:pt x="93" y="80"/>
                      <a:pt x="93" y="80"/>
                      <a:pt x="93" y="80"/>
                    </a:cubicBezTo>
                    <a:cubicBezTo>
                      <a:pt x="101" y="85"/>
                      <a:pt x="111" y="82"/>
                      <a:pt x="116" y="74"/>
                    </a:cubicBezTo>
                    <a:close/>
                  </a:path>
                </a:pathLst>
              </a:custGeom>
              <a:solidFill>
                <a:srgbClr val="004B6A"/>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20">
                <a:extLst>
                  <a:ext uri="{FF2B5EF4-FFF2-40B4-BE49-F238E27FC236}">
                    <a16:creationId xmlns:a16="http://schemas.microsoft.com/office/drawing/2014/main" id="{07F45936-F93E-873F-CA67-D82FA50E4922}"/>
                  </a:ext>
                </a:extLst>
              </p:cNvPr>
              <p:cNvSpPr>
                <a:spLocks/>
              </p:cNvSpPr>
              <p:nvPr/>
            </p:nvSpPr>
            <p:spPr bwMode="auto">
              <a:xfrm>
                <a:off x="6524874" y="2840485"/>
                <a:ext cx="83351" cy="18686"/>
              </a:xfrm>
              <a:custGeom>
                <a:avLst/>
                <a:gdLst>
                  <a:gd name="T0" fmla="*/ 299 w 299"/>
                  <a:gd name="T1" fmla="*/ 34 h 67"/>
                  <a:gd name="T2" fmla="*/ 261 w 299"/>
                  <a:gd name="T3" fmla="*/ 67 h 67"/>
                  <a:gd name="T4" fmla="*/ 38 w 299"/>
                  <a:gd name="T5" fmla="*/ 67 h 67"/>
                  <a:gd name="T6" fmla="*/ 0 w 299"/>
                  <a:gd name="T7" fmla="*/ 34 h 67"/>
                  <a:gd name="T8" fmla="*/ 0 w 299"/>
                  <a:gd name="T9" fmla="*/ 34 h 67"/>
                  <a:gd name="T10" fmla="*/ 38 w 299"/>
                  <a:gd name="T11" fmla="*/ 0 h 67"/>
                  <a:gd name="T12" fmla="*/ 261 w 299"/>
                  <a:gd name="T13" fmla="*/ 0 h 67"/>
                  <a:gd name="T14" fmla="*/ 299 w 299"/>
                  <a:gd name="T15" fmla="*/ 34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67">
                    <a:moveTo>
                      <a:pt x="299" y="34"/>
                    </a:moveTo>
                    <a:cubicBezTo>
                      <a:pt x="299" y="52"/>
                      <a:pt x="282" y="67"/>
                      <a:pt x="261" y="67"/>
                    </a:cubicBezTo>
                    <a:cubicBezTo>
                      <a:pt x="38" y="67"/>
                      <a:pt x="38" y="67"/>
                      <a:pt x="38" y="67"/>
                    </a:cubicBezTo>
                    <a:cubicBezTo>
                      <a:pt x="17" y="67"/>
                      <a:pt x="0" y="52"/>
                      <a:pt x="0" y="34"/>
                    </a:cubicBezTo>
                    <a:cubicBezTo>
                      <a:pt x="0" y="34"/>
                      <a:pt x="0" y="34"/>
                      <a:pt x="0" y="34"/>
                    </a:cubicBezTo>
                    <a:cubicBezTo>
                      <a:pt x="0" y="15"/>
                      <a:pt x="17" y="0"/>
                      <a:pt x="38" y="0"/>
                    </a:cubicBezTo>
                    <a:cubicBezTo>
                      <a:pt x="261" y="0"/>
                      <a:pt x="261" y="0"/>
                      <a:pt x="261" y="0"/>
                    </a:cubicBezTo>
                    <a:cubicBezTo>
                      <a:pt x="282" y="0"/>
                      <a:pt x="299" y="15"/>
                      <a:pt x="299" y="3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1">
                <a:extLst>
                  <a:ext uri="{FF2B5EF4-FFF2-40B4-BE49-F238E27FC236}">
                    <a16:creationId xmlns:a16="http://schemas.microsoft.com/office/drawing/2014/main" id="{B2056CD3-DA37-6434-5CE9-991FE59E001B}"/>
                  </a:ext>
                </a:extLst>
              </p:cNvPr>
              <p:cNvSpPr>
                <a:spLocks/>
              </p:cNvSpPr>
              <p:nvPr/>
            </p:nvSpPr>
            <p:spPr bwMode="auto">
              <a:xfrm>
                <a:off x="6476839" y="2636607"/>
                <a:ext cx="217671" cy="207791"/>
              </a:xfrm>
              <a:custGeom>
                <a:avLst/>
                <a:gdLst>
                  <a:gd name="T0" fmla="*/ 106 w 2225"/>
                  <a:gd name="T1" fmla="*/ 2124 h 2124"/>
                  <a:gd name="T2" fmla="*/ 0 w 2225"/>
                  <a:gd name="T3" fmla="*/ 2081 h 2124"/>
                  <a:gd name="T4" fmla="*/ 299 w 2225"/>
                  <a:gd name="T5" fmla="*/ 1357 h 2124"/>
                  <a:gd name="T6" fmla="*/ 508 w 2225"/>
                  <a:gd name="T7" fmla="*/ 1688 h 2124"/>
                  <a:gd name="T8" fmla="*/ 867 w 2225"/>
                  <a:gd name="T9" fmla="*/ 935 h 2124"/>
                  <a:gd name="T10" fmla="*/ 1175 w 2225"/>
                  <a:gd name="T11" fmla="*/ 1312 h 2124"/>
                  <a:gd name="T12" fmla="*/ 1517 w 2225"/>
                  <a:gd name="T13" fmla="*/ 522 h 2124"/>
                  <a:gd name="T14" fmla="*/ 1680 w 2225"/>
                  <a:gd name="T15" fmla="*/ 827 h 2124"/>
                  <a:gd name="T16" fmla="*/ 2125 w 2225"/>
                  <a:gd name="T17" fmla="*/ 0 h 2124"/>
                  <a:gd name="T18" fmla="*/ 2225 w 2225"/>
                  <a:gd name="T19" fmla="*/ 51 h 2124"/>
                  <a:gd name="T20" fmla="*/ 1680 w 2225"/>
                  <a:gd name="T21" fmla="*/ 1063 h 2124"/>
                  <a:gd name="T22" fmla="*/ 1529 w 2225"/>
                  <a:gd name="T23" fmla="*/ 781 h 2124"/>
                  <a:gd name="T24" fmla="*/ 1207 w 2225"/>
                  <a:gd name="T25" fmla="*/ 1525 h 2124"/>
                  <a:gd name="T26" fmla="*/ 893 w 2225"/>
                  <a:gd name="T27" fmla="*/ 1143 h 2124"/>
                  <a:gd name="T28" fmla="*/ 519 w 2225"/>
                  <a:gd name="T29" fmla="*/ 1919 h 2124"/>
                  <a:gd name="T30" fmla="*/ 319 w 2225"/>
                  <a:gd name="T31" fmla="*/ 1602 h 2124"/>
                  <a:gd name="T32" fmla="*/ 106 w 2225"/>
                  <a:gd name="T33" fmla="*/ 2124 h 2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25" h="2124">
                    <a:moveTo>
                      <a:pt x="106" y="2124"/>
                    </a:moveTo>
                    <a:lnTo>
                      <a:pt x="0" y="2081"/>
                    </a:lnTo>
                    <a:lnTo>
                      <a:pt x="299" y="1357"/>
                    </a:lnTo>
                    <a:lnTo>
                      <a:pt x="508" y="1688"/>
                    </a:lnTo>
                    <a:lnTo>
                      <a:pt x="867" y="935"/>
                    </a:lnTo>
                    <a:lnTo>
                      <a:pt x="1175" y="1312"/>
                    </a:lnTo>
                    <a:lnTo>
                      <a:pt x="1517" y="522"/>
                    </a:lnTo>
                    <a:lnTo>
                      <a:pt x="1680" y="827"/>
                    </a:lnTo>
                    <a:lnTo>
                      <a:pt x="2125" y="0"/>
                    </a:lnTo>
                    <a:lnTo>
                      <a:pt x="2225" y="51"/>
                    </a:lnTo>
                    <a:lnTo>
                      <a:pt x="1680" y="1063"/>
                    </a:lnTo>
                    <a:lnTo>
                      <a:pt x="1529" y="781"/>
                    </a:lnTo>
                    <a:lnTo>
                      <a:pt x="1207" y="1525"/>
                    </a:lnTo>
                    <a:lnTo>
                      <a:pt x="893" y="1143"/>
                    </a:lnTo>
                    <a:lnTo>
                      <a:pt x="519" y="1919"/>
                    </a:lnTo>
                    <a:lnTo>
                      <a:pt x="319" y="1602"/>
                    </a:lnTo>
                    <a:lnTo>
                      <a:pt x="106" y="212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22">
                <a:extLst>
                  <a:ext uri="{FF2B5EF4-FFF2-40B4-BE49-F238E27FC236}">
                    <a16:creationId xmlns:a16="http://schemas.microsoft.com/office/drawing/2014/main" id="{4FAA757B-EDDC-FC55-003E-7D482ADC4DEB}"/>
                  </a:ext>
                </a:extLst>
              </p:cNvPr>
              <p:cNvSpPr>
                <a:spLocks/>
              </p:cNvSpPr>
              <p:nvPr/>
            </p:nvSpPr>
            <p:spPr bwMode="auto">
              <a:xfrm>
                <a:off x="6667118" y="2611171"/>
                <a:ext cx="38545" cy="43828"/>
              </a:xfrm>
              <a:custGeom>
                <a:avLst/>
                <a:gdLst>
                  <a:gd name="T0" fmla="*/ 394 w 394"/>
                  <a:gd name="T1" fmla="*/ 448 h 448"/>
                  <a:gd name="T2" fmla="*/ 383 w 394"/>
                  <a:gd name="T3" fmla="*/ 0 h 448"/>
                  <a:gd name="T4" fmla="*/ 0 w 394"/>
                  <a:gd name="T5" fmla="*/ 237 h 448"/>
                  <a:gd name="T6" fmla="*/ 394 w 394"/>
                  <a:gd name="T7" fmla="*/ 448 h 448"/>
                </a:gdLst>
                <a:ahLst/>
                <a:cxnLst>
                  <a:cxn ang="0">
                    <a:pos x="T0" y="T1"/>
                  </a:cxn>
                  <a:cxn ang="0">
                    <a:pos x="T2" y="T3"/>
                  </a:cxn>
                  <a:cxn ang="0">
                    <a:pos x="T4" y="T5"/>
                  </a:cxn>
                  <a:cxn ang="0">
                    <a:pos x="T6" y="T7"/>
                  </a:cxn>
                </a:cxnLst>
                <a:rect l="0" t="0" r="r" b="b"/>
                <a:pathLst>
                  <a:path w="394" h="448">
                    <a:moveTo>
                      <a:pt x="394" y="448"/>
                    </a:moveTo>
                    <a:lnTo>
                      <a:pt x="383" y="0"/>
                    </a:lnTo>
                    <a:lnTo>
                      <a:pt x="0" y="237"/>
                    </a:lnTo>
                    <a:lnTo>
                      <a:pt x="394" y="4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3">
                <a:extLst>
                  <a:ext uri="{FF2B5EF4-FFF2-40B4-BE49-F238E27FC236}">
                    <a16:creationId xmlns:a16="http://schemas.microsoft.com/office/drawing/2014/main" id="{3D53CE6C-4366-E616-A527-3FD084E4F479}"/>
                  </a:ext>
                </a:extLst>
              </p:cNvPr>
              <p:cNvSpPr>
                <a:spLocks/>
              </p:cNvSpPr>
              <p:nvPr/>
            </p:nvSpPr>
            <p:spPr bwMode="auto">
              <a:xfrm>
                <a:off x="6460893" y="2830212"/>
                <a:ext cx="214052" cy="205541"/>
              </a:xfrm>
              <a:custGeom>
                <a:avLst/>
                <a:gdLst>
                  <a:gd name="T0" fmla="*/ 706 w 767"/>
                  <a:gd name="T1" fmla="*/ 261 h 737"/>
                  <a:gd name="T2" fmla="*/ 700 w 767"/>
                  <a:gd name="T3" fmla="*/ 261 h 737"/>
                  <a:gd name="T4" fmla="*/ 708 w 767"/>
                  <a:gd name="T5" fmla="*/ 196 h 737"/>
                  <a:gd name="T6" fmla="*/ 705 w 767"/>
                  <a:gd name="T7" fmla="*/ 0 h 737"/>
                  <a:gd name="T8" fmla="*/ 383 w 767"/>
                  <a:gd name="T9" fmla="*/ 62 h 737"/>
                  <a:gd name="T10" fmla="*/ 62 w 767"/>
                  <a:gd name="T11" fmla="*/ 0 h 737"/>
                  <a:gd name="T12" fmla="*/ 59 w 767"/>
                  <a:gd name="T13" fmla="*/ 196 h 737"/>
                  <a:gd name="T14" fmla="*/ 67 w 767"/>
                  <a:gd name="T15" fmla="*/ 261 h 737"/>
                  <a:gd name="T16" fmla="*/ 61 w 767"/>
                  <a:gd name="T17" fmla="*/ 261 h 737"/>
                  <a:gd name="T18" fmla="*/ 23 w 767"/>
                  <a:gd name="T19" fmla="*/ 365 h 737"/>
                  <a:gd name="T20" fmla="*/ 55 w 767"/>
                  <a:gd name="T21" fmla="*/ 433 h 737"/>
                  <a:gd name="T22" fmla="*/ 90 w 767"/>
                  <a:gd name="T23" fmla="*/ 458 h 737"/>
                  <a:gd name="T24" fmla="*/ 93 w 767"/>
                  <a:gd name="T25" fmla="*/ 496 h 737"/>
                  <a:gd name="T26" fmla="*/ 267 w 767"/>
                  <a:gd name="T27" fmla="*/ 703 h 737"/>
                  <a:gd name="T28" fmla="*/ 360 w 767"/>
                  <a:gd name="T29" fmla="*/ 723 h 737"/>
                  <a:gd name="T30" fmla="*/ 384 w 767"/>
                  <a:gd name="T31" fmla="*/ 722 h 737"/>
                  <a:gd name="T32" fmla="*/ 407 w 767"/>
                  <a:gd name="T33" fmla="*/ 723 h 737"/>
                  <a:gd name="T34" fmla="*/ 500 w 767"/>
                  <a:gd name="T35" fmla="*/ 703 h 737"/>
                  <a:gd name="T36" fmla="*/ 674 w 767"/>
                  <a:gd name="T37" fmla="*/ 496 h 737"/>
                  <a:gd name="T38" fmla="*/ 677 w 767"/>
                  <a:gd name="T39" fmla="*/ 458 h 737"/>
                  <a:gd name="T40" fmla="*/ 712 w 767"/>
                  <a:gd name="T41" fmla="*/ 433 h 737"/>
                  <a:gd name="T42" fmla="*/ 744 w 767"/>
                  <a:gd name="T43" fmla="*/ 365 h 737"/>
                  <a:gd name="T44" fmla="*/ 706 w 767"/>
                  <a:gd name="T45" fmla="*/ 261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7" h="737">
                    <a:moveTo>
                      <a:pt x="706" y="261"/>
                    </a:moveTo>
                    <a:cubicBezTo>
                      <a:pt x="700" y="261"/>
                      <a:pt x="700" y="261"/>
                      <a:pt x="700" y="261"/>
                    </a:cubicBezTo>
                    <a:cubicBezTo>
                      <a:pt x="703" y="239"/>
                      <a:pt x="705" y="217"/>
                      <a:pt x="708" y="196"/>
                    </a:cubicBezTo>
                    <a:cubicBezTo>
                      <a:pt x="714" y="153"/>
                      <a:pt x="722" y="76"/>
                      <a:pt x="705" y="0"/>
                    </a:cubicBezTo>
                    <a:cubicBezTo>
                      <a:pt x="620" y="39"/>
                      <a:pt x="507" y="62"/>
                      <a:pt x="383" y="62"/>
                    </a:cubicBezTo>
                    <a:cubicBezTo>
                      <a:pt x="260" y="62"/>
                      <a:pt x="147" y="39"/>
                      <a:pt x="62" y="0"/>
                    </a:cubicBezTo>
                    <a:cubicBezTo>
                      <a:pt x="45" y="76"/>
                      <a:pt x="53" y="153"/>
                      <a:pt x="59" y="196"/>
                    </a:cubicBezTo>
                    <a:cubicBezTo>
                      <a:pt x="62" y="217"/>
                      <a:pt x="64" y="239"/>
                      <a:pt x="67" y="261"/>
                    </a:cubicBezTo>
                    <a:cubicBezTo>
                      <a:pt x="61" y="261"/>
                      <a:pt x="61" y="261"/>
                      <a:pt x="61" y="261"/>
                    </a:cubicBezTo>
                    <a:cubicBezTo>
                      <a:pt x="4" y="219"/>
                      <a:pt x="0" y="328"/>
                      <a:pt x="23" y="365"/>
                    </a:cubicBezTo>
                    <a:cubicBezTo>
                      <a:pt x="43" y="395"/>
                      <a:pt x="43" y="399"/>
                      <a:pt x="55" y="433"/>
                    </a:cubicBezTo>
                    <a:cubicBezTo>
                      <a:pt x="63" y="458"/>
                      <a:pt x="78" y="461"/>
                      <a:pt x="90" y="458"/>
                    </a:cubicBezTo>
                    <a:cubicBezTo>
                      <a:pt x="91" y="473"/>
                      <a:pt x="92" y="486"/>
                      <a:pt x="93" y="496"/>
                    </a:cubicBezTo>
                    <a:cubicBezTo>
                      <a:pt x="99" y="553"/>
                      <a:pt x="236" y="668"/>
                      <a:pt x="267" y="703"/>
                    </a:cubicBezTo>
                    <a:cubicBezTo>
                      <a:pt x="296" y="737"/>
                      <a:pt x="345" y="724"/>
                      <a:pt x="360" y="723"/>
                    </a:cubicBezTo>
                    <a:cubicBezTo>
                      <a:pt x="376" y="722"/>
                      <a:pt x="384" y="722"/>
                      <a:pt x="384" y="722"/>
                    </a:cubicBezTo>
                    <a:cubicBezTo>
                      <a:pt x="384" y="722"/>
                      <a:pt x="391" y="722"/>
                      <a:pt x="407" y="723"/>
                    </a:cubicBezTo>
                    <a:cubicBezTo>
                      <a:pt x="422" y="724"/>
                      <a:pt x="471" y="737"/>
                      <a:pt x="500" y="703"/>
                    </a:cubicBezTo>
                    <a:cubicBezTo>
                      <a:pt x="531" y="668"/>
                      <a:pt x="668" y="553"/>
                      <a:pt x="674" y="496"/>
                    </a:cubicBezTo>
                    <a:cubicBezTo>
                      <a:pt x="675" y="486"/>
                      <a:pt x="676" y="473"/>
                      <a:pt x="677" y="458"/>
                    </a:cubicBezTo>
                    <a:cubicBezTo>
                      <a:pt x="689" y="461"/>
                      <a:pt x="704" y="458"/>
                      <a:pt x="712" y="433"/>
                    </a:cubicBezTo>
                    <a:cubicBezTo>
                      <a:pt x="724" y="399"/>
                      <a:pt x="724" y="395"/>
                      <a:pt x="744" y="365"/>
                    </a:cubicBezTo>
                    <a:cubicBezTo>
                      <a:pt x="767" y="328"/>
                      <a:pt x="763" y="219"/>
                      <a:pt x="706" y="261"/>
                    </a:cubicBezTo>
                    <a:close/>
                  </a:path>
                </a:pathLst>
              </a:custGeom>
              <a:solidFill>
                <a:srgbClr val="5C89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9" name="Group 88">
            <a:extLst>
              <a:ext uri="{FF2B5EF4-FFF2-40B4-BE49-F238E27FC236}">
                <a16:creationId xmlns:a16="http://schemas.microsoft.com/office/drawing/2014/main" id="{BAC109F9-E4FF-7DFA-5FF3-48F0E4A35DF0}"/>
              </a:ext>
            </a:extLst>
          </p:cNvPr>
          <p:cNvGrpSpPr>
            <a:grpSpLocks noChangeAspect="1"/>
          </p:cNvGrpSpPr>
          <p:nvPr/>
        </p:nvGrpSpPr>
        <p:grpSpPr>
          <a:xfrm>
            <a:off x="8168149" y="2496541"/>
            <a:ext cx="732709" cy="732709"/>
            <a:chOff x="4524036" y="7011868"/>
            <a:chExt cx="1104274" cy="1104273"/>
          </a:xfrm>
        </p:grpSpPr>
        <p:sp>
          <p:nvSpPr>
            <p:cNvPr id="90" name="Oval 89">
              <a:extLst>
                <a:ext uri="{FF2B5EF4-FFF2-40B4-BE49-F238E27FC236}">
                  <a16:creationId xmlns:a16="http://schemas.microsoft.com/office/drawing/2014/main" id="{BB0278D2-AF95-9C89-A946-092A5E06BF04}"/>
                </a:ext>
              </a:extLst>
            </p:cNvPr>
            <p:cNvSpPr/>
            <p:nvPr/>
          </p:nvSpPr>
          <p:spPr>
            <a:xfrm>
              <a:off x="4524036" y="7011868"/>
              <a:ext cx="1104274" cy="1104273"/>
            </a:xfrm>
            <a:prstGeom prst="ellipse">
              <a:avLst/>
            </a:prstGeom>
            <a:solidFill>
              <a:schemeClr val="bg1"/>
            </a:solidFill>
            <a:ln w="7620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91" name="Group 90">
              <a:extLst>
                <a:ext uri="{FF2B5EF4-FFF2-40B4-BE49-F238E27FC236}">
                  <a16:creationId xmlns:a16="http://schemas.microsoft.com/office/drawing/2014/main" id="{6CF0E73A-B675-47EC-9252-B77F7D6CB9CD}"/>
                </a:ext>
              </a:extLst>
            </p:cNvPr>
            <p:cNvGrpSpPr/>
            <p:nvPr/>
          </p:nvGrpSpPr>
          <p:grpSpPr>
            <a:xfrm>
              <a:off x="4733361" y="7243401"/>
              <a:ext cx="673218" cy="558444"/>
              <a:chOff x="-2159464" y="5304243"/>
              <a:chExt cx="2133477" cy="1769796"/>
            </a:xfrm>
          </p:grpSpPr>
          <p:sp>
            <p:nvSpPr>
              <p:cNvPr id="92" name="Rectangle: Rounded Corners 236">
                <a:extLst>
                  <a:ext uri="{FF2B5EF4-FFF2-40B4-BE49-F238E27FC236}">
                    <a16:creationId xmlns:a16="http://schemas.microsoft.com/office/drawing/2014/main" id="{6BBB65C3-4F15-033F-8511-71C31673980C}"/>
                  </a:ext>
                </a:extLst>
              </p:cNvPr>
              <p:cNvSpPr>
                <a:spLocks noChangeArrowheads="1"/>
              </p:cNvSpPr>
              <p:nvPr/>
            </p:nvSpPr>
            <p:spPr bwMode="auto">
              <a:xfrm>
                <a:off x="-2159464" y="7002435"/>
                <a:ext cx="2133477" cy="71604"/>
              </a:xfrm>
              <a:prstGeom prst="roundRect">
                <a:avLst>
                  <a:gd name="adj" fmla="val 16667"/>
                </a:avLst>
              </a:prstGeom>
              <a:solidFill>
                <a:schemeClr val="tx1"/>
              </a:solidFill>
              <a:ln>
                <a:noFill/>
              </a:ln>
              <a:extLst>
                <a:ext uri="{91240B29-F687-4F45-9708-019B960494DF}">
                  <a14:hiddenLine xmlns:a14="http://schemas.microsoft.com/office/drawing/2010/main" w="8034">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lnSpc>
                    <a:spcPct val="100000"/>
                  </a:lnSpc>
                  <a:spcBef>
                    <a:spcPct val="0"/>
                  </a:spcBef>
                  <a:buFontTx/>
                  <a:buNone/>
                </a:pPr>
                <a:endParaRPr lang="en-US" altLang="en-US" sz="1800"/>
              </a:p>
            </p:txBody>
          </p:sp>
          <p:sp>
            <p:nvSpPr>
              <p:cNvPr id="93" name="Rectangle: Top Corners Rounded 237">
                <a:extLst>
                  <a:ext uri="{FF2B5EF4-FFF2-40B4-BE49-F238E27FC236}">
                    <a16:creationId xmlns:a16="http://schemas.microsoft.com/office/drawing/2014/main" id="{C2E7598F-6255-B135-B573-14D1D1960787}"/>
                  </a:ext>
                </a:extLst>
              </p:cNvPr>
              <p:cNvSpPr>
                <a:spLocks/>
              </p:cNvSpPr>
              <p:nvPr/>
            </p:nvSpPr>
            <p:spPr bwMode="auto">
              <a:xfrm>
                <a:off x="-1606293" y="5953282"/>
                <a:ext cx="256417" cy="1048730"/>
              </a:xfrm>
              <a:prstGeom prst="round2SameRect">
                <a:avLst/>
              </a:prstGeom>
              <a:solidFill>
                <a:srgbClr val="8AAA79"/>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solidFill>
                    <a:schemeClr val="bg2"/>
                  </a:solidFill>
                  <a:latin typeface="+mn-lt"/>
                </a:endParaRPr>
              </a:p>
            </p:txBody>
          </p:sp>
          <p:sp>
            <p:nvSpPr>
              <p:cNvPr id="94" name="Rectangle: Top Corners Rounded 238">
                <a:extLst>
                  <a:ext uri="{FF2B5EF4-FFF2-40B4-BE49-F238E27FC236}">
                    <a16:creationId xmlns:a16="http://schemas.microsoft.com/office/drawing/2014/main" id="{103E5E5E-4D39-4F78-669A-D43AB0FBD05C}"/>
                  </a:ext>
                </a:extLst>
              </p:cNvPr>
              <p:cNvSpPr>
                <a:spLocks/>
              </p:cNvSpPr>
              <p:nvPr/>
            </p:nvSpPr>
            <p:spPr bwMode="auto">
              <a:xfrm>
                <a:off x="-442330" y="5964806"/>
                <a:ext cx="259299" cy="1037206"/>
              </a:xfrm>
              <a:prstGeom prst="round2SameRect">
                <a:avLst/>
              </a:prstGeom>
              <a:solidFill>
                <a:srgbClr val="5C89A2"/>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95" name="Rectangle: Top Corners Rounded 239">
                <a:extLst>
                  <a:ext uri="{FF2B5EF4-FFF2-40B4-BE49-F238E27FC236}">
                    <a16:creationId xmlns:a16="http://schemas.microsoft.com/office/drawing/2014/main" id="{E8E476FD-EC74-CC43-8FF1-AEF7D1881929}"/>
                  </a:ext>
                </a:extLst>
              </p:cNvPr>
              <p:cNvSpPr>
                <a:spLocks/>
              </p:cNvSpPr>
              <p:nvPr/>
            </p:nvSpPr>
            <p:spPr bwMode="auto">
              <a:xfrm>
                <a:off x="-1217346" y="6172247"/>
                <a:ext cx="256419" cy="829765"/>
              </a:xfrm>
              <a:prstGeom prst="round2SameRect">
                <a:avLst/>
              </a:prstGeom>
              <a:solidFill>
                <a:srgbClr val="7D909C"/>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96" name="Rectangle: Top Corners Rounded 240">
                <a:extLst>
                  <a:ext uri="{FF2B5EF4-FFF2-40B4-BE49-F238E27FC236}">
                    <a16:creationId xmlns:a16="http://schemas.microsoft.com/office/drawing/2014/main" id="{D3D10D54-1892-91A8-F7B4-0D1CB9C18DF0}"/>
                  </a:ext>
                </a:extLst>
              </p:cNvPr>
              <p:cNvSpPr>
                <a:spLocks/>
              </p:cNvSpPr>
              <p:nvPr/>
            </p:nvSpPr>
            <p:spPr bwMode="auto">
              <a:xfrm>
                <a:off x="-828397" y="6420024"/>
                <a:ext cx="256417" cy="581988"/>
              </a:xfrm>
              <a:prstGeom prst="round2SameRect">
                <a:avLst/>
              </a:prstGeom>
              <a:solidFill>
                <a:srgbClr val="8AAA79"/>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97" name="Rectangle: Top Corners Rounded 241">
                <a:extLst>
                  <a:ext uri="{FF2B5EF4-FFF2-40B4-BE49-F238E27FC236}">
                    <a16:creationId xmlns:a16="http://schemas.microsoft.com/office/drawing/2014/main" id="{4781060E-FC87-39E5-77F0-BEBC44B992F8}"/>
                  </a:ext>
                </a:extLst>
              </p:cNvPr>
              <p:cNvSpPr/>
              <p:nvPr/>
            </p:nvSpPr>
            <p:spPr bwMode="auto">
              <a:xfrm>
                <a:off x="-1995242" y="6414262"/>
                <a:ext cx="256419" cy="587749"/>
              </a:xfrm>
              <a:prstGeom prst="round2SameRect">
                <a:avLst/>
              </a:prstGeom>
              <a:solidFill>
                <a:srgbClr val="7D909C"/>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98" name="Rectangle 97">
                <a:extLst>
                  <a:ext uri="{FF2B5EF4-FFF2-40B4-BE49-F238E27FC236}">
                    <a16:creationId xmlns:a16="http://schemas.microsoft.com/office/drawing/2014/main" id="{E5BF3EA3-B3AA-6591-8775-604697E05262}"/>
                  </a:ext>
                </a:extLst>
              </p:cNvPr>
              <p:cNvSpPr>
                <a:spLocks noChangeArrowheads="1"/>
              </p:cNvSpPr>
              <p:nvPr/>
            </p:nvSpPr>
            <p:spPr bwMode="auto">
              <a:xfrm rot="18900000">
                <a:off x="-1943196" y="5557465"/>
                <a:ext cx="578556" cy="68918"/>
              </a:xfrm>
              <a:prstGeom prst="rect">
                <a:avLst/>
              </a:prstGeom>
              <a:solidFill>
                <a:schemeClr val="tx1"/>
              </a:solidFill>
              <a:ln>
                <a:noFill/>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lnSpc>
                    <a:spcPct val="100000"/>
                  </a:lnSpc>
                  <a:spcBef>
                    <a:spcPct val="0"/>
                  </a:spcBef>
                  <a:buFontTx/>
                  <a:buNone/>
                </a:pPr>
                <a:endParaRPr lang="en-US" altLang="en-US" sz="1800"/>
              </a:p>
            </p:txBody>
          </p:sp>
          <p:sp>
            <p:nvSpPr>
              <p:cNvPr id="99" name="Rectangle 98">
                <a:extLst>
                  <a:ext uri="{FF2B5EF4-FFF2-40B4-BE49-F238E27FC236}">
                    <a16:creationId xmlns:a16="http://schemas.microsoft.com/office/drawing/2014/main" id="{C144301E-F00D-E15D-4447-0D5395D6D2CC}"/>
                  </a:ext>
                </a:extLst>
              </p:cNvPr>
              <p:cNvSpPr>
                <a:spLocks noChangeArrowheads="1"/>
              </p:cNvSpPr>
              <p:nvPr/>
            </p:nvSpPr>
            <p:spPr bwMode="auto">
              <a:xfrm rot="2265496">
                <a:off x="-1518727" y="5679917"/>
                <a:ext cx="874300" cy="68918"/>
              </a:xfrm>
              <a:prstGeom prst="rect">
                <a:avLst/>
              </a:prstGeom>
              <a:solidFill>
                <a:schemeClr val="tx1"/>
              </a:solidFill>
              <a:ln>
                <a:noFill/>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lnSpc>
                    <a:spcPct val="100000"/>
                  </a:lnSpc>
                  <a:spcBef>
                    <a:spcPct val="0"/>
                  </a:spcBef>
                  <a:buFontTx/>
                  <a:buNone/>
                </a:pPr>
                <a:endParaRPr lang="en-US" altLang="en-US" sz="1800"/>
              </a:p>
            </p:txBody>
          </p:sp>
          <p:sp>
            <p:nvSpPr>
              <p:cNvPr id="100" name="Rectangle 99">
                <a:extLst>
                  <a:ext uri="{FF2B5EF4-FFF2-40B4-BE49-F238E27FC236}">
                    <a16:creationId xmlns:a16="http://schemas.microsoft.com/office/drawing/2014/main" id="{08BAC222-32BE-8AE9-B80F-3AF6CEBBCE0C}"/>
                  </a:ext>
                </a:extLst>
              </p:cNvPr>
              <p:cNvSpPr>
                <a:spLocks noChangeArrowheads="1"/>
              </p:cNvSpPr>
              <p:nvPr/>
            </p:nvSpPr>
            <p:spPr bwMode="auto">
              <a:xfrm rot="18900000">
                <a:off x="-791918" y="5797914"/>
                <a:ext cx="578556" cy="68918"/>
              </a:xfrm>
              <a:prstGeom prst="rect">
                <a:avLst/>
              </a:prstGeom>
              <a:solidFill>
                <a:schemeClr val="tx1"/>
              </a:solidFill>
              <a:ln>
                <a:noFill/>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lnSpc>
                    <a:spcPct val="100000"/>
                  </a:lnSpc>
                  <a:spcBef>
                    <a:spcPct val="0"/>
                  </a:spcBef>
                  <a:buFontTx/>
                  <a:buNone/>
                </a:pPr>
                <a:endParaRPr lang="en-US" altLang="en-US" sz="1800"/>
              </a:p>
            </p:txBody>
          </p:sp>
          <p:sp>
            <p:nvSpPr>
              <p:cNvPr id="101" name="Oval 100">
                <a:extLst>
                  <a:ext uri="{FF2B5EF4-FFF2-40B4-BE49-F238E27FC236}">
                    <a16:creationId xmlns:a16="http://schemas.microsoft.com/office/drawing/2014/main" id="{8A063231-C20D-3D3C-1F53-98CFAA40FE3B}"/>
                  </a:ext>
                </a:extLst>
              </p:cNvPr>
              <p:cNvSpPr>
                <a:spLocks/>
              </p:cNvSpPr>
              <p:nvPr/>
            </p:nvSpPr>
            <p:spPr bwMode="auto">
              <a:xfrm>
                <a:off x="-439450" y="5492302"/>
                <a:ext cx="253536" cy="253539"/>
              </a:xfrm>
              <a:prstGeom prst="ellipse">
                <a:avLst/>
              </a:pr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02" name="Oval 101">
                <a:extLst>
                  <a:ext uri="{FF2B5EF4-FFF2-40B4-BE49-F238E27FC236}">
                    <a16:creationId xmlns:a16="http://schemas.microsoft.com/office/drawing/2014/main" id="{4BF09D8F-5564-4D30-F375-1BCC6AADE23F}"/>
                  </a:ext>
                </a:extLst>
              </p:cNvPr>
              <p:cNvSpPr>
                <a:spLocks/>
              </p:cNvSpPr>
              <p:nvPr/>
            </p:nvSpPr>
            <p:spPr bwMode="auto">
              <a:xfrm>
                <a:off x="-831279" y="5892777"/>
                <a:ext cx="253536" cy="253539"/>
              </a:xfrm>
              <a:prstGeom prst="ellipse">
                <a:avLst/>
              </a:pr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03" name="Oval 102">
                <a:extLst>
                  <a:ext uri="{FF2B5EF4-FFF2-40B4-BE49-F238E27FC236}">
                    <a16:creationId xmlns:a16="http://schemas.microsoft.com/office/drawing/2014/main" id="{2A310E8B-1E79-3184-B106-FBF5C67B6EA3}"/>
                  </a:ext>
                </a:extLst>
              </p:cNvPr>
              <p:cNvSpPr/>
              <p:nvPr/>
            </p:nvSpPr>
            <p:spPr bwMode="auto">
              <a:xfrm>
                <a:off x="-1989480" y="5668049"/>
                <a:ext cx="253536" cy="256421"/>
              </a:xfrm>
              <a:prstGeom prst="ellipse">
                <a:avLst/>
              </a:pr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04" name="Oval 103">
                <a:extLst>
                  <a:ext uri="{FF2B5EF4-FFF2-40B4-BE49-F238E27FC236}">
                    <a16:creationId xmlns:a16="http://schemas.microsoft.com/office/drawing/2014/main" id="{98F772B2-66FA-FF8F-54B6-359728BC307C}"/>
                  </a:ext>
                </a:extLst>
              </p:cNvPr>
              <p:cNvSpPr>
                <a:spLocks/>
              </p:cNvSpPr>
              <p:nvPr/>
            </p:nvSpPr>
            <p:spPr bwMode="auto">
              <a:xfrm>
                <a:off x="-1603412" y="5304243"/>
                <a:ext cx="253536" cy="253539"/>
              </a:xfrm>
              <a:prstGeom prst="ellipse">
                <a:avLst/>
              </a:pr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grpSp>
      </p:grpSp>
      <p:sp>
        <p:nvSpPr>
          <p:cNvPr id="105" name="Rectangle 104">
            <a:extLst>
              <a:ext uri="{FF2B5EF4-FFF2-40B4-BE49-F238E27FC236}">
                <a16:creationId xmlns:a16="http://schemas.microsoft.com/office/drawing/2014/main" id="{F5F17D3E-EE6B-311E-8F51-4E7118AE7E4C}"/>
              </a:ext>
            </a:extLst>
          </p:cNvPr>
          <p:cNvSpPr/>
          <p:nvPr/>
        </p:nvSpPr>
        <p:spPr>
          <a:xfrm>
            <a:off x="3158670" y="2997509"/>
            <a:ext cx="978899" cy="337718"/>
          </a:xfrm>
          <a:prstGeom prst="rect">
            <a:avLst/>
          </a:prstGeom>
          <a:solidFill>
            <a:srgbClr val="004B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sp>
        <p:nvSpPr>
          <p:cNvPr id="106" name="Rectangle 105">
            <a:extLst>
              <a:ext uri="{FF2B5EF4-FFF2-40B4-BE49-F238E27FC236}">
                <a16:creationId xmlns:a16="http://schemas.microsoft.com/office/drawing/2014/main" id="{D12D3E3E-D342-7542-BD74-590C3CC10D97}"/>
              </a:ext>
            </a:extLst>
          </p:cNvPr>
          <p:cNvSpPr/>
          <p:nvPr/>
        </p:nvSpPr>
        <p:spPr>
          <a:xfrm>
            <a:off x="4140069" y="2997647"/>
            <a:ext cx="978899" cy="337718"/>
          </a:xfrm>
          <a:prstGeom prst="rect">
            <a:avLst/>
          </a:prstGeom>
          <a:solidFill>
            <a:srgbClr val="004B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a:solidFill>
                <a:schemeClr val="bg1"/>
              </a:solidFill>
              <a:latin typeface="+mj-lt"/>
            </a:endParaRPr>
          </a:p>
        </p:txBody>
      </p:sp>
      <p:sp>
        <p:nvSpPr>
          <p:cNvPr id="107" name="TextBox 106">
            <a:extLst>
              <a:ext uri="{FF2B5EF4-FFF2-40B4-BE49-F238E27FC236}">
                <a16:creationId xmlns:a16="http://schemas.microsoft.com/office/drawing/2014/main" id="{55BD99B3-20C8-1184-0BC1-0F384363129F}"/>
              </a:ext>
            </a:extLst>
          </p:cNvPr>
          <p:cNvSpPr txBox="1"/>
          <p:nvPr/>
        </p:nvSpPr>
        <p:spPr>
          <a:xfrm>
            <a:off x="3130391" y="3047557"/>
            <a:ext cx="1043775" cy="215444"/>
          </a:xfrm>
          <a:prstGeom prst="rect">
            <a:avLst/>
          </a:prstGeom>
          <a:noFill/>
        </p:spPr>
        <p:txBody>
          <a:bodyPr wrap="square" rtlCol="0">
            <a:spAutoFit/>
          </a:bodyPr>
          <a:lstStyle/>
          <a:p>
            <a:pPr algn="ctr">
              <a:buClr>
                <a:schemeClr val="tx2"/>
              </a:buClr>
            </a:pPr>
            <a:r>
              <a:rPr lang="en-US" sz="800" dirty="0">
                <a:solidFill>
                  <a:schemeClr val="bg1"/>
                </a:solidFill>
                <a:latin typeface="Coolvetica Rg" panose="020B0603030602020004" pitchFamily="34" charset="0"/>
              </a:rPr>
              <a:t>Iteration &amp; Adaption</a:t>
            </a:r>
          </a:p>
        </p:txBody>
      </p:sp>
      <p:sp>
        <p:nvSpPr>
          <p:cNvPr id="108" name="TextBox 107">
            <a:extLst>
              <a:ext uri="{FF2B5EF4-FFF2-40B4-BE49-F238E27FC236}">
                <a16:creationId xmlns:a16="http://schemas.microsoft.com/office/drawing/2014/main" id="{6A93C89C-FC0C-042B-340F-1005850C398E}"/>
              </a:ext>
            </a:extLst>
          </p:cNvPr>
          <p:cNvSpPr txBox="1"/>
          <p:nvPr/>
        </p:nvSpPr>
        <p:spPr>
          <a:xfrm>
            <a:off x="4228092" y="3050491"/>
            <a:ext cx="805430" cy="215444"/>
          </a:xfrm>
          <a:prstGeom prst="rect">
            <a:avLst/>
          </a:prstGeom>
          <a:noFill/>
        </p:spPr>
        <p:txBody>
          <a:bodyPr wrap="square" rtlCol="0">
            <a:spAutoFit/>
          </a:bodyPr>
          <a:lstStyle/>
          <a:p>
            <a:pPr algn="ctr">
              <a:buClr>
                <a:schemeClr val="tx2"/>
              </a:buClr>
            </a:pPr>
            <a:r>
              <a:rPr lang="en-US" sz="800" dirty="0">
                <a:solidFill>
                  <a:schemeClr val="bg1"/>
                </a:solidFill>
                <a:latin typeface="Coolvetica Rg" panose="020B0603030602020004" pitchFamily="34" charset="0"/>
              </a:rPr>
              <a:t>Collaboration</a:t>
            </a:r>
          </a:p>
        </p:txBody>
      </p:sp>
      <p:sp>
        <p:nvSpPr>
          <p:cNvPr id="109" name="Rectangle 108">
            <a:extLst>
              <a:ext uri="{FF2B5EF4-FFF2-40B4-BE49-F238E27FC236}">
                <a16:creationId xmlns:a16="http://schemas.microsoft.com/office/drawing/2014/main" id="{10A430BA-8C45-B1F8-B796-03155C1D87B4}"/>
              </a:ext>
            </a:extLst>
          </p:cNvPr>
          <p:cNvSpPr/>
          <p:nvPr/>
        </p:nvSpPr>
        <p:spPr>
          <a:xfrm>
            <a:off x="5119978" y="2997508"/>
            <a:ext cx="978899" cy="337718"/>
          </a:xfrm>
          <a:prstGeom prst="rect">
            <a:avLst/>
          </a:prstGeom>
          <a:solidFill>
            <a:srgbClr val="004B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00">
              <a:solidFill>
                <a:schemeClr val="bg1"/>
              </a:solidFill>
              <a:latin typeface="+mj-lt"/>
            </a:endParaRPr>
          </a:p>
        </p:txBody>
      </p:sp>
      <p:sp>
        <p:nvSpPr>
          <p:cNvPr id="110" name="TextBox 109">
            <a:extLst>
              <a:ext uri="{FF2B5EF4-FFF2-40B4-BE49-F238E27FC236}">
                <a16:creationId xmlns:a16="http://schemas.microsoft.com/office/drawing/2014/main" id="{B014DE3A-FF35-F353-737E-B8D3DE51E157}"/>
              </a:ext>
            </a:extLst>
          </p:cNvPr>
          <p:cNvSpPr txBox="1"/>
          <p:nvPr/>
        </p:nvSpPr>
        <p:spPr>
          <a:xfrm>
            <a:off x="5197140" y="3053276"/>
            <a:ext cx="830147" cy="215444"/>
          </a:xfrm>
          <a:prstGeom prst="rect">
            <a:avLst/>
          </a:prstGeom>
          <a:noFill/>
        </p:spPr>
        <p:txBody>
          <a:bodyPr wrap="square" rtlCol="0">
            <a:spAutoFit/>
          </a:bodyPr>
          <a:lstStyle/>
          <a:p>
            <a:pPr algn="ctr">
              <a:buClr>
                <a:schemeClr val="tx2"/>
              </a:buClr>
            </a:pPr>
            <a:r>
              <a:rPr lang="en-US" sz="800" dirty="0">
                <a:solidFill>
                  <a:schemeClr val="bg1"/>
                </a:solidFill>
                <a:latin typeface="Coolvetica Rg" panose="020B0603030602020004" pitchFamily="34" charset="0"/>
              </a:rPr>
              <a:t>Learning Curve</a:t>
            </a:r>
          </a:p>
        </p:txBody>
      </p:sp>
      <p:sp>
        <p:nvSpPr>
          <p:cNvPr id="111" name="Rectangle 110">
            <a:extLst>
              <a:ext uri="{FF2B5EF4-FFF2-40B4-BE49-F238E27FC236}">
                <a16:creationId xmlns:a16="http://schemas.microsoft.com/office/drawing/2014/main" id="{00526155-D928-C67B-551D-1C813C2482CC}"/>
              </a:ext>
            </a:extLst>
          </p:cNvPr>
          <p:cNvSpPr/>
          <p:nvPr/>
        </p:nvSpPr>
        <p:spPr>
          <a:xfrm>
            <a:off x="6097316" y="2991878"/>
            <a:ext cx="978899" cy="337718"/>
          </a:xfrm>
          <a:prstGeom prst="rect">
            <a:avLst/>
          </a:prstGeom>
          <a:solidFill>
            <a:srgbClr val="004B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sp>
        <p:nvSpPr>
          <p:cNvPr id="112" name="TextBox 111">
            <a:extLst>
              <a:ext uri="{FF2B5EF4-FFF2-40B4-BE49-F238E27FC236}">
                <a16:creationId xmlns:a16="http://schemas.microsoft.com/office/drawing/2014/main" id="{8661DFEC-E019-1C96-76BA-EF9ADE736E7E}"/>
              </a:ext>
            </a:extLst>
          </p:cNvPr>
          <p:cNvSpPr txBox="1"/>
          <p:nvPr/>
        </p:nvSpPr>
        <p:spPr>
          <a:xfrm>
            <a:off x="6081775" y="3046324"/>
            <a:ext cx="1010231" cy="215444"/>
          </a:xfrm>
          <a:prstGeom prst="rect">
            <a:avLst/>
          </a:prstGeom>
          <a:noFill/>
        </p:spPr>
        <p:txBody>
          <a:bodyPr wrap="square" rtlCol="0">
            <a:spAutoFit/>
          </a:bodyPr>
          <a:lstStyle/>
          <a:p>
            <a:pPr algn="ctr">
              <a:buClr>
                <a:schemeClr val="tx2"/>
              </a:buClr>
            </a:pPr>
            <a:r>
              <a:rPr lang="en-US" sz="800" dirty="0">
                <a:solidFill>
                  <a:schemeClr val="bg1"/>
                </a:solidFill>
                <a:latin typeface="Coolvetica Rg" panose="020B0603030602020004" pitchFamily="34" charset="0"/>
              </a:rPr>
              <a:t>Overview vs. Detail</a:t>
            </a:r>
          </a:p>
        </p:txBody>
      </p:sp>
      <p:sp>
        <p:nvSpPr>
          <p:cNvPr id="113" name="Rectangle 112">
            <a:extLst>
              <a:ext uri="{FF2B5EF4-FFF2-40B4-BE49-F238E27FC236}">
                <a16:creationId xmlns:a16="http://schemas.microsoft.com/office/drawing/2014/main" id="{C5A3B838-E870-6F3A-F8F8-A09AE717E79B}"/>
              </a:ext>
            </a:extLst>
          </p:cNvPr>
          <p:cNvSpPr/>
          <p:nvPr/>
        </p:nvSpPr>
        <p:spPr>
          <a:xfrm>
            <a:off x="7076677" y="2992885"/>
            <a:ext cx="978899" cy="337718"/>
          </a:xfrm>
          <a:prstGeom prst="rect">
            <a:avLst/>
          </a:prstGeom>
          <a:solidFill>
            <a:srgbClr val="004B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sp>
        <p:nvSpPr>
          <p:cNvPr id="114" name="TextBox 113">
            <a:extLst>
              <a:ext uri="{FF2B5EF4-FFF2-40B4-BE49-F238E27FC236}">
                <a16:creationId xmlns:a16="http://schemas.microsoft.com/office/drawing/2014/main" id="{1B109D46-465A-7722-E0EF-066F576E9F0B}"/>
              </a:ext>
            </a:extLst>
          </p:cNvPr>
          <p:cNvSpPr txBox="1"/>
          <p:nvPr/>
        </p:nvSpPr>
        <p:spPr>
          <a:xfrm>
            <a:off x="7068593" y="3047472"/>
            <a:ext cx="999638" cy="215444"/>
          </a:xfrm>
          <a:prstGeom prst="rect">
            <a:avLst/>
          </a:prstGeom>
          <a:noFill/>
        </p:spPr>
        <p:txBody>
          <a:bodyPr wrap="square" rtlCol="0">
            <a:spAutoFit/>
          </a:bodyPr>
          <a:lstStyle/>
          <a:p>
            <a:pPr algn="ctr">
              <a:buClr>
                <a:schemeClr val="tx2"/>
              </a:buClr>
            </a:pPr>
            <a:r>
              <a:rPr lang="en-US" sz="800" dirty="0">
                <a:solidFill>
                  <a:schemeClr val="bg1"/>
                </a:solidFill>
                <a:latin typeface="Coolvetica Rg" panose="020B0603030602020004" pitchFamily="34" charset="0"/>
              </a:rPr>
              <a:t>Incremental Detail</a:t>
            </a:r>
          </a:p>
        </p:txBody>
      </p:sp>
      <p:sp>
        <p:nvSpPr>
          <p:cNvPr id="115" name="Rectangle 114">
            <a:extLst>
              <a:ext uri="{FF2B5EF4-FFF2-40B4-BE49-F238E27FC236}">
                <a16:creationId xmlns:a16="http://schemas.microsoft.com/office/drawing/2014/main" id="{00F7272F-FBB1-0B8D-E908-FCF1E4D99E2D}"/>
              </a:ext>
            </a:extLst>
          </p:cNvPr>
          <p:cNvSpPr/>
          <p:nvPr/>
        </p:nvSpPr>
        <p:spPr>
          <a:xfrm>
            <a:off x="8048030" y="2991016"/>
            <a:ext cx="978899" cy="337718"/>
          </a:xfrm>
          <a:prstGeom prst="rect">
            <a:avLst/>
          </a:prstGeom>
          <a:solidFill>
            <a:srgbClr val="004B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a:solidFill>
                <a:schemeClr val="bg1"/>
              </a:solidFill>
              <a:latin typeface="+mj-lt"/>
            </a:endParaRPr>
          </a:p>
        </p:txBody>
      </p:sp>
      <p:sp>
        <p:nvSpPr>
          <p:cNvPr id="116" name="TextBox 115">
            <a:extLst>
              <a:ext uri="{FF2B5EF4-FFF2-40B4-BE49-F238E27FC236}">
                <a16:creationId xmlns:a16="http://schemas.microsoft.com/office/drawing/2014/main" id="{4F569FEE-D6F2-5317-D451-0EC6B35A85F9}"/>
              </a:ext>
            </a:extLst>
          </p:cNvPr>
          <p:cNvSpPr txBox="1"/>
          <p:nvPr/>
        </p:nvSpPr>
        <p:spPr>
          <a:xfrm>
            <a:off x="8028785" y="3047033"/>
            <a:ext cx="1010231" cy="215444"/>
          </a:xfrm>
          <a:prstGeom prst="rect">
            <a:avLst/>
          </a:prstGeom>
          <a:noFill/>
        </p:spPr>
        <p:txBody>
          <a:bodyPr wrap="square" rtlCol="0">
            <a:spAutoFit/>
          </a:bodyPr>
          <a:lstStyle/>
          <a:p>
            <a:pPr algn="ctr">
              <a:buClr>
                <a:schemeClr val="tx2"/>
              </a:buClr>
            </a:pPr>
            <a:r>
              <a:rPr lang="en-US" sz="800" dirty="0">
                <a:solidFill>
                  <a:schemeClr val="bg1"/>
                </a:solidFill>
                <a:latin typeface="Coolvetica Rg" panose="020B0603030602020004" pitchFamily="34" charset="0"/>
              </a:rPr>
              <a:t>Detail vs Overview</a:t>
            </a:r>
          </a:p>
        </p:txBody>
      </p:sp>
      <p:grpSp>
        <p:nvGrpSpPr>
          <p:cNvPr id="117" name="Group 116">
            <a:extLst>
              <a:ext uri="{FF2B5EF4-FFF2-40B4-BE49-F238E27FC236}">
                <a16:creationId xmlns:a16="http://schemas.microsoft.com/office/drawing/2014/main" id="{FE0A9DF3-8CAA-A4C5-AD09-D3B6AD1A68EA}"/>
              </a:ext>
            </a:extLst>
          </p:cNvPr>
          <p:cNvGrpSpPr/>
          <p:nvPr/>
        </p:nvGrpSpPr>
        <p:grpSpPr>
          <a:xfrm>
            <a:off x="2541914" y="2615553"/>
            <a:ext cx="369127" cy="342722"/>
            <a:chOff x="-860399" y="1411644"/>
            <a:chExt cx="1579795" cy="1466787"/>
          </a:xfrm>
        </p:grpSpPr>
        <p:sp>
          <p:nvSpPr>
            <p:cNvPr id="118" name="Freeform: Shape 327">
              <a:extLst>
                <a:ext uri="{FF2B5EF4-FFF2-40B4-BE49-F238E27FC236}">
                  <a16:creationId xmlns:a16="http://schemas.microsoft.com/office/drawing/2014/main" id="{8612C1CE-BDED-1E9B-8701-2041C206FAFB}"/>
                </a:ext>
              </a:extLst>
            </p:cNvPr>
            <p:cNvSpPr/>
            <p:nvPr/>
          </p:nvSpPr>
          <p:spPr>
            <a:xfrm>
              <a:off x="-578442" y="1668094"/>
              <a:ext cx="790172" cy="782339"/>
            </a:xfrm>
            <a:custGeom>
              <a:avLst/>
              <a:gdLst>
                <a:gd name="connsiteX0" fmla="*/ -549 w 790172"/>
                <a:gd name="connsiteY0" fmla="*/ 363493 h 782339"/>
                <a:gd name="connsiteX1" fmla="*/ -549 w 790172"/>
                <a:gd name="connsiteY1" fmla="*/ 324725 h 782339"/>
                <a:gd name="connsiteX2" fmla="*/ 16897 w 790172"/>
                <a:gd name="connsiteY2" fmla="*/ 306892 h 782339"/>
                <a:gd name="connsiteX3" fmla="*/ 300291 w 790172"/>
                <a:gd name="connsiteY3" fmla="*/ 306892 h 782339"/>
                <a:gd name="connsiteX4" fmla="*/ 404189 w 790172"/>
                <a:gd name="connsiteY4" fmla="*/ 306892 h 782339"/>
                <a:gd name="connsiteX5" fmla="*/ 437141 w 790172"/>
                <a:gd name="connsiteY5" fmla="*/ 294680 h 782339"/>
                <a:gd name="connsiteX6" fmla="*/ 780625 w 790172"/>
                <a:gd name="connsiteY6" fmla="*/ 3920 h 782339"/>
                <a:gd name="connsiteX7" fmla="*/ 788185 w 790172"/>
                <a:gd name="connsiteY7" fmla="*/ -539 h 782339"/>
                <a:gd name="connsiteX8" fmla="*/ 789156 w 790172"/>
                <a:gd name="connsiteY8" fmla="*/ 22334 h 782339"/>
                <a:gd name="connsiteX9" fmla="*/ 789156 w 790172"/>
                <a:gd name="connsiteY9" fmla="*/ 757376 h 782339"/>
                <a:gd name="connsiteX10" fmla="*/ 762794 w 790172"/>
                <a:gd name="connsiteY10" fmla="*/ 757376 h 782339"/>
                <a:gd name="connsiteX11" fmla="*/ 715107 w 790172"/>
                <a:gd name="connsiteY11" fmla="*/ 735278 h 782339"/>
                <a:gd name="connsiteX12" fmla="*/ 674789 w 790172"/>
                <a:gd name="connsiteY12" fmla="*/ 684298 h 782339"/>
                <a:gd name="connsiteX13" fmla="*/ 638347 w 790172"/>
                <a:gd name="connsiteY13" fmla="*/ 670535 h 782339"/>
                <a:gd name="connsiteX14" fmla="*/ 618963 w 790172"/>
                <a:gd name="connsiteY14" fmla="*/ 702907 h 782339"/>
                <a:gd name="connsiteX15" fmla="*/ 618963 w 790172"/>
                <a:gd name="connsiteY15" fmla="*/ 781800 h 782339"/>
                <a:gd name="connsiteX16" fmla="*/ 433459 w 790172"/>
                <a:gd name="connsiteY16" fmla="*/ 625371 h 782339"/>
                <a:gd name="connsiteX17" fmla="*/ 408259 w 790172"/>
                <a:gd name="connsiteY17" fmla="*/ 616066 h 782339"/>
                <a:gd name="connsiteX18" fmla="*/ 267337 w 790172"/>
                <a:gd name="connsiteY18" fmla="*/ 616066 h 782339"/>
                <a:gd name="connsiteX19" fmla="*/ 154329 w 790172"/>
                <a:gd name="connsiteY19" fmla="*/ 616066 h 782339"/>
                <a:gd name="connsiteX20" fmla="*/ 14183 w 790172"/>
                <a:gd name="connsiteY20" fmla="*/ 616066 h 782339"/>
                <a:gd name="connsiteX21" fmla="*/ -937 w 790172"/>
                <a:gd name="connsiteY21" fmla="*/ 601722 h 782339"/>
                <a:gd name="connsiteX22" fmla="*/ -937 w 790172"/>
                <a:gd name="connsiteY22" fmla="*/ 559659 h 78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0172" h="782339">
                  <a:moveTo>
                    <a:pt x="-549" y="363493"/>
                  </a:moveTo>
                  <a:cubicBezTo>
                    <a:pt x="-549" y="350506"/>
                    <a:pt x="-549" y="337518"/>
                    <a:pt x="-549" y="324725"/>
                  </a:cubicBezTo>
                  <a:cubicBezTo>
                    <a:pt x="-549" y="311931"/>
                    <a:pt x="2551" y="306698"/>
                    <a:pt x="16897" y="306892"/>
                  </a:cubicBezTo>
                  <a:cubicBezTo>
                    <a:pt x="111297" y="306892"/>
                    <a:pt x="205891" y="306892"/>
                    <a:pt x="300291" y="306892"/>
                  </a:cubicBezTo>
                  <a:cubicBezTo>
                    <a:pt x="334987" y="306892"/>
                    <a:pt x="369685" y="306892"/>
                    <a:pt x="404189" y="306892"/>
                  </a:cubicBezTo>
                  <a:cubicBezTo>
                    <a:pt x="416401" y="307337"/>
                    <a:pt x="428225" y="302937"/>
                    <a:pt x="437141" y="294680"/>
                  </a:cubicBezTo>
                  <a:cubicBezTo>
                    <a:pt x="551507" y="197236"/>
                    <a:pt x="666068" y="100316"/>
                    <a:pt x="780625" y="3920"/>
                  </a:cubicBezTo>
                  <a:cubicBezTo>
                    <a:pt x="782951" y="2175"/>
                    <a:pt x="785665" y="1012"/>
                    <a:pt x="788185" y="-539"/>
                  </a:cubicBezTo>
                  <a:cubicBezTo>
                    <a:pt x="788185" y="7215"/>
                    <a:pt x="789156" y="14775"/>
                    <a:pt x="789156" y="22334"/>
                  </a:cubicBezTo>
                  <a:lnTo>
                    <a:pt x="789156" y="757376"/>
                  </a:lnTo>
                  <a:cubicBezTo>
                    <a:pt x="780431" y="757376"/>
                    <a:pt x="771516" y="757376"/>
                    <a:pt x="762794" y="757376"/>
                  </a:cubicBezTo>
                  <a:cubicBezTo>
                    <a:pt x="743798" y="760497"/>
                    <a:pt x="724993" y="751735"/>
                    <a:pt x="715107" y="735278"/>
                  </a:cubicBezTo>
                  <a:cubicBezTo>
                    <a:pt x="702895" y="717445"/>
                    <a:pt x="687972" y="701550"/>
                    <a:pt x="674789" y="684298"/>
                  </a:cubicBezTo>
                  <a:cubicBezTo>
                    <a:pt x="667617" y="671524"/>
                    <a:pt x="652303" y="665728"/>
                    <a:pt x="638347" y="670535"/>
                  </a:cubicBezTo>
                  <a:cubicBezTo>
                    <a:pt x="624974" y="675226"/>
                    <a:pt x="616831" y="688853"/>
                    <a:pt x="618963" y="702907"/>
                  </a:cubicBezTo>
                  <a:cubicBezTo>
                    <a:pt x="618963" y="729075"/>
                    <a:pt x="618963" y="755437"/>
                    <a:pt x="618963" y="781800"/>
                  </a:cubicBezTo>
                  <a:cubicBezTo>
                    <a:pt x="557130" y="729657"/>
                    <a:pt x="495099" y="677901"/>
                    <a:pt x="433459" y="625371"/>
                  </a:cubicBezTo>
                  <a:cubicBezTo>
                    <a:pt x="426479" y="619148"/>
                    <a:pt x="417563" y="615814"/>
                    <a:pt x="408259" y="616066"/>
                  </a:cubicBezTo>
                  <a:cubicBezTo>
                    <a:pt x="361155" y="616066"/>
                    <a:pt x="314247" y="616066"/>
                    <a:pt x="267337" y="616066"/>
                  </a:cubicBezTo>
                  <a:lnTo>
                    <a:pt x="154329" y="616066"/>
                  </a:lnTo>
                  <a:cubicBezTo>
                    <a:pt x="107613" y="616066"/>
                    <a:pt x="60897" y="616066"/>
                    <a:pt x="14183" y="616066"/>
                  </a:cubicBezTo>
                  <a:cubicBezTo>
                    <a:pt x="3133" y="616066"/>
                    <a:pt x="-1713" y="613546"/>
                    <a:pt x="-937" y="601722"/>
                  </a:cubicBezTo>
                  <a:cubicBezTo>
                    <a:pt x="-161" y="589898"/>
                    <a:pt x="-937" y="573615"/>
                    <a:pt x="-937" y="559659"/>
                  </a:cubicBezTo>
                  <a:close/>
                </a:path>
              </a:pathLst>
            </a:custGeom>
            <a:solidFill>
              <a:schemeClr val="tx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9" name="Freeform: Shape 329">
              <a:extLst>
                <a:ext uri="{FF2B5EF4-FFF2-40B4-BE49-F238E27FC236}">
                  <a16:creationId xmlns:a16="http://schemas.microsoft.com/office/drawing/2014/main" id="{50CBE5E2-2FEE-09B1-5DDC-2B8259642BDD}"/>
                </a:ext>
              </a:extLst>
            </p:cNvPr>
            <p:cNvSpPr/>
            <p:nvPr/>
          </p:nvSpPr>
          <p:spPr>
            <a:xfrm>
              <a:off x="41394" y="2339428"/>
              <a:ext cx="678002" cy="539003"/>
            </a:xfrm>
            <a:custGeom>
              <a:avLst/>
              <a:gdLst>
                <a:gd name="connsiteX0" fmla="*/ -679 w 678002"/>
                <a:gd name="connsiteY0" fmla="*/ 112404 h 539003"/>
                <a:gd name="connsiteX1" fmla="*/ -679 w 678002"/>
                <a:gd name="connsiteY1" fmla="*/ 33511 h 539003"/>
                <a:gd name="connsiteX2" fmla="*/ 18705 w 678002"/>
                <a:gd name="connsiteY2" fmla="*/ 1140 h 539003"/>
                <a:gd name="connsiteX3" fmla="*/ 55147 w 678002"/>
                <a:gd name="connsiteY3" fmla="*/ 14902 h 539003"/>
                <a:gd name="connsiteX4" fmla="*/ 95465 w 678002"/>
                <a:gd name="connsiteY4" fmla="*/ 65882 h 539003"/>
                <a:gd name="connsiteX5" fmla="*/ 143151 w 678002"/>
                <a:gd name="connsiteY5" fmla="*/ 87980 h 539003"/>
                <a:gd name="connsiteX6" fmla="*/ 169513 w 678002"/>
                <a:gd name="connsiteY6" fmla="*/ 87980 h 539003"/>
                <a:gd name="connsiteX7" fmla="*/ 282327 w 678002"/>
                <a:gd name="connsiteY7" fmla="*/ 87980 h 539003"/>
                <a:gd name="connsiteX8" fmla="*/ 634341 w 678002"/>
                <a:gd name="connsiteY8" fmla="*/ 87980 h 539003"/>
                <a:gd name="connsiteX9" fmla="*/ 676985 w 678002"/>
                <a:gd name="connsiteY9" fmla="*/ 130043 h 539003"/>
                <a:gd name="connsiteX10" fmla="*/ 676985 w 678002"/>
                <a:gd name="connsiteY10" fmla="*/ 499696 h 539003"/>
                <a:gd name="connsiteX11" fmla="*/ 638217 w 678002"/>
                <a:gd name="connsiteY11" fmla="*/ 538464 h 539003"/>
                <a:gd name="connsiteX12" fmla="*/ 41191 w 678002"/>
                <a:gd name="connsiteY12" fmla="*/ 538464 h 539003"/>
                <a:gd name="connsiteX13" fmla="*/ 1259 w 678002"/>
                <a:gd name="connsiteY13" fmla="*/ 497564 h 539003"/>
                <a:gd name="connsiteX14" fmla="*/ 354049 w 678002"/>
                <a:gd name="connsiteY14" fmla="*/ 285309 h 539003"/>
                <a:gd name="connsiteX15" fmla="*/ 529861 w 678002"/>
                <a:gd name="connsiteY15" fmla="*/ 285309 h 539003"/>
                <a:gd name="connsiteX16" fmla="*/ 563395 w 678002"/>
                <a:gd name="connsiteY16" fmla="*/ 255458 h 539003"/>
                <a:gd name="connsiteX17" fmla="*/ 529861 w 678002"/>
                <a:gd name="connsiteY17" fmla="*/ 229096 h 539003"/>
                <a:gd name="connsiteX18" fmla="*/ 172421 w 678002"/>
                <a:gd name="connsiteY18" fmla="*/ 229096 h 539003"/>
                <a:gd name="connsiteX19" fmla="*/ 140825 w 678002"/>
                <a:gd name="connsiteY19" fmla="*/ 254896 h 539003"/>
                <a:gd name="connsiteX20" fmla="*/ 140631 w 678002"/>
                <a:gd name="connsiteY20" fmla="*/ 258947 h 539003"/>
                <a:gd name="connsiteX21" fmla="*/ 173971 w 678002"/>
                <a:gd name="connsiteY21" fmla="*/ 285309 h 539003"/>
                <a:gd name="connsiteX22" fmla="*/ 350947 w 678002"/>
                <a:gd name="connsiteY22" fmla="*/ 426231 h 539003"/>
                <a:gd name="connsiteX23" fmla="*/ 529861 w 678002"/>
                <a:gd name="connsiteY23" fmla="*/ 426231 h 539003"/>
                <a:gd name="connsiteX24" fmla="*/ 564753 w 678002"/>
                <a:gd name="connsiteY24" fmla="*/ 397736 h 539003"/>
                <a:gd name="connsiteX25" fmla="*/ 529085 w 678002"/>
                <a:gd name="connsiteY25" fmla="*/ 369825 h 539003"/>
                <a:gd name="connsiteX26" fmla="*/ 176879 w 678002"/>
                <a:gd name="connsiteY26" fmla="*/ 369825 h 539003"/>
                <a:gd name="connsiteX27" fmla="*/ 141987 w 678002"/>
                <a:gd name="connsiteY27" fmla="*/ 398318 h 539003"/>
                <a:gd name="connsiteX28" fmla="*/ 177459 w 678002"/>
                <a:gd name="connsiteY28" fmla="*/ 426231 h 53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8002" h="539003">
                  <a:moveTo>
                    <a:pt x="-679" y="112404"/>
                  </a:moveTo>
                  <a:cubicBezTo>
                    <a:pt x="-679" y="86042"/>
                    <a:pt x="-679" y="59680"/>
                    <a:pt x="-679" y="33511"/>
                  </a:cubicBezTo>
                  <a:cubicBezTo>
                    <a:pt x="-2811" y="19458"/>
                    <a:pt x="5328" y="5831"/>
                    <a:pt x="18705" y="1140"/>
                  </a:cubicBezTo>
                  <a:cubicBezTo>
                    <a:pt x="32661" y="-3667"/>
                    <a:pt x="47975" y="2128"/>
                    <a:pt x="55147" y="14902"/>
                  </a:cubicBezTo>
                  <a:cubicBezTo>
                    <a:pt x="68326" y="32154"/>
                    <a:pt x="83253" y="48049"/>
                    <a:pt x="95465" y="65882"/>
                  </a:cubicBezTo>
                  <a:cubicBezTo>
                    <a:pt x="105351" y="82339"/>
                    <a:pt x="124153" y="91101"/>
                    <a:pt x="143151" y="87980"/>
                  </a:cubicBezTo>
                  <a:cubicBezTo>
                    <a:pt x="151873" y="87011"/>
                    <a:pt x="160789" y="87980"/>
                    <a:pt x="169513" y="87980"/>
                  </a:cubicBezTo>
                  <a:lnTo>
                    <a:pt x="282327" y="87980"/>
                  </a:lnTo>
                  <a:lnTo>
                    <a:pt x="634341" y="87980"/>
                  </a:lnTo>
                  <a:cubicBezTo>
                    <a:pt x="669425" y="87980"/>
                    <a:pt x="676985" y="95540"/>
                    <a:pt x="676985" y="130043"/>
                  </a:cubicBezTo>
                  <a:lnTo>
                    <a:pt x="676985" y="499696"/>
                  </a:lnTo>
                  <a:cubicBezTo>
                    <a:pt x="676985" y="530712"/>
                    <a:pt x="668457" y="538464"/>
                    <a:pt x="638217" y="538464"/>
                  </a:cubicBezTo>
                  <a:lnTo>
                    <a:pt x="41191" y="538464"/>
                  </a:lnTo>
                  <a:cubicBezTo>
                    <a:pt x="9401" y="538464"/>
                    <a:pt x="1259" y="530324"/>
                    <a:pt x="1259" y="497564"/>
                  </a:cubicBezTo>
                  <a:close/>
                  <a:moveTo>
                    <a:pt x="354049" y="285309"/>
                  </a:moveTo>
                  <a:lnTo>
                    <a:pt x="529861" y="285309"/>
                  </a:lnTo>
                  <a:cubicBezTo>
                    <a:pt x="550989" y="285309"/>
                    <a:pt x="564559" y="272904"/>
                    <a:pt x="563395" y="255458"/>
                  </a:cubicBezTo>
                  <a:cubicBezTo>
                    <a:pt x="562233" y="238012"/>
                    <a:pt x="549827" y="229096"/>
                    <a:pt x="529861" y="229096"/>
                  </a:cubicBezTo>
                  <a:lnTo>
                    <a:pt x="172421" y="229096"/>
                  </a:lnTo>
                  <a:cubicBezTo>
                    <a:pt x="156525" y="227487"/>
                    <a:pt x="142375" y="239040"/>
                    <a:pt x="140825" y="254896"/>
                  </a:cubicBezTo>
                  <a:cubicBezTo>
                    <a:pt x="140631" y="256253"/>
                    <a:pt x="140631" y="257590"/>
                    <a:pt x="140631" y="258947"/>
                  </a:cubicBezTo>
                  <a:cubicBezTo>
                    <a:pt x="141793" y="275230"/>
                    <a:pt x="154199" y="285309"/>
                    <a:pt x="173971" y="285309"/>
                  </a:cubicBezTo>
                  <a:close/>
                  <a:moveTo>
                    <a:pt x="350947" y="426231"/>
                  </a:moveTo>
                  <a:lnTo>
                    <a:pt x="529861" y="426231"/>
                  </a:lnTo>
                  <a:cubicBezTo>
                    <a:pt x="551765" y="426231"/>
                    <a:pt x="564947" y="415182"/>
                    <a:pt x="564753" y="397736"/>
                  </a:cubicBezTo>
                  <a:cubicBezTo>
                    <a:pt x="564559" y="380291"/>
                    <a:pt x="551377" y="369825"/>
                    <a:pt x="529085" y="369825"/>
                  </a:cubicBezTo>
                  <a:lnTo>
                    <a:pt x="176879" y="369825"/>
                  </a:lnTo>
                  <a:cubicBezTo>
                    <a:pt x="154975" y="369825"/>
                    <a:pt x="141793" y="380872"/>
                    <a:pt x="141987" y="398318"/>
                  </a:cubicBezTo>
                  <a:cubicBezTo>
                    <a:pt x="142181" y="415765"/>
                    <a:pt x="155169" y="426037"/>
                    <a:pt x="177459" y="426231"/>
                  </a:cubicBezTo>
                  <a:close/>
                </a:path>
              </a:pathLst>
            </a:custGeom>
            <a:solidFill>
              <a:srgbClr val="8AAA79"/>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0" name="Freeform: Shape 331">
              <a:extLst>
                <a:ext uri="{FF2B5EF4-FFF2-40B4-BE49-F238E27FC236}">
                  <a16:creationId xmlns:a16="http://schemas.microsoft.com/office/drawing/2014/main" id="{9EE483B3-6B2E-FA04-877F-312DBE1AAFCE}"/>
                </a:ext>
              </a:extLst>
            </p:cNvPr>
            <p:cNvSpPr/>
            <p:nvPr/>
          </p:nvSpPr>
          <p:spPr>
            <a:xfrm>
              <a:off x="-860399" y="1411644"/>
              <a:ext cx="677083" cy="539691"/>
            </a:xfrm>
            <a:custGeom>
              <a:avLst/>
              <a:gdLst>
                <a:gd name="connsiteX0" fmla="*/ 339560 w 677083"/>
                <a:gd name="connsiteY0" fmla="*/ -151 h 539691"/>
                <a:gd name="connsiteX1" fmla="*/ 639042 w 677083"/>
                <a:gd name="connsiteY1" fmla="*/ -151 h 539691"/>
                <a:gd name="connsiteX2" fmla="*/ 676066 w 677083"/>
                <a:gd name="connsiteY2" fmla="*/ 36484 h 539691"/>
                <a:gd name="connsiteX3" fmla="*/ 676066 w 677083"/>
                <a:gd name="connsiteY3" fmla="*/ 503251 h 539691"/>
                <a:gd name="connsiteX4" fmla="*/ 656682 w 677083"/>
                <a:gd name="connsiteY4" fmla="*/ 537367 h 539691"/>
                <a:gd name="connsiteX5" fmla="*/ 619270 w 677083"/>
                <a:gd name="connsiteY5" fmla="*/ 521860 h 539691"/>
                <a:gd name="connsiteX6" fmla="*/ 577788 w 677083"/>
                <a:gd name="connsiteY6" fmla="*/ 469523 h 539691"/>
                <a:gd name="connsiteX7" fmla="*/ 539020 w 677083"/>
                <a:gd name="connsiteY7" fmla="*/ 450139 h 539691"/>
                <a:gd name="connsiteX8" fmla="*/ 40658 w 677083"/>
                <a:gd name="connsiteY8" fmla="*/ 450139 h 539691"/>
                <a:gd name="connsiteX9" fmla="*/ -1017 w 677083"/>
                <a:gd name="connsiteY9" fmla="*/ 409045 h 539691"/>
                <a:gd name="connsiteX10" fmla="*/ -1017 w 677083"/>
                <a:gd name="connsiteY10" fmla="*/ 38229 h 539691"/>
                <a:gd name="connsiteX11" fmla="*/ 37751 w 677083"/>
                <a:gd name="connsiteY11" fmla="*/ -539 h 539691"/>
                <a:gd name="connsiteX12" fmla="*/ 322696 w 677083"/>
                <a:gd name="connsiteY12" fmla="*/ 168877 h 539691"/>
                <a:gd name="connsiteX13" fmla="*/ 504130 w 677083"/>
                <a:gd name="connsiteY13" fmla="*/ 168877 h 539691"/>
                <a:gd name="connsiteX14" fmla="*/ 534950 w 677083"/>
                <a:gd name="connsiteY14" fmla="*/ 144240 h 539691"/>
                <a:gd name="connsiteX15" fmla="*/ 535144 w 677083"/>
                <a:gd name="connsiteY15" fmla="*/ 140383 h 539691"/>
                <a:gd name="connsiteX16" fmla="*/ 507618 w 677083"/>
                <a:gd name="connsiteY16" fmla="*/ 112567 h 539691"/>
                <a:gd name="connsiteX17" fmla="*/ 505098 w 677083"/>
                <a:gd name="connsiteY17" fmla="*/ 112664 h 539691"/>
                <a:gd name="connsiteX18" fmla="*/ 142424 w 677083"/>
                <a:gd name="connsiteY18" fmla="*/ 112664 h 539691"/>
                <a:gd name="connsiteX19" fmla="*/ 117031 w 677083"/>
                <a:gd name="connsiteY19" fmla="*/ 125457 h 539691"/>
                <a:gd name="connsiteX20" fmla="*/ 115480 w 677083"/>
                <a:gd name="connsiteY20" fmla="*/ 153952 h 539691"/>
                <a:gd name="connsiteX21" fmla="*/ 143200 w 677083"/>
                <a:gd name="connsiteY21" fmla="*/ 169071 h 539691"/>
                <a:gd name="connsiteX22" fmla="*/ 324634 w 677083"/>
                <a:gd name="connsiteY22" fmla="*/ 253585 h 539691"/>
                <a:gd name="connsiteX23" fmla="*/ 143200 w 677083"/>
                <a:gd name="connsiteY23" fmla="*/ 253585 h 539691"/>
                <a:gd name="connsiteX24" fmla="*/ 115093 w 677083"/>
                <a:gd name="connsiteY24" fmla="*/ 281692 h 539691"/>
                <a:gd name="connsiteX25" fmla="*/ 143200 w 677083"/>
                <a:gd name="connsiteY25" fmla="*/ 309799 h 539691"/>
                <a:gd name="connsiteX26" fmla="*/ 506068 w 677083"/>
                <a:gd name="connsiteY26" fmla="*/ 309799 h 539691"/>
                <a:gd name="connsiteX27" fmla="*/ 531462 w 677083"/>
                <a:gd name="connsiteY27" fmla="*/ 296812 h 539691"/>
                <a:gd name="connsiteX28" fmla="*/ 532818 w 677083"/>
                <a:gd name="connsiteY28" fmla="*/ 268511 h 539691"/>
                <a:gd name="connsiteX29" fmla="*/ 505292 w 677083"/>
                <a:gd name="connsiteY29" fmla="*/ 253198 h 53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7083" h="539691">
                  <a:moveTo>
                    <a:pt x="339560" y="-151"/>
                  </a:moveTo>
                  <a:lnTo>
                    <a:pt x="639042" y="-151"/>
                  </a:lnTo>
                  <a:cubicBezTo>
                    <a:pt x="666956" y="-151"/>
                    <a:pt x="676066" y="8959"/>
                    <a:pt x="676066" y="36484"/>
                  </a:cubicBezTo>
                  <a:cubicBezTo>
                    <a:pt x="676066" y="191556"/>
                    <a:pt x="676066" y="347152"/>
                    <a:pt x="676066" y="503251"/>
                  </a:cubicBezTo>
                  <a:cubicBezTo>
                    <a:pt x="676066" y="518565"/>
                    <a:pt x="672964" y="531746"/>
                    <a:pt x="656682" y="537367"/>
                  </a:cubicBezTo>
                  <a:cubicBezTo>
                    <a:pt x="640400" y="542988"/>
                    <a:pt x="628962" y="534653"/>
                    <a:pt x="619270" y="521860"/>
                  </a:cubicBezTo>
                  <a:cubicBezTo>
                    <a:pt x="605702" y="504220"/>
                    <a:pt x="590776" y="487550"/>
                    <a:pt x="577788" y="469523"/>
                  </a:cubicBezTo>
                  <a:cubicBezTo>
                    <a:pt x="569260" y="456652"/>
                    <a:pt x="554528" y="449267"/>
                    <a:pt x="539020" y="450139"/>
                  </a:cubicBezTo>
                  <a:cubicBezTo>
                    <a:pt x="372900" y="450139"/>
                    <a:pt x="206780" y="450139"/>
                    <a:pt x="40658" y="450139"/>
                  </a:cubicBezTo>
                  <a:cubicBezTo>
                    <a:pt x="6542" y="450139"/>
                    <a:pt x="-1017" y="442579"/>
                    <a:pt x="-1017" y="409045"/>
                  </a:cubicBezTo>
                  <a:lnTo>
                    <a:pt x="-1017" y="38229"/>
                  </a:lnTo>
                  <a:cubicBezTo>
                    <a:pt x="-1017" y="8378"/>
                    <a:pt x="7512" y="-539"/>
                    <a:pt x="37751" y="-539"/>
                  </a:cubicBezTo>
                  <a:close/>
                  <a:moveTo>
                    <a:pt x="322696" y="168877"/>
                  </a:moveTo>
                  <a:lnTo>
                    <a:pt x="504130" y="168877"/>
                  </a:lnTo>
                  <a:cubicBezTo>
                    <a:pt x="519442" y="170602"/>
                    <a:pt x="533206" y="159573"/>
                    <a:pt x="534950" y="144240"/>
                  </a:cubicBezTo>
                  <a:cubicBezTo>
                    <a:pt x="535144" y="142961"/>
                    <a:pt x="535144" y="141681"/>
                    <a:pt x="535144" y="140383"/>
                  </a:cubicBezTo>
                  <a:cubicBezTo>
                    <a:pt x="535144" y="125069"/>
                    <a:pt x="522738" y="112625"/>
                    <a:pt x="507618" y="112567"/>
                  </a:cubicBezTo>
                  <a:cubicBezTo>
                    <a:pt x="506650" y="112567"/>
                    <a:pt x="505874" y="112586"/>
                    <a:pt x="505098" y="112664"/>
                  </a:cubicBezTo>
                  <a:lnTo>
                    <a:pt x="142424" y="112664"/>
                  </a:lnTo>
                  <a:cubicBezTo>
                    <a:pt x="132344" y="111966"/>
                    <a:pt x="122459" y="116870"/>
                    <a:pt x="117031" y="125457"/>
                  </a:cubicBezTo>
                  <a:cubicBezTo>
                    <a:pt x="111022" y="133850"/>
                    <a:pt x="110441" y="144957"/>
                    <a:pt x="115480" y="153952"/>
                  </a:cubicBezTo>
                  <a:cubicBezTo>
                    <a:pt x="120908" y="164070"/>
                    <a:pt x="131763" y="170021"/>
                    <a:pt x="143200" y="169071"/>
                  </a:cubicBezTo>
                  <a:close/>
                  <a:moveTo>
                    <a:pt x="324634" y="253585"/>
                  </a:moveTo>
                  <a:lnTo>
                    <a:pt x="143200" y="253585"/>
                  </a:lnTo>
                  <a:cubicBezTo>
                    <a:pt x="127692" y="253585"/>
                    <a:pt x="115093" y="266165"/>
                    <a:pt x="115093" y="281692"/>
                  </a:cubicBezTo>
                  <a:cubicBezTo>
                    <a:pt x="115093" y="297219"/>
                    <a:pt x="127692" y="309799"/>
                    <a:pt x="143200" y="309799"/>
                  </a:cubicBezTo>
                  <a:lnTo>
                    <a:pt x="506068" y="309799"/>
                  </a:lnTo>
                  <a:cubicBezTo>
                    <a:pt x="516342" y="310439"/>
                    <a:pt x="526034" y="305457"/>
                    <a:pt x="531462" y="296812"/>
                  </a:cubicBezTo>
                  <a:cubicBezTo>
                    <a:pt x="537470" y="288457"/>
                    <a:pt x="538052" y="277389"/>
                    <a:pt x="532818" y="268511"/>
                  </a:cubicBezTo>
                  <a:cubicBezTo>
                    <a:pt x="527584" y="258296"/>
                    <a:pt x="516730" y="252248"/>
                    <a:pt x="505292" y="253198"/>
                  </a:cubicBezTo>
                  <a:close/>
                </a:path>
              </a:pathLst>
            </a:custGeom>
            <a:solidFill>
              <a:srgbClr val="5C89A2"/>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1" name="Freeform: Shape 334">
              <a:extLst>
                <a:ext uri="{FF2B5EF4-FFF2-40B4-BE49-F238E27FC236}">
                  <a16:creationId xmlns:a16="http://schemas.microsoft.com/office/drawing/2014/main" id="{D8236C1B-C68F-B553-785C-EB7FA1417826}"/>
                </a:ext>
              </a:extLst>
            </p:cNvPr>
            <p:cNvSpPr/>
            <p:nvPr/>
          </p:nvSpPr>
          <p:spPr>
            <a:xfrm>
              <a:off x="-747585" y="2442010"/>
              <a:ext cx="518250" cy="402196"/>
            </a:xfrm>
            <a:custGeom>
              <a:avLst/>
              <a:gdLst>
                <a:gd name="connsiteX0" fmla="*/ -435 w 518250"/>
                <a:gd name="connsiteY0" fmla="*/ 54599 h 402196"/>
                <a:gd name="connsiteX1" fmla="*/ 207362 w 518250"/>
                <a:gd name="connsiteY1" fmla="*/ 57700 h 402196"/>
                <a:gd name="connsiteX2" fmla="*/ 223450 w 518250"/>
                <a:gd name="connsiteY2" fmla="*/ 51885 h 402196"/>
                <a:gd name="connsiteX3" fmla="*/ 246518 w 518250"/>
                <a:gd name="connsiteY3" fmla="*/ 32501 h 402196"/>
                <a:gd name="connsiteX4" fmla="*/ 338784 w 518250"/>
                <a:gd name="connsiteY4" fmla="*/ 712 h 402196"/>
                <a:gd name="connsiteX5" fmla="*/ 432216 w 518250"/>
                <a:gd name="connsiteY5" fmla="*/ 712 h 402196"/>
                <a:gd name="connsiteX6" fmla="*/ 475442 w 518250"/>
                <a:gd name="connsiteY6" fmla="*/ 32114 h 402196"/>
                <a:gd name="connsiteX7" fmla="*/ 501610 w 518250"/>
                <a:gd name="connsiteY7" fmla="*/ 87164 h 402196"/>
                <a:gd name="connsiteX8" fmla="*/ 513048 w 518250"/>
                <a:gd name="connsiteY8" fmla="*/ 162957 h 402196"/>
                <a:gd name="connsiteX9" fmla="*/ 474280 w 518250"/>
                <a:gd name="connsiteY9" fmla="*/ 343228 h 402196"/>
                <a:gd name="connsiteX10" fmla="*/ 402364 w 518250"/>
                <a:gd name="connsiteY10" fmla="*/ 401380 h 402196"/>
                <a:gd name="connsiteX11" fmla="*/ 233336 w 518250"/>
                <a:gd name="connsiteY11" fmla="*/ 401380 h 402196"/>
                <a:gd name="connsiteX12" fmla="*/ 183906 w 518250"/>
                <a:gd name="connsiteY12" fmla="*/ 372304 h 402196"/>
                <a:gd name="connsiteX13" fmla="*/ 145138 w 518250"/>
                <a:gd name="connsiteY13" fmla="*/ 349043 h 402196"/>
                <a:gd name="connsiteX14" fmla="*/ -1017 w 518250"/>
                <a:gd name="connsiteY14" fmla="*/ 349043 h 402196"/>
                <a:gd name="connsiteX15" fmla="*/ -435 w 518250"/>
                <a:gd name="connsiteY15" fmla="*/ 54599 h 402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8250" h="402196">
                  <a:moveTo>
                    <a:pt x="-435" y="54599"/>
                  </a:moveTo>
                  <a:cubicBezTo>
                    <a:pt x="68766" y="57700"/>
                    <a:pt x="138160" y="58088"/>
                    <a:pt x="207362" y="57700"/>
                  </a:cubicBezTo>
                  <a:cubicBezTo>
                    <a:pt x="213370" y="57933"/>
                    <a:pt x="218992" y="55859"/>
                    <a:pt x="223450" y="51885"/>
                  </a:cubicBezTo>
                  <a:cubicBezTo>
                    <a:pt x="231592" y="45915"/>
                    <a:pt x="239152" y="39441"/>
                    <a:pt x="246518" y="32501"/>
                  </a:cubicBezTo>
                  <a:cubicBezTo>
                    <a:pt x="270166" y="7283"/>
                    <a:pt x="304670" y="-4619"/>
                    <a:pt x="338784" y="712"/>
                  </a:cubicBezTo>
                  <a:cubicBezTo>
                    <a:pt x="369800" y="2844"/>
                    <a:pt x="401008" y="712"/>
                    <a:pt x="432216" y="712"/>
                  </a:cubicBezTo>
                  <a:cubicBezTo>
                    <a:pt x="452376" y="-1072"/>
                    <a:pt x="470790" y="12342"/>
                    <a:pt x="475442" y="32114"/>
                  </a:cubicBezTo>
                  <a:cubicBezTo>
                    <a:pt x="481452" y="51653"/>
                    <a:pt x="490174" y="70203"/>
                    <a:pt x="501610" y="87164"/>
                  </a:cubicBezTo>
                  <a:cubicBezTo>
                    <a:pt x="517118" y="109244"/>
                    <a:pt x="521382" y="137291"/>
                    <a:pt x="513048" y="162957"/>
                  </a:cubicBezTo>
                  <a:cubicBezTo>
                    <a:pt x="496184" y="221109"/>
                    <a:pt x="487266" y="282944"/>
                    <a:pt x="474280" y="343228"/>
                  </a:cubicBezTo>
                  <a:cubicBezTo>
                    <a:pt x="465556" y="385097"/>
                    <a:pt x="445784" y="401380"/>
                    <a:pt x="402364" y="401380"/>
                  </a:cubicBezTo>
                  <a:lnTo>
                    <a:pt x="233336" y="401380"/>
                  </a:lnTo>
                  <a:cubicBezTo>
                    <a:pt x="212208" y="403648"/>
                    <a:pt x="192242" y="391843"/>
                    <a:pt x="183906" y="372304"/>
                  </a:cubicBezTo>
                  <a:cubicBezTo>
                    <a:pt x="177316" y="357029"/>
                    <a:pt x="161810" y="347686"/>
                    <a:pt x="145138" y="349043"/>
                  </a:cubicBezTo>
                  <a:lnTo>
                    <a:pt x="-1017" y="349043"/>
                  </a:lnTo>
                  <a:cubicBezTo>
                    <a:pt x="-435" y="252123"/>
                    <a:pt x="-241" y="153981"/>
                    <a:pt x="-435" y="54599"/>
                  </a:cubicBezTo>
                  <a:close/>
                </a:path>
              </a:pathLst>
            </a:custGeom>
            <a:solidFill>
              <a:srgbClr val="FFE2B8"/>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2" name="Freeform: Shape 335">
              <a:extLst>
                <a:ext uri="{FF2B5EF4-FFF2-40B4-BE49-F238E27FC236}">
                  <a16:creationId xmlns:a16="http://schemas.microsoft.com/office/drawing/2014/main" id="{EAC73412-0685-4FD1-EE9E-133C4B1AE8F0}"/>
                </a:ext>
              </a:extLst>
            </p:cNvPr>
            <p:cNvSpPr/>
            <p:nvPr/>
          </p:nvSpPr>
          <p:spPr>
            <a:xfrm>
              <a:off x="210566" y="1609138"/>
              <a:ext cx="113784" cy="817065"/>
            </a:xfrm>
            <a:custGeom>
              <a:avLst/>
              <a:gdLst>
                <a:gd name="connsiteX0" fmla="*/ 112767 w 113784"/>
                <a:gd name="connsiteY0" fmla="*/ 816526 h 817065"/>
                <a:gd name="connsiteX1" fmla="*/ -47 w 113784"/>
                <a:gd name="connsiteY1" fmla="*/ 816526 h 817065"/>
                <a:gd name="connsiteX2" fmla="*/ -47 w 113784"/>
                <a:gd name="connsiteY2" fmla="*/ 81483 h 817065"/>
                <a:gd name="connsiteX3" fmla="*/ -1017 w 113784"/>
                <a:gd name="connsiteY3" fmla="*/ 58610 h 817065"/>
                <a:gd name="connsiteX4" fmla="*/ 14491 w 113784"/>
                <a:gd name="connsiteY4" fmla="*/ 18485 h 817065"/>
                <a:gd name="connsiteX5" fmla="*/ 73805 w 113784"/>
                <a:gd name="connsiteY5" fmla="*/ 2590 h 817065"/>
                <a:gd name="connsiteX6" fmla="*/ 112573 w 113784"/>
                <a:gd name="connsiteY6" fmla="*/ 52213 h 817065"/>
                <a:gd name="connsiteX7" fmla="*/ 112573 w 113784"/>
                <a:gd name="connsiteY7" fmla="*/ 69853 h 8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84" h="817065">
                  <a:moveTo>
                    <a:pt x="112767" y="816526"/>
                  </a:moveTo>
                  <a:lnTo>
                    <a:pt x="-47" y="816526"/>
                  </a:lnTo>
                  <a:lnTo>
                    <a:pt x="-47" y="81483"/>
                  </a:lnTo>
                  <a:cubicBezTo>
                    <a:pt x="-47" y="73924"/>
                    <a:pt x="-47" y="66364"/>
                    <a:pt x="-1017" y="58610"/>
                  </a:cubicBezTo>
                  <a:cubicBezTo>
                    <a:pt x="-629" y="43840"/>
                    <a:pt x="4799" y="29670"/>
                    <a:pt x="14491" y="18485"/>
                  </a:cubicBezTo>
                  <a:cubicBezTo>
                    <a:pt x="29029" y="1389"/>
                    <a:pt x="52677" y="-4931"/>
                    <a:pt x="73805" y="2590"/>
                  </a:cubicBezTo>
                  <a:cubicBezTo>
                    <a:pt x="95709" y="9607"/>
                    <a:pt x="111023" y="29282"/>
                    <a:pt x="112573" y="52213"/>
                  </a:cubicBezTo>
                  <a:cubicBezTo>
                    <a:pt x="112573" y="58029"/>
                    <a:pt x="112573" y="63844"/>
                    <a:pt x="112573" y="69853"/>
                  </a:cubicBezTo>
                  <a:close/>
                </a:path>
              </a:pathLst>
            </a:custGeom>
            <a:solidFill>
              <a:schemeClr val="bg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3" name="Freeform: Shape 338">
              <a:extLst>
                <a:ext uri="{FF2B5EF4-FFF2-40B4-BE49-F238E27FC236}">
                  <a16:creationId xmlns:a16="http://schemas.microsoft.com/office/drawing/2014/main" id="{093A4071-DDDF-064E-8CA0-888DEFEE42AC}"/>
                </a:ext>
              </a:extLst>
            </p:cNvPr>
            <p:cNvSpPr/>
            <p:nvPr/>
          </p:nvSpPr>
          <p:spPr>
            <a:xfrm>
              <a:off x="-859430" y="2426965"/>
              <a:ext cx="112943" cy="450894"/>
            </a:xfrm>
            <a:custGeom>
              <a:avLst/>
              <a:gdLst>
                <a:gd name="connsiteX0" fmla="*/ 111410 w 112943"/>
                <a:gd name="connsiteY0" fmla="*/ 69644 h 450894"/>
                <a:gd name="connsiteX1" fmla="*/ 111410 w 112943"/>
                <a:gd name="connsiteY1" fmla="*/ 366219 h 450894"/>
                <a:gd name="connsiteX2" fmla="*/ 111410 w 112943"/>
                <a:gd name="connsiteY2" fmla="*/ 396071 h 450894"/>
                <a:gd name="connsiteX3" fmla="*/ 55196 w 112943"/>
                <a:gd name="connsiteY3" fmla="*/ 450346 h 450894"/>
                <a:gd name="connsiteX4" fmla="*/ -1017 w 112943"/>
                <a:gd name="connsiteY4" fmla="*/ 396458 h 450894"/>
                <a:gd name="connsiteX5" fmla="*/ -1017 w 112943"/>
                <a:gd name="connsiteY5" fmla="*/ 53168 h 450894"/>
                <a:gd name="connsiteX6" fmla="*/ 55390 w 112943"/>
                <a:gd name="connsiteY6" fmla="*/ -526 h 450894"/>
                <a:gd name="connsiteX7" fmla="*/ 111410 w 112943"/>
                <a:gd name="connsiteY7" fmla="*/ 52005 h 450894"/>
                <a:gd name="connsiteX8" fmla="*/ 111410 w 112943"/>
                <a:gd name="connsiteY8" fmla="*/ 69644 h 45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3" h="450894">
                  <a:moveTo>
                    <a:pt x="111410" y="69644"/>
                  </a:moveTo>
                  <a:cubicBezTo>
                    <a:pt x="111410" y="168502"/>
                    <a:pt x="111410" y="267361"/>
                    <a:pt x="111410" y="366219"/>
                  </a:cubicBezTo>
                  <a:cubicBezTo>
                    <a:pt x="111410" y="376299"/>
                    <a:pt x="111410" y="385603"/>
                    <a:pt x="111410" y="396071"/>
                  </a:cubicBezTo>
                  <a:cubicBezTo>
                    <a:pt x="110247" y="426310"/>
                    <a:pt x="85435" y="450268"/>
                    <a:pt x="55196" y="450346"/>
                  </a:cubicBezTo>
                  <a:cubicBezTo>
                    <a:pt x="24763" y="450889"/>
                    <a:pt x="-242" y="426814"/>
                    <a:pt x="-1017" y="396458"/>
                  </a:cubicBezTo>
                  <a:cubicBezTo>
                    <a:pt x="-1017" y="282093"/>
                    <a:pt x="-1017" y="167669"/>
                    <a:pt x="-1017" y="53168"/>
                  </a:cubicBezTo>
                  <a:cubicBezTo>
                    <a:pt x="-242" y="22812"/>
                    <a:pt x="24957" y="-1185"/>
                    <a:pt x="55390" y="-526"/>
                  </a:cubicBezTo>
                  <a:cubicBezTo>
                    <a:pt x="84854" y="-293"/>
                    <a:pt x="109278" y="22560"/>
                    <a:pt x="111410" y="52005"/>
                  </a:cubicBezTo>
                  <a:cubicBezTo>
                    <a:pt x="112573" y="58014"/>
                    <a:pt x="111410" y="63635"/>
                    <a:pt x="111410" y="69644"/>
                  </a:cubicBezTo>
                  <a:close/>
                </a:path>
              </a:pathLst>
            </a:custGeom>
            <a:solidFill>
              <a:schemeClr val="accent2"/>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4" name="Freeform: Shape 339">
              <a:extLst>
                <a:ext uri="{FF2B5EF4-FFF2-40B4-BE49-F238E27FC236}">
                  <a16:creationId xmlns:a16="http://schemas.microsoft.com/office/drawing/2014/main" id="{6674A6F2-D0F0-2CE2-B433-3AE828A74CE6}"/>
                </a:ext>
              </a:extLst>
            </p:cNvPr>
            <p:cNvSpPr/>
            <p:nvPr/>
          </p:nvSpPr>
          <p:spPr>
            <a:xfrm>
              <a:off x="521680" y="1933453"/>
              <a:ext cx="56408" cy="394669"/>
            </a:xfrm>
            <a:custGeom>
              <a:avLst/>
              <a:gdLst>
                <a:gd name="connsiteX0" fmla="*/ 55391 w 56408"/>
                <a:gd name="connsiteY0" fmla="*/ 196992 h 394669"/>
                <a:gd name="connsiteX1" fmla="*/ 55391 w 56408"/>
                <a:gd name="connsiteY1" fmla="*/ 358849 h 394669"/>
                <a:gd name="connsiteX2" fmla="*/ 27477 w 56408"/>
                <a:gd name="connsiteY2" fmla="*/ 394129 h 394669"/>
                <a:gd name="connsiteX3" fmla="*/ -1017 w 56408"/>
                <a:gd name="connsiteY3" fmla="*/ 359430 h 394669"/>
                <a:gd name="connsiteX4" fmla="*/ -1017 w 56408"/>
                <a:gd name="connsiteY4" fmla="*/ 33779 h 394669"/>
                <a:gd name="connsiteX5" fmla="*/ 27865 w 56408"/>
                <a:gd name="connsiteY5" fmla="*/ -531 h 394669"/>
                <a:gd name="connsiteX6" fmla="*/ 55391 w 56408"/>
                <a:gd name="connsiteY6" fmla="*/ 33197 h 39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08" h="394669">
                  <a:moveTo>
                    <a:pt x="55391" y="196992"/>
                  </a:moveTo>
                  <a:lnTo>
                    <a:pt x="55391" y="358849"/>
                  </a:lnTo>
                  <a:cubicBezTo>
                    <a:pt x="55391" y="381140"/>
                    <a:pt x="44923" y="393934"/>
                    <a:pt x="27477" y="394129"/>
                  </a:cubicBezTo>
                  <a:cubicBezTo>
                    <a:pt x="10031" y="394321"/>
                    <a:pt x="-1017" y="381334"/>
                    <a:pt x="-1017" y="359430"/>
                  </a:cubicBezTo>
                  <a:lnTo>
                    <a:pt x="-1017" y="33779"/>
                  </a:lnTo>
                  <a:cubicBezTo>
                    <a:pt x="-1017" y="12069"/>
                    <a:pt x="10031" y="-918"/>
                    <a:pt x="27865" y="-531"/>
                  </a:cubicBezTo>
                  <a:cubicBezTo>
                    <a:pt x="45699" y="-143"/>
                    <a:pt x="55197" y="12263"/>
                    <a:pt x="55391" y="33197"/>
                  </a:cubicBezTo>
                  <a:close/>
                </a:path>
              </a:pathLst>
            </a:custGeom>
            <a:solidFill>
              <a:schemeClr val="accent2"/>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5" name="Freeform: Shape 340">
              <a:extLst>
                <a:ext uri="{FF2B5EF4-FFF2-40B4-BE49-F238E27FC236}">
                  <a16:creationId xmlns:a16="http://schemas.microsoft.com/office/drawing/2014/main" id="{B8D297B0-90D3-085C-1DE3-FC130873EEB9}"/>
                </a:ext>
              </a:extLst>
            </p:cNvPr>
            <p:cNvSpPr/>
            <p:nvPr/>
          </p:nvSpPr>
          <p:spPr>
            <a:xfrm>
              <a:off x="-690624" y="2031679"/>
              <a:ext cx="112650" cy="198021"/>
            </a:xfrm>
            <a:custGeom>
              <a:avLst/>
              <a:gdLst>
                <a:gd name="connsiteX0" fmla="*/ 111633 w 112650"/>
                <a:gd name="connsiteY0" fmla="*/ -93 h 198021"/>
                <a:gd name="connsiteX1" fmla="*/ 111633 w 112650"/>
                <a:gd name="connsiteY1" fmla="*/ 197431 h 198021"/>
                <a:gd name="connsiteX2" fmla="*/ 57163 w 112650"/>
                <a:gd name="connsiteY2" fmla="*/ 197431 h 198021"/>
                <a:gd name="connsiteX3" fmla="*/ -989 w 112650"/>
                <a:gd name="connsiteY3" fmla="*/ 144028 h 198021"/>
                <a:gd name="connsiteX4" fmla="*/ -989 w 112650"/>
                <a:gd name="connsiteY4" fmla="*/ 139279 h 198021"/>
                <a:gd name="connsiteX5" fmla="*/ -989 w 112650"/>
                <a:gd name="connsiteY5" fmla="*/ 56702 h 198021"/>
                <a:gd name="connsiteX6" fmla="*/ 53093 w 112650"/>
                <a:gd name="connsiteY6" fmla="*/ -520 h 198021"/>
                <a:gd name="connsiteX7" fmla="*/ 57163 w 112650"/>
                <a:gd name="connsiteY7" fmla="*/ -481 h 198021"/>
                <a:gd name="connsiteX8" fmla="*/ 111633 w 112650"/>
                <a:gd name="connsiteY8" fmla="*/ -93 h 1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50" h="198021">
                  <a:moveTo>
                    <a:pt x="111633" y="-93"/>
                  </a:moveTo>
                  <a:lnTo>
                    <a:pt x="111633" y="197431"/>
                  </a:lnTo>
                  <a:cubicBezTo>
                    <a:pt x="93411" y="197431"/>
                    <a:pt x="75385" y="197431"/>
                    <a:pt x="57163" y="197431"/>
                  </a:cubicBezTo>
                  <a:cubicBezTo>
                    <a:pt x="26343" y="198749"/>
                    <a:pt x="369" y="174829"/>
                    <a:pt x="-989" y="144028"/>
                  </a:cubicBezTo>
                  <a:cubicBezTo>
                    <a:pt x="-989" y="142458"/>
                    <a:pt x="-989" y="140867"/>
                    <a:pt x="-989" y="139279"/>
                  </a:cubicBezTo>
                  <a:cubicBezTo>
                    <a:pt x="-989" y="111754"/>
                    <a:pt x="-989" y="84227"/>
                    <a:pt x="-989" y="56702"/>
                  </a:cubicBezTo>
                  <a:cubicBezTo>
                    <a:pt x="-1957" y="25998"/>
                    <a:pt x="22273" y="372"/>
                    <a:pt x="53093" y="-520"/>
                  </a:cubicBezTo>
                  <a:cubicBezTo>
                    <a:pt x="54449" y="-558"/>
                    <a:pt x="55807" y="-539"/>
                    <a:pt x="57163" y="-481"/>
                  </a:cubicBezTo>
                  <a:cubicBezTo>
                    <a:pt x="75385" y="-287"/>
                    <a:pt x="93411" y="-93"/>
                    <a:pt x="111633" y="-93"/>
                  </a:cubicBezTo>
                  <a:close/>
                </a:path>
              </a:pathLst>
            </a:custGeom>
            <a:solidFill>
              <a:schemeClr val="bg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6" name="Freeform: Shape 341">
              <a:extLst>
                <a:ext uri="{FF2B5EF4-FFF2-40B4-BE49-F238E27FC236}">
                  <a16:creationId xmlns:a16="http://schemas.microsoft.com/office/drawing/2014/main" id="{DF942AFE-7935-D8E7-697B-5C882F4D5715}"/>
                </a:ext>
              </a:extLst>
            </p:cNvPr>
            <p:cNvSpPr/>
            <p:nvPr/>
          </p:nvSpPr>
          <p:spPr>
            <a:xfrm>
              <a:off x="-423104" y="2285862"/>
              <a:ext cx="113210" cy="155485"/>
            </a:xfrm>
            <a:custGeom>
              <a:avLst/>
              <a:gdLst>
                <a:gd name="connsiteX0" fmla="*/ -814 w 113210"/>
                <a:gd name="connsiteY0" fmla="*/ -539 h 155485"/>
                <a:gd name="connsiteX1" fmla="*/ 112194 w 113210"/>
                <a:gd name="connsiteY1" fmla="*/ -539 h 155485"/>
                <a:gd name="connsiteX2" fmla="*/ 112194 w 113210"/>
                <a:gd name="connsiteY2" fmla="*/ 139995 h 155485"/>
                <a:gd name="connsiteX3" fmla="*/ 97850 w 113210"/>
                <a:gd name="connsiteY3" fmla="*/ 154921 h 155485"/>
                <a:gd name="connsiteX4" fmla="*/ 13530 w 113210"/>
                <a:gd name="connsiteY4" fmla="*/ 154921 h 155485"/>
                <a:gd name="connsiteX5" fmla="*/ -1008 w 113210"/>
                <a:gd name="connsiteY5" fmla="*/ 139995 h 155485"/>
                <a:gd name="connsiteX6" fmla="*/ -814 w 113210"/>
                <a:gd name="connsiteY6" fmla="*/ -539 h 15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10" h="155485">
                  <a:moveTo>
                    <a:pt x="-814" y="-539"/>
                  </a:moveTo>
                  <a:lnTo>
                    <a:pt x="112194" y="-539"/>
                  </a:lnTo>
                  <a:cubicBezTo>
                    <a:pt x="112194" y="46371"/>
                    <a:pt x="112194" y="93280"/>
                    <a:pt x="112194" y="139995"/>
                  </a:cubicBezTo>
                  <a:cubicBezTo>
                    <a:pt x="112194" y="151238"/>
                    <a:pt x="109480" y="155309"/>
                    <a:pt x="97850" y="154921"/>
                  </a:cubicBezTo>
                  <a:cubicBezTo>
                    <a:pt x="69744" y="154146"/>
                    <a:pt x="41636" y="154146"/>
                    <a:pt x="13530" y="154921"/>
                  </a:cubicBezTo>
                  <a:cubicBezTo>
                    <a:pt x="1706" y="154921"/>
                    <a:pt x="-1202" y="151238"/>
                    <a:pt x="-1008" y="139995"/>
                  </a:cubicBezTo>
                  <a:cubicBezTo>
                    <a:pt x="-426" y="93280"/>
                    <a:pt x="-814" y="46371"/>
                    <a:pt x="-814" y="-539"/>
                  </a:cubicBezTo>
                  <a:close/>
                </a:path>
              </a:pathLst>
            </a:custGeom>
            <a:solidFill>
              <a:schemeClr val="tx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7" name="Freeform: Shape 342">
              <a:extLst>
                <a:ext uri="{FF2B5EF4-FFF2-40B4-BE49-F238E27FC236}">
                  <a16:creationId xmlns:a16="http://schemas.microsoft.com/office/drawing/2014/main" id="{15B2AFC7-94B7-A484-0EA5-CE3C4F9A056C}"/>
                </a:ext>
              </a:extLst>
            </p:cNvPr>
            <p:cNvSpPr/>
            <p:nvPr/>
          </p:nvSpPr>
          <p:spPr>
            <a:xfrm>
              <a:off x="408864" y="2004017"/>
              <a:ext cx="56408" cy="253547"/>
            </a:xfrm>
            <a:custGeom>
              <a:avLst/>
              <a:gdLst>
                <a:gd name="connsiteX0" fmla="*/ 55391 w 56408"/>
                <a:gd name="connsiteY0" fmla="*/ 127979 h 253547"/>
                <a:gd name="connsiteX1" fmla="*/ 55391 w 56408"/>
                <a:gd name="connsiteY1" fmla="*/ 219471 h 253547"/>
                <a:gd name="connsiteX2" fmla="*/ 27673 w 56408"/>
                <a:gd name="connsiteY2" fmla="*/ 253006 h 253547"/>
                <a:gd name="connsiteX3" fmla="*/ -1017 w 56408"/>
                <a:gd name="connsiteY3" fmla="*/ 218696 h 253547"/>
                <a:gd name="connsiteX4" fmla="*/ -1017 w 56408"/>
                <a:gd name="connsiteY4" fmla="*/ 34160 h 253547"/>
                <a:gd name="connsiteX5" fmla="*/ 27479 w 56408"/>
                <a:gd name="connsiteY5" fmla="*/ -537 h 253547"/>
                <a:gd name="connsiteX6" fmla="*/ 55391 w 56408"/>
                <a:gd name="connsiteY6" fmla="*/ 34742 h 2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08" h="253547">
                  <a:moveTo>
                    <a:pt x="55391" y="127979"/>
                  </a:moveTo>
                  <a:cubicBezTo>
                    <a:pt x="55391" y="158412"/>
                    <a:pt x="55391" y="188845"/>
                    <a:pt x="55391" y="219471"/>
                  </a:cubicBezTo>
                  <a:cubicBezTo>
                    <a:pt x="55391" y="240212"/>
                    <a:pt x="44731" y="252812"/>
                    <a:pt x="27673" y="253006"/>
                  </a:cubicBezTo>
                  <a:cubicBezTo>
                    <a:pt x="10615" y="253200"/>
                    <a:pt x="-1017" y="240600"/>
                    <a:pt x="-1017" y="218696"/>
                  </a:cubicBezTo>
                  <a:lnTo>
                    <a:pt x="-1017" y="34160"/>
                  </a:lnTo>
                  <a:cubicBezTo>
                    <a:pt x="-1017" y="12257"/>
                    <a:pt x="10033" y="-731"/>
                    <a:pt x="27479" y="-537"/>
                  </a:cubicBezTo>
                  <a:cubicBezTo>
                    <a:pt x="44923" y="-343"/>
                    <a:pt x="55197" y="12450"/>
                    <a:pt x="55391" y="34742"/>
                  </a:cubicBezTo>
                  <a:close/>
                </a:path>
              </a:pathLst>
            </a:custGeom>
            <a:solidFill>
              <a:schemeClr val="accent2"/>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8" name="Freeform: Shape 343">
              <a:extLst>
                <a:ext uri="{FF2B5EF4-FFF2-40B4-BE49-F238E27FC236}">
                  <a16:creationId xmlns:a16="http://schemas.microsoft.com/office/drawing/2014/main" id="{B3B9ABF0-377E-1E1E-578B-BEF40E18C9F2}"/>
                </a:ext>
              </a:extLst>
            </p:cNvPr>
            <p:cNvSpPr/>
            <p:nvPr/>
          </p:nvSpPr>
          <p:spPr>
            <a:xfrm>
              <a:off x="183408" y="2567944"/>
              <a:ext cx="422467" cy="56363"/>
            </a:xfrm>
            <a:custGeom>
              <a:avLst/>
              <a:gdLst>
                <a:gd name="connsiteX0" fmla="*/ 212035 w 422467"/>
                <a:gd name="connsiteY0" fmla="*/ 55824 h 56363"/>
                <a:gd name="connsiteX1" fmla="*/ 32345 w 422467"/>
                <a:gd name="connsiteY1" fmla="*/ 55824 h 56363"/>
                <a:gd name="connsiteX2" fmla="*/ -998 w 422467"/>
                <a:gd name="connsiteY2" fmla="*/ 29462 h 56363"/>
                <a:gd name="connsiteX3" fmla="*/ 26723 w 422467"/>
                <a:gd name="connsiteY3" fmla="*/ -525 h 56363"/>
                <a:gd name="connsiteX4" fmla="*/ 30792 w 422467"/>
                <a:gd name="connsiteY4" fmla="*/ -390 h 56363"/>
                <a:gd name="connsiteX5" fmla="*/ 387847 w 422467"/>
                <a:gd name="connsiteY5" fmla="*/ -390 h 56363"/>
                <a:gd name="connsiteX6" fmla="*/ 421381 w 422467"/>
                <a:gd name="connsiteY6" fmla="*/ 25973 h 56363"/>
                <a:gd name="connsiteX7" fmla="*/ 387847 w 422467"/>
                <a:gd name="connsiteY7" fmla="*/ 55824 h 5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467" h="56363">
                  <a:moveTo>
                    <a:pt x="212035" y="55824"/>
                  </a:moveTo>
                  <a:lnTo>
                    <a:pt x="32345" y="55824"/>
                  </a:lnTo>
                  <a:cubicBezTo>
                    <a:pt x="12961" y="55824"/>
                    <a:pt x="167" y="45744"/>
                    <a:pt x="-998" y="29462"/>
                  </a:cubicBezTo>
                  <a:cubicBezTo>
                    <a:pt x="-1577" y="13528"/>
                    <a:pt x="10829" y="95"/>
                    <a:pt x="26723" y="-525"/>
                  </a:cubicBezTo>
                  <a:cubicBezTo>
                    <a:pt x="28078" y="-564"/>
                    <a:pt x="29437" y="-525"/>
                    <a:pt x="30792" y="-390"/>
                  </a:cubicBezTo>
                  <a:lnTo>
                    <a:pt x="387847" y="-390"/>
                  </a:lnTo>
                  <a:cubicBezTo>
                    <a:pt x="407231" y="-390"/>
                    <a:pt x="420219" y="9690"/>
                    <a:pt x="421381" y="25973"/>
                  </a:cubicBezTo>
                  <a:cubicBezTo>
                    <a:pt x="422545" y="42255"/>
                    <a:pt x="408975" y="55824"/>
                    <a:pt x="387847" y="55824"/>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9" name="Freeform: Shape 344">
              <a:extLst>
                <a:ext uri="{FF2B5EF4-FFF2-40B4-BE49-F238E27FC236}">
                  <a16:creationId xmlns:a16="http://schemas.microsoft.com/office/drawing/2014/main" id="{7E511114-0CCF-91B3-787A-D1AA997234C4}"/>
                </a:ext>
              </a:extLst>
            </p:cNvPr>
            <p:cNvSpPr/>
            <p:nvPr/>
          </p:nvSpPr>
          <p:spPr>
            <a:xfrm>
              <a:off x="183426" y="2708822"/>
              <a:ext cx="422770" cy="56408"/>
            </a:xfrm>
            <a:custGeom>
              <a:avLst/>
              <a:gdLst>
                <a:gd name="connsiteX0" fmla="*/ 208915 w 422770"/>
                <a:gd name="connsiteY0" fmla="*/ 55869 h 56408"/>
                <a:gd name="connsiteX1" fmla="*/ 34459 w 422770"/>
                <a:gd name="connsiteY1" fmla="*/ 55869 h 56408"/>
                <a:gd name="connsiteX2" fmla="*/ -1015 w 422770"/>
                <a:gd name="connsiteY2" fmla="*/ 27956 h 56408"/>
                <a:gd name="connsiteX3" fmla="*/ 33877 w 422770"/>
                <a:gd name="connsiteY3" fmla="*/ -539 h 56408"/>
                <a:gd name="connsiteX4" fmla="*/ 386085 w 422770"/>
                <a:gd name="connsiteY4" fmla="*/ -539 h 56408"/>
                <a:gd name="connsiteX5" fmla="*/ 421751 w 422770"/>
                <a:gd name="connsiteY5" fmla="*/ 27374 h 56408"/>
                <a:gd name="connsiteX6" fmla="*/ 386859 w 422770"/>
                <a:gd name="connsiteY6" fmla="*/ 55869 h 5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770" h="56408">
                  <a:moveTo>
                    <a:pt x="208915" y="55869"/>
                  </a:moveTo>
                  <a:lnTo>
                    <a:pt x="34459" y="55869"/>
                  </a:lnTo>
                  <a:cubicBezTo>
                    <a:pt x="12167" y="55869"/>
                    <a:pt x="-821" y="45401"/>
                    <a:pt x="-1015" y="27956"/>
                  </a:cubicBezTo>
                  <a:cubicBezTo>
                    <a:pt x="-1207" y="10510"/>
                    <a:pt x="11973" y="-539"/>
                    <a:pt x="33877" y="-539"/>
                  </a:cubicBezTo>
                  <a:lnTo>
                    <a:pt x="386085" y="-539"/>
                  </a:lnTo>
                  <a:cubicBezTo>
                    <a:pt x="408378" y="-539"/>
                    <a:pt x="421557" y="9929"/>
                    <a:pt x="421751" y="27374"/>
                  </a:cubicBezTo>
                  <a:cubicBezTo>
                    <a:pt x="421945" y="44820"/>
                    <a:pt x="408763" y="55675"/>
                    <a:pt x="386859" y="55869"/>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0" name="Freeform: Shape 345">
              <a:extLst>
                <a:ext uri="{FF2B5EF4-FFF2-40B4-BE49-F238E27FC236}">
                  <a16:creationId xmlns:a16="http://schemas.microsoft.com/office/drawing/2014/main" id="{65E16535-6FBE-5B45-3805-C878CFA67285}"/>
                </a:ext>
              </a:extLst>
            </p:cNvPr>
            <p:cNvSpPr/>
            <p:nvPr/>
          </p:nvSpPr>
          <p:spPr>
            <a:xfrm>
              <a:off x="-747308" y="1524554"/>
              <a:ext cx="423079" cy="56604"/>
            </a:xfrm>
            <a:custGeom>
              <a:avLst/>
              <a:gdLst>
                <a:gd name="connsiteX0" fmla="*/ 209605 w 423079"/>
                <a:gd name="connsiteY0" fmla="*/ 55966 h 56604"/>
                <a:gd name="connsiteX1" fmla="*/ 30109 w 423079"/>
                <a:gd name="connsiteY1" fmla="*/ 55966 h 56604"/>
                <a:gd name="connsiteX2" fmla="*/ 2389 w 423079"/>
                <a:gd name="connsiteY2" fmla="*/ 40847 h 56604"/>
                <a:gd name="connsiteX3" fmla="*/ 3940 w 423079"/>
                <a:gd name="connsiteY3" fmla="*/ 12352 h 56604"/>
                <a:gd name="connsiteX4" fmla="*/ 29333 w 423079"/>
                <a:gd name="connsiteY4" fmla="*/ -441 h 56604"/>
                <a:gd name="connsiteX5" fmla="*/ 392007 w 423079"/>
                <a:gd name="connsiteY5" fmla="*/ -441 h 56604"/>
                <a:gd name="connsiteX6" fmla="*/ 421859 w 423079"/>
                <a:gd name="connsiteY6" fmla="*/ 24855 h 56604"/>
                <a:gd name="connsiteX7" fmla="*/ 422053 w 423079"/>
                <a:gd name="connsiteY7" fmla="*/ 27278 h 56604"/>
                <a:gd name="connsiteX8" fmla="*/ 394915 w 423079"/>
                <a:gd name="connsiteY8" fmla="*/ 55927 h 56604"/>
                <a:gd name="connsiteX9" fmla="*/ 391039 w 423079"/>
                <a:gd name="connsiteY9" fmla="*/ 55772 h 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079" h="56604">
                  <a:moveTo>
                    <a:pt x="209605" y="55966"/>
                  </a:moveTo>
                  <a:lnTo>
                    <a:pt x="30109" y="55966"/>
                  </a:lnTo>
                  <a:cubicBezTo>
                    <a:pt x="18672" y="56916"/>
                    <a:pt x="7817" y="50965"/>
                    <a:pt x="2389" y="40847"/>
                  </a:cubicBezTo>
                  <a:cubicBezTo>
                    <a:pt x="-2650" y="31853"/>
                    <a:pt x="-2069" y="20745"/>
                    <a:pt x="3940" y="12352"/>
                  </a:cubicBezTo>
                  <a:cubicBezTo>
                    <a:pt x="9368" y="3765"/>
                    <a:pt x="19253" y="-1139"/>
                    <a:pt x="29333" y="-441"/>
                  </a:cubicBezTo>
                  <a:lnTo>
                    <a:pt x="392007" y="-441"/>
                  </a:lnTo>
                  <a:cubicBezTo>
                    <a:pt x="407321" y="-1721"/>
                    <a:pt x="420697" y="9600"/>
                    <a:pt x="421859" y="24855"/>
                  </a:cubicBezTo>
                  <a:cubicBezTo>
                    <a:pt x="422053" y="25669"/>
                    <a:pt x="422053" y="26464"/>
                    <a:pt x="422053" y="27278"/>
                  </a:cubicBezTo>
                  <a:cubicBezTo>
                    <a:pt x="422441" y="42688"/>
                    <a:pt x="410229" y="55520"/>
                    <a:pt x="394915" y="55927"/>
                  </a:cubicBezTo>
                  <a:cubicBezTo>
                    <a:pt x="393559" y="55966"/>
                    <a:pt x="392395" y="55908"/>
                    <a:pt x="391039" y="55772"/>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1" name="Freeform: Shape 346">
              <a:extLst>
                <a:ext uri="{FF2B5EF4-FFF2-40B4-BE49-F238E27FC236}">
                  <a16:creationId xmlns:a16="http://schemas.microsoft.com/office/drawing/2014/main" id="{945F5217-A429-CB2C-8905-8AEE80900E09}"/>
                </a:ext>
              </a:extLst>
            </p:cNvPr>
            <p:cNvSpPr/>
            <p:nvPr/>
          </p:nvSpPr>
          <p:spPr>
            <a:xfrm>
              <a:off x="-745258" y="1665670"/>
              <a:ext cx="421214" cy="56754"/>
            </a:xfrm>
            <a:custGeom>
              <a:avLst/>
              <a:gdLst>
                <a:gd name="connsiteX0" fmla="*/ 209493 w 421214"/>
                <a:gd name="connsiteY0" fmla="*/ -442 h 56754"/>
                <a:gd name="connsiteX1" fmla="*/ 389183 w 421214"/>
                <a:gd name="connsiteY1" fmla="*/ -442 h 56754"/>
                <a:gd name="connsiteX2" fmla="*/ 416707 w 421214"/>
                <a:gd name="connsiteY2" fmla="*/ 14872 h 56754"/>
                <a:gd name="connsiteX3" fmla="*/ 415351 w 421214"/>
                <a:gd name="connsiteY3" fmla="*/ 43172 h 56754"/>
                <a:gd name="connsiteX4" fmla="*/ 389957 w 421214"/>
                <a:gd name="connsiteY4" fmla="*/ 56160 h 56754"/>
                <a:gd name="connsiteX5" fmla="*/ 27089 w 421214"/>
                <a:gd name="connsiteY5" fmla="*/ 56160 h 56754"/>
                <a:gd name="connsiteX6" fmla="*/ -1017 w 421214"/>
                <a:gd name="connsiteY6" fmla="*/ 28053 h 56754"/>
                <a:gd name="connsiteX7" fmla="*/ 27089 w 421214"/>
                <a:gd name="connsiteY7" fmla="*/ -54 h 5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214" h="56754">
                  <a:moveTo>
                    <a:pt x="209493" y="-442"/>
                  </a:moveTo>
                  <a:lnTo>
                    <a:pt x="389183" y="-442"/>
                  </a:lnTo>
                  <a:cubicBezTo>
                    <a:pt x="400619" y="-1392"/>
                    <a:pt x="411475" y="4656"/>
                    <a:pt x="416707" y="14872"/>
                  </a:cubicBezTo>
                  <a:cubicBezTo>
                    <a:pt x="421747" y="23750"/>
                    <a:pt x="421359" y="34818"/>
                    <a:pt x="415351" y="43172"/>
                  </a:cubicBezTo>
                  <a:cubicBezTo>
                    <a:pt x="409923" y="51818"/>
                    <a:pt x="400231" y="56799"/>
                    <a:pt x="389957" y="56160"/>
                  </a:cubicBezTo>
                  <a:lnTo>
                    <a:pt x="27089" y="56160"/>
                  </a:lnTo>
                  <a:cubicBezTo>
                    <a:pt x="11582" y="56160"/>
                    <a:pt x="-1017" y="43579"/>
                    <a:pt x="-1017" y="28053"/>
                  </a:cubicBezTo>
                  <a:cubicBezTo>
                    <a:pt x="-1017" y="12526"/>
                    <a:pt x="11582" y="-54"/>
                    <a:pt x="27089" y="-54"/>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32" name="Group 131">
            <a:extLst>
              <a:ext uri="{FF2B5EF4-FFF2-40B4-BE49-F238E27FC236}">
                <a16:creationId xmlns:a16="http://schemas.microsoft.com/office/drawing/2014/main" id="{03CAC496-D66D-76CD-C555-4AAA0E180113}"/>
              </a:ext>
            </a:extLst>
          </p:cNvPr>
          <p:cNvGrpSpPr/>
          <p:nvPr/>
        </p:nvGrpSpPr>
        <p:grpSpPr>
          <a:xfrm>
            <a:off x="3385915" y="2672645"/>
            <a:ext cx="480044" cy="281755"/>
            <a:chOff x="-7761288" y="3705225"/>
            <a:chExt cx="6053138" cy="3552826"/>
          </a:xfrm>
          <a:solidFill>
            <a:srgbClr val="9F9696"/>
          </a:solidFill>
        </p:grpSpPr>
        <p:sp>
          <p:nvSpPr>
            <p:cNvPr id="133" name="Rectangle 132">
              <a:extLst>
                <a:ext uri="{FF2B5EF4-FFF2-40B4-BE49-F238E27FC236}">
                  <a16:creationId xmlns:a16="http://schemas.microsoft.com/office/drawing/2014/main" id="{E173939A-6861-EFA6-563A-07961A32129B}"/>
                </a:ext>
              </a:extLst>
            </p:cNvPr>
            <p:cNvSpPr>
              <a:spLocks noChangeArrowheads="1"/>
            </p:cNvSpPr>
            <p:nvPr/>
          </p:nvSpPr>
          <p:spPr bwMode="auto">
            <a:xfrm>
              <a:off x="-5399088" y="6389688"/>
              <a:ext cx="1262063" cy="7747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34" name="Freeform 41">
              <a:extLst>
                <a:ext uri="{FF2B5EF4-FFF2-40B4-BE49-F238E27FC236}">
                  <a16:creationId xmlns:a16="http://schemas.microsoft.com/office/drawing/2014/main" id="{59CE1686-9561-96D9-ECB9-86BABFC76F0C}"/>
                </a:ext>
              </a:extLst>
            </p:cNvPr>
            <p:cNvSpPr>
              <a:spLocks noEditPoints="1"/>
            </p:cNvSpPr>
            <p:nvPr/>
          </p:nvSpPr>
          <p:spPr bwMode="auto">
            <a:xfrm>
              <a:off x="-5492750" y="6291263"/>
              <a:ext cx="1450975" cy="966788"/>
            </a:xfrm>
            <a:custGeom>
              <a:avLst/>
              <a:gdLst>
                <a:gd name="T0" fmla="*/ 447 w 478"/>
                <a:gd name="T1" fmla="*/ 318 h 318"/>
                <a:gd name="T2" fmla="*/ 31 w 478"/>
                <a:gd name="T3" fmla="*/ 318 h 318"/>
                <a:gd name="T4" fmla="*/ 0 w 478"/>
                <a:gd name="T5" fmla="*/ 287 h 318"/>
                <a:gd name="T6" fmla="*/ 0 w 478"/>
                <a:gd name="T7" fmla="*/ 32 h 318"/>
                <a:gd name="T8" fmla="*/ 31 w 478"/>
                <a:gd name="T9" fmla="*/ 0 h 318"/>
                <a:gd name="T10" fmla="*/ 447 w 478"/>
                <a:gd name="T11" fmla="*/ 0 h 318"/>
                <a:gd name="T12" fmla="*/ 478 w 478"/>
                <a:gd name="T13" fmla="*/ 32 h 318"/>
                <a:gd name="T14" fmla="*/ 478 w 478"/>
                <a:gd name="T15" fmla="*/ 287 h 318"/>
                <a:gd name="T16" fmla="*/ 447 w 478"/>
                <a:gd name="T17" fmla="*/ 318 h 318"/>
                <a:gd name="T18" fmla="*/ 63 w 478"/>
                <a:gd name="T19" fmla="*/ 255 h 318"/>
                <a:gd name="T20" fmla="*/ 415 w 478"/>
                <a:gd name="T21" fmla="*/ 255 h 318"/>
                <a:gd name="T22" fmla="*/ 415 w 478"/>
                <a:gd name="T23" fmla="*/ 63 h 318"/>
                <a:gd name="T24" fmla="*/ 63 w 478"/>
                <a:gd name="T25" fmla="*/ 63 h 318"/>
                <a:gd name="T26" fmla="*/ 63 w 478"/>
                <a:gd name="T27" fmla="*/ 25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8" h="318">
                  <a:moveTo>
                    <a:pt x="447" y="318"/>
                  </a:moveTo>
                  <a:cubicBezTo>
                    <a:pt x="31" y="318"/>
                    <a:pt x="31" y="318"/>
                    <a:pt x="31" y="318"/>
                  </a:cubicBezTo>
                  <a:cubicBezTo>
                    <a:pt x="12" y="318"/>
                    <a:pt x="0" y="306"/>
                    <a:pt x="0" y="287"/>
                  </a:cubicBezTo>
                  <a:cubicBezTo>
                    <a:pt x="0" y="32"/>
                    <a:pt x="0" y="32"/>
                    <a:pt x="0" y="32"/>
                  </a:cubicBezTo>
                  <a:cubicBezTo>
                    <a:pt x="0" y="13"/>
                    <a:pt x="12" y="0"/>
                    <a:pt x="31" y="0"/>
                  </a:cubicBezTo>
                  <a:cubicBezTo>
                    <a:pt x="447" y="0"/>
                    <a:pt x="447" y="0"/>
                    <a:pt x="447" y="0"/>
                  </a:cubicBezTo>
                  <a:cubicBezTo>
                    <a:pt x="466" y="0"/>
                    <a:pt x="478" y="13"/>
                    <a:pt x="478" y="32"/>
                  </a:cubicBezTo>
                  <a:cubicBezTo>
                    <a:pt x="478" y="287"/>
                    <a:pt x="478" y="287"/>
                    <a:pt x="478" y="287"/>
                  </a:cubicBezTo>
                  <a:cubicBezTo>
                    <a:pt x="478" y="306"/>
                    <a:pt x="466" y="318"/>
                    <a:pt x="447" y="318"/>
                  </a:cubicBezTo>
                  <a:close/>
                  <a:moveTo>
                    <a:pt x="63" y="255"/>
                  </a:moveTo>
                  <a:cubicBezTo>
                    <a:pt x="415" y="255"/>
                    <a:pt x="415" y="255"/>
                    <a:pt x="415" y="255"/>
                  </a:cubicBezTo>
                  <a:cubicBezTo>
                    <a:pt x="415" y="63"/>
                    <a:pt x="415" y="63"/>
                    <a:pt x="415" y="63"/>
                  </a:cubicBezTo>
                  <a:cubicBezTo>
                    <a:pt x="63" y="63"/>
                    <a:pt x="63" y="63"/>
                    <a:pt x="63" y="63"/>
                  </a:cubicBezTo>
                  <a:lnTo>
                    <a:pt x="63" y="255"/>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35" name="Rectangle 134">
              <a:extLst>
                <a:ext uri="{FF2B5EF4-FFF2-40B4-BE49-F238E27FC236}">
                  <a16:creationId xmlns:a16="http://schemas.microsoft.com/office/drawing/2014/main" id="{D8B14DC8-68B2-0EBB-2BF4-47F700E3627B}"/>
                </a:ext>
              </a:extLst>
            </p:cNvPr>
            <p:cNvSpPr>
              <a:spLocks noChangeArrowheads="1"/>
            </p:cNvSpPr>
            <p:nvPr/>
          </p:nvSpPr>
          <p:spPr bwMode="auto">
            <a:xfrm>
              <a:off x="-5399088" y="5094288"/>
              <a:ext cx="1262063" cy="7747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36" name="Freeform 43">
              <a:extLst>
                <a:ext uri="{FF2B5EF4-FFF2-40B4-BE49-F238E27FC236}">
                  <a16:creationId xmlns:a16="http://schemas.microsoft.com/office/drawing/2014/main" id="{B40BB845-A1BA-3E98-BCB7-F7E2C54F3528}"/>
                </a:ext>
              </a:extLst>
            </p:cNvPr>
            <p:cNvSpPr>
              <a:spLocks noEditPoints="1"/>
            </p:cNvSpPr>
            <p:nvPr/>
          </p:nvSpPr>
          <p:spPr bwMode="auto">
            <a:xfrm>
              <a:off x="-5492750" y="5000625"/>
              <a:ext cx="1450975" cy="965200"/>
            </a:xfrm>
            <a:custGeom>
              <a:avLst/>
              <a:gdLst>
                <a:gd name="T0" fmla="*/ 447 w 478"/>
                <a:gd name="T1" fmla="*/ 318 h 318"/>
                <a:gd name="T2" fmla="*/ 31 w 478"/>
                <a:gd name="T3" fmla="*/ 318 h 318"/>
                <a:gd name="T4" fmla="*/ 0 w 478"/>
                <a:gd name="T5" fmla="*/ 286 h 318"/>
                <a:gd name="T6" fmla="*/ 0 w 478"/>
                <a:gd name="T7" fmla="*/ 31 h 318"/>
                <a:gd name="T8" fmla="*/ 31 w 478"/>
                <a:gd name="T9" fmla="*/ 0 h 318"/>
                <a:gd name="T10" fmla="*/ 447 w 478"/>
                <a:gd name="T11" fmla="*/ 0 h 318"/>
                <a:gd name="T12" fmla="*/ 478 w 478"/>
                <a:gd name="T13" fmla="*/ 31 h 318"/>
                <a:gd name="T14" fmla="*/ 478 w 478"/>
                <a:gd name="T15" fmla="*/ 286 h 318"/>
                <a:gd name="T16" fmla="*/ 447 w 478"/>
                <a:gd name="T17" fmla="*/ 318 h 318"/>
                <a:gd name="T18" fmla="*/ 63 w 478"/>
                <a:gd name="T19" fmla="*/ 255 h 318"/>
                <a:gd name="T20" fmla="*/ 415 w 478"/>
                <a:gd name="T21" fmla="*/ 255 h 318"/>
                <a:gd name="T22" fmla="*/ 415 w 478"/>
                <a:gd name="T23" fmla="*/ 63 h 318"/>
                <a:gd name="T24" fmla="*/ 63 w 478"/>
                <a:gd name="T25" fmla="*/ 63 h 318"/>
                <a:gd name="T26" fmla="*/ 63 w 478"/>
                <a:gd name="T27" fmla="*/ 25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8" h="318">
                  <a:moveTo>
                    <a:pt x="447" y="318"/>
                  </a:moveTo>
                  <a:cubicBezTo>
                    <a:pt x="31" y="318"/>
                    <a:pt x="31" y="318"/>
                    <a:pt x="31" y="318"/>
                  </a:cubicBezTo>
                  <a:cubicBezTo>
                    <a:pt x="12" y="318"/>
                    <a:pt x="0" y="305"/>
                    <a:pt x="0" y="286"/>
                  </a:cubicBezTo>
                  <a:cubicBezTo>
                    <a:pt x="0" y="31"/>
                    <a:pt x="0" y="31"/>
                    <a:pt x="0" y="31"/>
                  </a:cubicBezTo>
                  <a:cubicBezTo>
                    <a:pt x="0" y="12"/>
                    <a:pt x="12" y="0"/>
                    <a:pt x="31" y="0"/>
                  </a:cubicBezTo>
                  <a:cubicBezTo>
                    <a:pt x="447" y="0"/>
                    <a:pt x="447" y="0"/>
                    <a:pt x="447" y="0"/>
                  </a:cubicBezTo>
                  <a:cubicBezTo>
                    <a:pt x="466" y="0"/>
                    <a:pt x="478" y="12"/>
                    <a:pt x="478" y="31"/>
                  </a:cubicBezTo>
                  <a:cubicBezTo>
                    <a:pt x="478" y="286"/>
                    <a:pt x="478" y="286"/>
                    <a:pt x="478" y="286"/>
                  </a:cubicBezTo>
                  <a:cubicBezTo>
                    <a:pt x="478" y="305"/>
                    <a:pt x="466" y="318"/>
                    <a:pt x="447" y="318"/>
                  </a:cubicBezTo>
                  <a:close/>
                  <a:moveTo>
                    <a:pt x="63" y="255"/>
                  </a:moveTo>
                  <a:cubicBezTo>
                    <a:pt x="415" y="255"/>
                    <a:pt x="415" y="255"/>
                    <a:pt x="415" y="255"/>
                  </a:cubicBezTo>
                  <a:cubicBezTo>
                    <a:pt x="415" y="63"/>
                    <a:pt x="415" y="63"/>
                    <a:pt x="415" y="63"/>
                  </a:cubicBezTo>
                  <a:cubicBezTo>
                    <a:pt x="63" y="63"/>
                    <a:pt x="63" y="63"/>
                    <a:pt x="63" y="63"/>
                  </a:cubicBezTo>
                  <a:lnTo>
                    <a:pt x="63" y="255"/>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37" name="Rectangle 136">
              <a:extLst>
                <a:ext uri="{FF2B5EF4-FFF2-40B4-BE49-F238E27FC236}">
                  <a16:creationId xmlns:a16="http://schemas.microsoft.com/office/drawing/2014/main" id="{4E6AFE1C-1C77-F25D-FEC1-6FA0ECD76369}"/>
                </a:ext>
              </a:extLst>
            </p:cNvPr>
            <p:cNvSpPr>
              <a:spLocks noChangeArrowheads="1"/>
            </p:cNvSpPr>
            <p:nvPr/>
          </p:nvSpPr>
          <p:spPr bwMode="auto">
            <a:xfrm>
              <a:off x="-5399088" y="3811588"/>
              <a:ext cx="1262063" cy="7747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38" name="Freeform 45">
              <a:extLst>
                <a:ext uri="{FF2B5EF4-FFF2-40B4-BE49-F238E27FC236}">
                  <a16:creationId xmlns:a16="http://schemas.microsoft.com/office/drawing/2014/main" id="{EC553CFC-A876-47D4-1E69-9610190FD2F9}"/>
                </a:ext>
              </a:extLst>
            </p:cNvPr>
            <p:cNvSpPr>
              <a:spLocks noEditPoints="1"/>
            </p:cNvSpPr>
            <p:nvPr/>
          </p:nvSpPr>
          <p:spPr bwMode="auto">
            <a:xfrm>
              <a:off x="-5492750" y="3705225"/>
              <a:ext cx="1450975" cy="969963"/>
            </a:xfrm>
            <a:custGeom>
              <a:avLst/>
              <a:gdLst>
                <a:gd name="T0" fmla="*/ 447 w 478"/>
                <a:gd name="T1" fmla="*/ 319 h 319"/>
                <a:gd name="T2" fmla="*/ 31 w 478"/>
                <a:gd name="T3" fmla="*/ 319 h 319"/>
                <a:gd name="T4" fmla="*/ 0 w 478"/>
                <a:gd name="T5" fmla="*/ 287 h 319"/>
                <a:gd name="T6" fmla="*/ 0 w 478"/>
                <a:gd name="T7" fmla="*/ 32 h 319"/>
                <a:gd name="T8" fmla="*/ 31 w 478"/>
                <a:gd name="T9" fmla="*/ 0 h 319"/>
                <a:gd name="T10" fmla="*/ 447 w 478"/>
                <a:gd name="T11" fmla="*/ 0 h 319"/>
                <a:gd name="T12" fmla="*/ 478 w 478"/>
                <a:gd name="T13" fmla="*/ 32 h 319"/>
                <a:gd name="T14" fmla="*/ 478 w 478"/>
                <a:gd name="T15" fmla="*/ 287 h 319"/>
                <a:gd name="T16" fmla="*/ 447 w 478"/>
                <a:gd name="T17" fmla="*/ 319 h 319"/>
                <a:gd name="T18" fmla="*/ 63 w 478"/>
                <a:gd name="T19" fmla="*/ 256 h 319"/>
                <a:gd name="T20" fmla="*/ 415 w 478"/>
                <a:gd name="T21" fmla="*/ 256 h 319"/>
                <a:gd name="T22" fmla="*/ 415 w 478"/>
                <a:gd name="T23" fmla="*/ 63 h 319"/>
                <a:gd name="T24" fmla="*/ 63 w 478"/>
                <a:gd name="T25" fmla="*/ 63 h 319"/>
                <a:gd name="T26" fmla="*/ 63 w 478"/>
                <a:gd name="T27" fmla="*/ 256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8" h="319">
                  <a:moveTo>
                    <a:pt x="447" y="319"/>
                  </a:moveTo>
                  <a:cubicBezTo>
                    <a:pt x="31" y="319"/>
                    <a:pt x="31" y="319"/>
                    <a:pt x="31" y="319"/>
                  </a:cubicBezTo>
                  <a:cubicBezTo>
                    <a:pt x="12" y="319"/>
                    <a:pt x="0" y="306"/>
                    <a:pt x="0" y="287"/>
                  </a:cubicBezTo>
                  <a:cubicBezTo>
                    <a:pt x="0" y="32"/>
                    <a:pt x="0" y="32"/>
                    <a:pt x="0" y="32"/>
                  </a:cubicBezTo>
                  <a:cubicBezTo>
                    <a:pt x="0" y="13"/>
                    <a:pt x="12" y="0"/>
                    <a:pt x="31" y="0"/>
                  </a:cubicBezTo>
                  <a:cubicBezTo>
                    <a:pt x="447" y="0"/>
                    <a:pt x="447" y="0"/>
                    <a:pt x="447" y="0"/>
                  </a:cubicBezTo>
                  <a:cubicBezTo>
                    <a:pt x="466" y="0"/>
                    <a:pt x="478" y="13"/>
                    <a:pt x="478" y="32"/>
                  </a:cubicBezTo>
                  <a:cubicBezTo>
                    <a:pt x="478" y="287"/>
                    <a:pt x="478" y="287"/>
                    <a:pt x="478" y="287"/>
                  </a:cubicBezTo>
                  <a:cubicBezTo>
                    <a:pt x="478" y="306"/>
                    <a:pt x="466" y="319"/>
                    <a:pt x="447" y="319"/>
                  </a:cubicBezTo>
                  <a:close/>
                  <a:moveTo>
                    <a:pt x="63" y="256"/>
                  </a:moveTo>
                  <a:cubicBezTo>
                    <a:pt x="415" y="256"/>
                    <a:pt x="415" y="256"/>
                    <a:pt x="415" y="256"/>
                  </a:cubicBezTo>
                  <a:cubicBezTo>
                    <a:pt x="415" y="63"/>
                    <a:pt x="415" y="63"/>
                    <a:pt x="415" y="63"/>
                  </a:cubicBezTo>
                  <a:cubicBezTo>
                    <a:pt x="63" y="63"/>
                    <a:pt x="63" y="63"/>
                    <a:pt x="63" y="63"/>
                  </a:cubicBezTo>
                  <a:lnTo>
                    <a:pt x="63" y="256"/>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39" name="Freeform 46">
              <a:extLst>
                <a:ext uri="{FF2B5EF4-FFF2-40B4-BE49-F238E27FC236}">
                  <a16:creationId xmlns:a16="http://schemas.microsoft.com/office/drawing/2014/main" id="{3CEEEC6D-0E4D-D98E-7AFC-A65273484DD7}"/>
                </a:ext>
              </a:extLst>
            </p:cNvPr>
            <p:cNvSpPr>
              <a:spLocks/>
            </p:cNvSpPr>
            <p:nvPr/>
          </p:nvSpPr>
          <p:spPr bwMode="auto">
            <a:xfrm>
              <a:off x="-3851275" y="6434138"/>
              <a:ext cx="439738" cy="623888"/>
            </a:xfrm>
            <a:custGeom>
              <a:avLst/>
              <a:gdLst>
                <a:gd name="T0" fmla="*/ 86 w 277"/>
                <a:gd name="T1" fmla="*/ 393 h 393"/>
                <a:gd name="T2" fmla="*/ 0 w 277"/>
                <a:gd name="T3" fmla="*/ 308 h 393"/>
                <a:gd name="T4" fmla="*/ 109 w 277"/>
                <a:gd name="T5" fmla="*/ 199 h 393"/>
                <a:gd name="T6" fmla="*/ 0 w 277"/>
                <a:gd name="T7" fmla="*/ 85 h 393"/>
                <a:gd name="T8" fmla="*/ 86 w 277"/>
                <a:gd name="T9" fmla="*/ 0 h 393"/>
                <a:gd name="T10" fmla="*/ 277 w 277"/>
                <a:gd name="T11" fmla="*/ 199 h 393"/>
                <a:gd name="T12" fmla="*/ 86 w 277"/>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277" h="393">
                  <a:moveTo>
                    <a:pt x="86" y="393"/>
                  </a:moveTo>
                  <a:lnTo>
                    <a:pt x="0" y="308"/>
                  </a:lnTo>
                  <a:lnTo>
                    <a:pt x="109" y="199"/>
                  </a:lnTo>
                  <a:lnTo>
                    <a:pt x="0" y="85"/>
                  </a:lnTo>
                  <a:lnTo>
                    <a:pt x="86" y="0"/>
                  </a:lnTo>
                  <a:lnTo>
                    <a:pt x="277" y="199"/>
                  </a:lnTo>
                  <a:lnTo>
                    <a:pt x="86" y="393"/>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0" name="Rectangle 139">
              <a:extLst>
                <a:ext uri="{FF2B5EF4-FFF2-40B4-BE49-F238E27FC236}">
                  <a16:creationId xmlns:a16="http://schemas.microsoft.com/office/drawing/2014/main" id="{E0C603F1-AE22-0FE9-06C5-4878723ACDED}"/>
                </a:ext>
              </a:extLst>
            </p:cNvPr>
            <p:cNvSpPr>
              <a:spLocks noChangeArrowheads="1"/>
            </p:cNvSpPr>
            <p:nvPr/>
          </p:nvSpPr>
          <p:spPr bwMode="auto">
            <a:xfrm>
              <a:off x="-4137025" y="6656388"/>
              <a:ext cx="592138" cy="192088"/>
            </a:xfrm>
            <a:prstGeom prst="rect">
              <a:avLst/>
            </a:pr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1" name="Freeform 48">
              <a:extLst>
                <a:ext uri="{FF2B5EF4-FFF2-40B4-BE49-F238E27FC236}">
                  <a16:creationId xmlns:a16="http://schemas.microsoft.com/office/drawing/2014/main" id="{7CFF49F4-DF02-6CAE-5CA2-8B9EFFEBD963}"/>
                </a:ext>
              </a:extLst>
            </p:cNvPr>
            <p:cNvSpPr>
              <a:spLocks/>
            </p:cNvSpPr>
            <p:nvPr/>
          </p:nvSpPr>
          <p:spPr bwMode="auto">
            <a:xfrm>
              <a:off x="-6115050" y="6389688"/>
              <a:ext cx="449263" cy="628650"/>
            </a:xfrm>
            <a:custGeom>
              <a:avLst/>
              <a:gdLst>
                <a:gd name="T0" fmla="*/ 89 w 283"/>
                <a:gd name="T1" fmla="*/ 396 h 396"/>
                <a:gd name="T2" fmla="*/ 0 w 283"/>
                <a:gd name="T3" fmla="*/ 312 h 396"/>
                <a:gd name="T4" fmla="*/ 114 w 283"/>
                <a:gd name="T5" fmla="*/ 199 h 396"/>
                <a:gd name="T6" fmla="*/ 0 w 283"/>
                <a:gd name="T7" fmla="*/ 84 h 396"/>
                <a:gd name="T8" fmla="*/ 89 w 283"/>
                <a:gd name="T9" fmla="*/ 0 h 396"/>
                <a:gd name="T10" fmla="*/ 283 w 283"/>
                <a:gd name="T11" fmla="*/ 199 h 396"/>
                <a:gd name="T12" fmla="*/ 89 w 283"/>
                <a:gd name="T13" fmla="*/ 396 h 396"/>
              </a:gdLst>
              <a:ahLst/>
              <a:cxnLst>
                <a:cxn ang="0">
                  <a:pos x="T0" y="T1"/>
                </a:cxn>
                <a:cxn ang="0">
                  <a:pos x="T2" y="T3"/>
                </a:cxn>
                <a:cxn ang="0">
                  <a:pos x="T4" y="T5"/>
                </a:cxn>
                <a:cxn ang="0">
                  <a:pos x="T6" y="T7"/>
                </a:cxn>
                <a:cxn ang="0">
                  <a:pos x="T8" y="T9"/>
                </a:cxn>
                <a:cxn ang="0">
                  <a:pos x="T10" y="T11"/>
                </a:cxn>
                <a:cxn ang="0">
                  <a:pos x="T12" y="T13"/>
                </a:cxn>
              </a:cxnLst>
              <a:rect l="0" t="0" r="r" b="b"/>
              <a:pathLst>
                <a:path w="283" h="396">
                  <a:moveTo>
                    <a:pt x="89" y="396"/>
                  </a:moveTo>
                  <a:lnTo>
                    <a:pt x="0" y="312"/>
                  </a:lnTo>
                  <a:lnTo>
                    <a:pt x="114" y="199"/>
                  </a:lnTo>
                  <a:lnTo>
                    <a:pt x="0" y="84"/>
                  </a:lnTo>
                  <a:lnTo>
                    <a:pt x="89" y="0"/>
                  </a:lnTo>
                  <a:lnTo>
                    <a:pt x="283" y="199"/>
                  </a:lnTo>
                  <a:lnTo>
                    <a:pt x="89" y="396"/>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2" name="Freeform 49">
              <a:extLst>
                <a:ext uri="{FF2B5EF4-FFF2-40B4-BE49-F238E27FC236}">
                  <a16:creationId xmlns:a16="http://schemas.microsoft.com/office/drawing/2014/main" id="{7A0A6C2D-E2A3-D261-94F0-2C02232D0D94}"/>
                </a:ext>
              </a:extLst>
            </p:cNvPr>
            <p:cNvSpPr>
              <a:spLocks/>
            </p:cNvSpPr>
            <p:nvPr/>
          </p:nvSpPr>
          <p:spPr bwMode="auto">
            <a:xfrm>
              <a:off x="-7761288" y="5392738"/>
              <a:ext cx="2362200" cy="1406525"/>
            </a:xfrm>
            <a:custGeom>
              <a:avLst/>
              <a:gdLst>
                <a:gd name="T0" fmla="*/ 643 w 778"/>
                <a:gd name="T1" fmla="*/ 463 h 463"/>
                <a:gd name="T2" fmla="*/ 233 w 778"/>
                <a:gd name="T3" fmla="*/ 463 h 463"/>
                <a:gd name="T4" fmla="*/ 0 w 778"/>
                <a:gd name="T5" fmla="*/ 230 h 463"/>
                <a:gd name="T6" fmla="*/ 236 w 778"/>
                <a:gd name="T7" fmla="*/ 0 h 463"/>
                <a:gd name="T8" fmla="*/ 778 w 778"/>
                <a:gd name="T9" fmla="*/ 0 h 463"/>
                <a:gd name="T10" fmla="*/ 778 w 778"/>
                <a:gd name="T11" fmla="*/ 63 h 463"/>
                <a:gd name="T12" fmla="*/ 236 w 778"/>
                <a:gd name="T13" fmla="*/ 63 h 463"/>
                <a:gd name="T14" fmla="*/ 66 w 778"/>
                <a:gd name="T15" fmla="*/ 233 h 463"/>
                <a:gd name="T16" fmla="*/ 236 w 778"/>
                <a:gd name="T17" fmla="*/ 403 h 463"/>
                <a:gd name="T18" fmla="*/ 646 w 778"/>
                <a:gd name="T19" fmla="*/ 403 h 463"/>
                <a:gd name="T20" fmla="*/ 646 w 778"/>
                <a:gd name="T21" fmla="*/ 463 h 463"/>
                <a:gd name="T22" fmla="*/ 643 w 778"/>
                <a:gd name="T23"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8" h="463">
                  <a:moveTo>
                    <a:pt x="643" y="463"/>
                  </a:moveTo>
                  <a:cubicBezTo>
                    <a:pt x="233" y="463"/>
                    <a:pt x="233" y="463"/>
                    <a:pt x="233" y="463"/>
                  </a:cubicBezTo>
                  <a:cubicBezTo>
                    <a:pt x="104" y="463"/>
                    <a:pt x="0" y="359"/>
                    <a:pt x="0" y="230"/>
                  </a:cubicBezTo>
                  <a:cubicBezTo>
                    <a:pt x="0" y="101"/>
                    <a:pt x="107" y="0"/>
                    <a:pt x="236" y="0"/>
                  </a:cubicBezTo>
                  <a:cubicBezTo>
                    <a:pt x="778" y="0"/>
                    <a:pt x="778" y="0"/>
                    <a:pt x="778" y="0"/>
                  </a:cubicBezTo>
                  <a:cubicBezTo>
                    <a:pt x="778" y="63"/>
                    <a:pt x="778" y="63"/>
                    <a:pt x="778" y="63"/>
                  </a:cubicBezTo>
                  <a:cubicBezTo>
                    <a:pt x="236" y="63"/>
                    <a:pt x="236" y="63"/>
                    <a:pt x="236" y="63"/>
                  </a:cubicBezTo>
                  <a:cubicBezTo>
                    <a:pt x="142" y="63"/>
                    <a:pt x="66" y="138"/>
                    <a:pt x="66" y="233"/>
                  </a:cubicBezTo>
                  <a:cubicBezTo>
                    <a:pt x="66" y="328"/>
                    <a:pt x="142" y="403"/>
                    <a:pt x="236" y="403"/>
                  </a:cubicBezTo>
                  <a:cubicBezTo>
                    <a:pt x="646" y="403"/>
                    <a:pt x="646" y="403"/>
                    <a:pt x="646" y="403"/>
                  </a:cubicBezTo>
                  <a:cubicBezTo>
                    <a:pt x="646" y="463"/>
                    <a:pt x="646" y="463"/>
                    <a:pt x="646" y="463"/>
                  </a:cubicBezTo>
                  <a:lnTo>
                    <a:pt x="643" y="463"/>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3" name="Freeform 50">
              <a:extLst>
                <a:ext uri="{FF2B5EF4-FFF2-40B4-BE49-F238E27FC236}">
                  <a16:creationId xmlns:a16="http://schemas.microsoft.com/office/drawing/2014/main" id="{46C3BC03-64B3-9724-854D-C7689ECD3C54}"/>
                </a:ext>
              </a:extLst>
            </p:cNvPr>
            <p:cNvSpPr>
              <a:spLocks/>
            </p:cNvSpPr>
            <p:nvPr/>
          </p:nvSpPr>
          <p:spPr bwMode="auto">
            <a:xfrm>
              <a:off x="-3868738" y="5151438"/>
              <a:ext cx="449263" cy="623888"/>
            </a:xfrm>
            <a:custGeom>
              <a:avLst/>
              <a:gdLst>
                <a:gd name="T0" fmla="*/ 193 w 283"/>
                <a:gd name="T1" fmla="*/ 393 h 393"/>
                <a:gd name="T2" fmla="*/ 0 w 283"/>
                <a:gd name="T3" fmla="*/ 194 h 393"/>
                <a:gd name="T4" fmla="*/ 193 w 283"/>
                <a:gd name="T5" fmla="*/ 0 h 393"/>
                <a:gd name="T6" fmla="*/ 283 w 283"/>
                <a:gd name="T7" fmla="*/ 85 h 393"/>
                <a:gd name="T8" fmla="*/ 168 w 283"/>
                <a:gd name="T9" fmla="*/ 194 h 393"/>
                <a:gd name="T10" fmla="*/ 283 w 283"/>
                <a:gd name="T11" fmla="*/ 309 h 393"/>
                <a:gd name="T12" fmla="*/ 193 w 283"/>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283" h="393">
                  <a:moveTo>
                    <a:pt x="193" y="393"/>
                  </a:moveTo>
                  <a:lnTo>
                    <a:pt x="0" y="194"/>
                  </a:lnTo>
                  <a:lnTo>
                    <a:pt x="193" y="0"/>
                  </a:lnTo>
                  <a:lnTo>
                    <a:pt x="283" y="85"/>
                  </a:lnTo>
                  <a:lnTo>
                    <a:pt x="168" y="194"/>
                  </a:lnTo>
                  <a:lnTo>
                    <a:pt x="283" y="309"/>
                  </a:lnTo>
                  <a:lnTo>
                    <a:pt x="193" y="393"/>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4" name="Freeform 51">
              <a:extLst>
                <a:ext uri="{FF2B5EF4-FFF2-40B4-BE49-F238E27FC236}">
                  <a16:creationId xmlns:a16="http://schemas.microsoft.com/office/drawing/2014/main" id="{75ED4C15-FE68-A1B6-96DC-4179C4E308FA}"/>
                </a:ext>
              </a:extLst>
            </p:cNvPr>
            <p:cNvSpPr>
              <a:spLocks/>
            </p:cNvSpPr>
            <p:nvPr/>
          </p:nvSpPr>
          <p:spPr bwMode="auto">
            <a:xfrm>
              <a:off x="-4137025" y="4087813"/>
              <a:ext cx="2352675" cy="1465263"/>
            </a:xfrm>
            <a:custGeom>
              <a:avLst/>
              <a:gdLst>
                <a:gd name="T0" fmla="*/ 542 w 775"/>
                <a:gd name="T1" fmla="*/ 482 h 482"/>
                <a:gd name="T2" fmla="*/ 132 w 775"/>
                <a:gd name="T3" fmla="*/ 482 h 482"/>
                <a:gd name="T4" fmla="*/ 132 w 775"/>
                <a:gd name="T5" fmla="*/ 419 h 482"/>
                <a:gd name="T6" fmla="*/ 542 w 775"/>
                <a:gd name="T7" fmla="*/ 419 h 482"/>
                <a:gd name="T8" fmla="*/ 712 w 775"/>
                <a:gd name="T9" fmla="*/ 249 h 482"/>
                <a:gd name="T10" fmla="*/ 712 w 775"/>
                <a:gd name="T11" fmla="*/ 233 h 482"/>
                <a:gd name="T12" fmla="*/ 542 w 775"/>
                <a:gd name="T13" fmla="*/ 63 h 482"/>
                <a:gd name="T14" fmla="*/ 0 w 775"/>
                <a:gd name="T15" fmla="*/ 63 h 482"/>
                <a:gd name="T16" fmla="*/ 0 w 775"/>
                <a:gd name="T17" fmla="*/ 0 h 482"/>
                <a:gd name="T18" fmla="*/ 542 w 775"/>
                <a:gd name="T19" fmla="*/ 0 h 482"/>
                <a:gd name="T20" fmla="*/ 775 w 775"/>
                <a:gd name="T21" fmla="*/ 233 h 482"/>
                <a:gd name="T22" fmla="*/ 775 w 775"/>
                <a:gd name="T23" fmla="*/ 249 h 482"/>
                <a:gd name="T24" fmla="*/ 542 w 775"/>
                <a:gd name="T25"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5" h="482">
                  <a:moveTo>
                    <a:pt x="542" y="482"/>
                  </a:moveTo>
                  <a:cubicBezTo>
                    <a:pt x="132" y="482"/>
                    <a:pt x="132" y="482"/>
                    <a:pt x="132" y="482"/>
                  </a:cubicBezTo>
                  <a:cubicBezTo>
                    <a:pt x="132" y="419"/>
                    <a:pt x="132" y="419"/>
                    <a:pt x="132" y="419"/>
                  </a:cubicBezTo>
                  <a:cubicBezTo>
                    <a:pt x="542" y="419"/>
                    <a:pt x="542" y="419"/>
                    <a:pt x="542" y="419"/>
                  </a:cubicBezTo>
                  <a:cubicBezTo>
                    <a:pt x="636" y="419"/>
                    <a:pt x="712" y="344"/>
                    <a:pt x="712" y="249"/>
                  </a:cubicBezTo>
                  <a:cubicBezTo>
                    <a:pt x="712" y="233"/>
                    <a:pt x="712" y="233"/>
                    <a:pt x="712" y="233"/>
                  </a:cubicBezTo>
                  <a:cubicBezTo>
                    <a:pt x="712" y="139"/>
                    <a:pt x="636" y="63"/>
                    <a:pt x="542" y="63"/>
                  </a:cubicBezTo>
                  <a:cubicBezTo>
                    <a:pt x="0" y="63"/>
                    <a:pt x="0" y="63"/>
                    <a:pt x="0" y="63"/>
                  </a:cubicBezTo>
                  <a:cubicBezTo>
                    <a:pt x="0" y="0"/>
                    <a:pt x="0" y="0"/>
                    <a:pt x="0" y="0"/>
                  </a:cubicBezTo>
                  <a:cubicBezTo>
                    <a:pt x="542" y="0"/>
                    <a:pt x="542" y="0"/>
                    <a:pt x="542" y="0"/>
                  </a:cubicBezTo>
                  <a:cubicBezTo>
                    <a:pt x="671" y="0"/>
                    <a:pt x="775" y="104"/>
                    <a:pt x="775" y="233"/>
                  </a:cubicBezTo>
                  <a:cubicBezTo>
                    <a:pt x="775" y="249"/>
                    <a:pt x="775" y="249"/>
                    <a:pt x="775" y="249"/>
                  </a:cubicBezTo>
                  <a:cubicBezTo>
                    <a:pt x="775" y="378"/>
                    <a:pt x="671" y="482"/>
                    <a:pt x="542" y="482"/>
                  </a:cubicBez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5" name="Rectangle 144">
              <a:extLst>
                <a:ext uri="{FF2B5EF4-FFF2-40B4-BE49-F238E27FC236}">
                  <a16:creationId xmlns:a16="http://schemas.microsoft.com/office/drawing/2014/main" id="{0494C6D2-6951-AB8C-A7FF-3F441F887171}"/>
                </a:ext>
              </a:extLst>
            </p:cNvPr>
            <p:cNvSpPr>
              <a:spLocks noChangeArrowheads="1"/>
            </p:cNvSpPr>
            <p:nvPr/>
          </p:nvSpPr>
          <p:spPr bwMode="auto">
            <a:xfrm>
              <a:off x="-3065463" y="6389688"/>
              <a:ext cx="1263650" cy="77470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46" name="Freeform 53">
              <a:extLst>
                <a:ext uri="{FF2B5EF4-FFF2-40B4-BE49-F238E27FC236}">
                  <a16:creationId xmlns:a16="http://schemas.microsoft.com/office/drawing/2014/main" id="{CC1066DD-892E-86D0-AD32-48289569B47A}"/>
                </a:ext>
              </a:extLst>
            </p:cNvPr>
            <p:cNvSpPr>
              <a:spLocks noEditPoints="1"/>
            </p:cNvSpPr>
            <p:nvPr/>
          </p:nvSpPr>
          <p:spPr bwMode="auto">
            <a:xfrm>
              <a:off x="-3162300" y="6291263"/>
              <a:ext cx="1454150" cy="966788"/>
            </a:xfrm>
            <a:custGeom>
              <a:avLst/>
              <a:gdLst>
                <a:gd name="T0" fmla="*/ 448 w 479"/>
                <a:gd name="T1" fmla="*/ 318 h 318"/>
                <a:gd name="T2" fmla="*/ 32 w 479"/>
                <a:gd name="T3" fmla="*/ 318 h 318"/>
                <a:gd name="T4" fmla="*/ 0 w 479"/>
                <a:gd name="T5" fmla="*/ 287 h 318"/>
                <a:gd name="T6" fmla="*/ 0 w 479"/>
                <a:gd name="T7" fmla="*/ 32 h 318"/>
                <a:gd name="T8" fmla="*/ 32 w 479"/>
                <a:gd name="T9" fmla="*/ 0 h 318"/>
                <a:gd name="T10" fmla="*/ 448 w 479"/>
                <a:gd name="T11" fmla="*/ 0 h 318"/>
                <a:gd name="T12" fmla="*/ 479 w 479"/>
                <a:gd name="T13" fmla="*/ 32 h 318"/>
                <a:gd name="T14" fmla="*/ 479 w 479"/>
                <a:gd name="T15" fmla="*/ 287 h 318"/>
                <a:gd name="T16" fmla="*/ 448 w 479"/>
                <a:gd name="T17" fmla="*/ 318 h 318"/>
                <a:gd name="T18" fmla="*/ 63 w 479"/>
                <a:gd name="T19" fmla="*/ 255 h 318"/>
                <a:gd name="T20" fmla="*/ 416 w 479"/>
                <a:gd name="T21" fmla="*/ 255 h 318"/>
                <a:gd name="T22" fmla="*/ 416 w 479"/>
                <a:gd name="T23" fmla="*/ 63 h 318"/>
                <a:gd name="T24" fmla="*/ 63 w 479"/>
                <a:gd name="T25" fmla="*/ 63 h 318"/>
                <a:gd name="T26" fmla="*/ 63 w 479"/>
                <a:gd name="T27" fmla="*/ 25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9" h="318">
                  <a:moveTo>
                    <a:pt x="448" y="318"/>
                  </a:moveTo>
                  <a:cubicBezTo>
                    <a:pt x="32" y="318"/>
                    <a:pt x="32" y="318"/>
                    <a:pt x="32" y="318"/>
                  </a:cubicBezTo>
                  <a:cubicBezTo>
                    <a:pt x="13" y="318"/>
                    <a:pt x="0" y="306"/>
                    <a:pt x="0" y="287"/>
                  </a:cubicBezTo>
                  <a:cubicBezTo>
                    <a:pt x="0" y="32"/>
                    <a:pt x="0" y="32"/>
                    <a:pt x="0" y="32"/>
                  </a:cubicBezTo>
                  <a:cubicBezTo>
                    <a:pt x="0" y="13"/>
                    <a:pt x="13" y="0"/>
                    <a:pt x="32" y="0"/>
                  </a:cubicBezTo>
                  <a:cubicBezTo>
                    <a:pt x="448" y="0"/>
                    <a:pt x="448" y="0"/>
                    <a:pt x="448" y="0"/>
                  </a:cubicBezTo>
                  <a:cubicBezTo>
                    <a:pt x="467" y="0"/>
                    <a:pt x="479" y="13"/>
                    <a:pt x="479" y="32"/>
                  </a:cubicBezTo>
                  <a:cubicBezTo>
                    <a:pt x="479" y="287"/>
                    <a:pt x="479" y="287"/>
                    <a:pt x="479" y="287"/>
                  </a:cubicBezTo>
                  <a:cubicBezTo>
                    <a:pt x="479" y="306"/>
                    <a:pt x="467" y="318"/>
                    <a:pt x="448" y="318"/>
                  </a:cubicBezTo>
                  <a:close/>
                  <a:moveTo>
                    <a:pt x="63" y="255"/>
                  </a:moveTo>
                  <a:cubicBezTo>
                    <a:pt x="416" y="255"/>
                    <a:pt x="416" y="255"/>
                    <a:pt x="416" y="255"/>
                  </a:cubicBezTo>
                  <a:cubicBezTo>
                    <a:pt x="416" y="63"/>
                    <a:pt x="416" y="63"/>
                    <a:pt x="416" y="63"/>
                  </a:cubicBezTo>
                  <a:cubicBezTo>
                    <a:pt x="63" y="63"/>
                    <a:pt x="63" y="63"/>
                    <a:pt x="63" y="63"/>
                  </a:cubicBezTo>
                  <a:lnTo>
                    <a:pt x="63" y="255"/>
                  </a:lnTo>
                  <a:close/>
                </a:path>
              </a:pathLst>
            </a:custGeom>
            <a:grpFill/>
            <a:ln>
              <a:solidFill>
                <a:srgbClr val="5C89A2"/>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147" name="Group 146">
            <a:extLst>
              <a:ext uri="{FF2B5EF4-FFF2-40B4-BE49-F238E27FC236}">
                <a16:creationId xmlns:a16="http://schemas.microsoft.com/office/drawing/2014/main" id="{9F083E8C-9E73-8197-EA98-F968D09261B3}"/>
              </a:ext>
            </a:extLst>
          </p:cNvPr>
          <p:cNvGrpSpPr>
            <a:grpSpLocks/>
          </p:cNvGrpSpPr>
          <p:nvPr/>
        </p:nvGrpSpPr>
        <p:grpSpPr bwMode="auto">
          <a:xfrm>
            <a:off x="4454154" y="2602315"/>
            <a:ext cx="360825" cy="359982"/>
            <a:chOff x="2823837" y="1733239"/>
            <a:chExt cx="4117188" cy="4109591"/>
          </a:xfrm>
        </p:grpSpPr>
        <p:grpSp>
          <p:nvGrpSpPr>
            <p:cNvPr id="148" name="Group 147">
              <a:extLst>
                <a:ext uri="{FF2B5EF4-FFF2-40B4-BE49-F238E27FC236}">
                  <a16:creationId xmlns:a16="http://schemas.microsoft.com/office/drawing/2014/main" id="{EAA0A5B4-552F-A9B9-C298-E07EB218AC81}"/>
                </a:ext>
              </a:extLst>
            </p:cNvPr>
            <p:cNvGrpSpPr/>
            <p:nvPr/>
          </p:nvGrpSpPr>
          <p:grpSpPr>
            <a:xfrm>
              <a:off x="5314812" y="4715886"/>
              <a:ext cx="998520" cy="1126944"/>
              <a:chOff x="5336609" y="4715886"/>
              <a:chExt cx="998520" cy="1126944"/>
            </a:xfrm>
            <a:solidFill>
              <a:schemeClr val="accent1">
                <a:lumMod val="75000"/>
              </a:schemeClr>
            </a:solidFill>
          </p:grpSpPr>
          <p:sp>
            <p:nvSpPr>
              <p:cNvPr id="164" name="Rectangle: Rounded Corners 379">
                <a:extLst>
                  <a:ext uri="{FF2B5EF4-FFF2-40B4-BE49-F238E27FC236}">
                    <a16:creationId xmlns:a16="http://schemas.microsoft.com/office/drawing/2014/main" id="{AB630427-D671-6865-2A33-DF1E7292993C}"/>
                  </a:ext>
                </a:extLst>
              </p:cNvPr>
              <p:cNvSpPr/>
              <p:nvPr/>
            </p:nvSpPr>
            <p:spPr>
              <a:xfrm rot="900000">
                <a:off x="5336609" y="4715887"/>
                <a:ext cx="148392" cy="1126943"/>
              </a:xfrm>
              <a:prstGeom prst="roundRect">
                <a:avLst>
                  <a:gd name="adj" fmla="val 50000"/>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65" name="Rectangle: Rounded Corners 380">
                <a:extLst>
                  <a:ext uri="{FF2B5EF4-FFF2-40B4-BE49-F238E27FC236}">
                    <a16:creationId xmlns:a16="http://schemas.microsoft.com/office/drawing/2014/main" id="{6D73C3E5-C24C-8A7E-21E7-03BF7B8F5852}"/>
                  </a:ext>
                </a:extLst>
              </p:cNvPr>
              <p:cNvSpPr/>
              <p:nvPr/>
            </p:nvSpPr>
            <p:spPr>
              <a:xfrm rot="20700000" flipV="1">
                <a:off x="6176243" y="4715886"/>
                <a:ext cx="148392" cy="1126943"/>
              </a:xfrm>
              <a:prstGeom prst="roundRect">
                <a:avLst>
                  <a:gd name="adj" fmla="val 50000"/>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66" name="Rectangle: Rounded Corners 381">
                <a:extLst>
                  <a:ext uri="{FF2B5EF4-FFF2-40B4-BE49-F238E27FC236}">
                    <a16:creationId xmlns:a16="http://schemas.microsoft.com/office/drawing/2014/main" id="{05403DE6-44B8-4D70-1CF8-3B7963F7721A}"/>
                  </a:ext>
                </a:extLst>
              </p:cNvPr>
              <p:cNvSpPr/>
              <p:nvPr/>
            </p:nvSpPr>
            <p:spPr>
              <a:xfrm rot="5400000">
                <a:off x="5771267" y="4990804"/>
                <a:ext cx="148392" cy="979332"/>
              </a:xfrm>
              <a:prstGeom prst="roundRect">
                <a:avLst>
                  <a:gd name="adj" fmla="val 50000"/>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grpSp>
        <p:sp>
          <p:nvSpPr>
            <p:cNvPr id="149" name="Oval 148">
              <a:extLst>
                <a:ext uri="{FF2B5EF4-FFF2-40B4-BE49-F238E27FC236}">
                  <a16:creationId xmlns:a16="http://schemas.microsoft.com/office/drawing/2014/main" id="{A8A23443-8294-CB27-E0E1-E5CFF85574C4}"/>
                </a:ext>
              </a:extLst>
            </p:cNvPr>
            <p:cNvSpPr>
              <a:spLocks noChangeArrowheads="1"/>
            </p:cNvSpPr>
            <p:nvPr/>
          </p:nvSpPr>
          <p:spPr bwMode="auto">
            <a:xfrm>
              <a:off x="4676625" y="2653309"/>
              <a:ext cx="2264400" cy="2264438"/>
            </a:xfrm>
            <a:prstGeom prst="ellipse">
              <a:avLst/>
            </a:prstGeom>
            <a:solidFill>
              <a:schemeClr val="tx1"/>
            </a:solidFill>
            <a:ln>
              <a:noFill/>
            </a:ln>
            <a:extLst>
              <a:ext uri="{91240B29-F687-4F45-9708-019B960494DF}">
                <a14:hiddenLine xmlns:a14="http://schemas.microsoft.com/office/drawing/2010/main" w="8034">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lnSpc>
                  <a:spcPct val="100000"/>
                </a:lnSpc>
                <a:spcBef>
                  <a:spcPct val="0"/>
                </a:spcBef>
                <a:buFontTx/>
                <a:buNone/>
              </a:pPr>
              <a:endParaRPr lang="en-US" altLang="en-US" sz="1800"/>
            </a:p>
          </p:txBody>
        </p:sp>
        <p:sp>
          <p:nvSpPr>
            <p:cNvPr id="150" name="Oval 149">
              <a:extLst>
                <a:ext uri="{FF2B5EF4-FFF2-40B4-BE49-F238E27FC236}">
                  <a16:creationId xmlns:a16="http://schemas.microsoft.com/office/drawing/2014/main" id="{E366559E-BC33-EB9F-22AE-3A5C38724283}"/>
                </a:ext>
              </a:extLst>
            </p:cNvPr>
            <p:cNvSpPr/>
            <p:nvPr/>
          </p:nvSpPr>
          <p:spPr>
            <a:xfrm>
              <a:off x="4963160" y="2939001"/>
              <a:ext cx="1691468" cy="1692298"/>
            </a:xfrm>
            <a:prstGeom prst="ellipse">
              <a:avLst/>
            </a:prstGeom>
            <a:solidFill>
              <a:srgbClr val="9F9696"/>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51" name="Oval 150">
              <a:extLst>
                <a:ext uri="{FF2B5EF4-FFF2-40B4-BE49-F238E27FC236}">
                  <a16:creationId xmlns:a16="http://schemas.microsoft.com/office/drawing/2014/main" id="{38F61BA6-2547-FD29-875B-94BF1EBB810A}"/>
                </a:ext>
              </a:extLst>
            </p:cNvPr>
            <p:cNvSpPr>
              <a:spLocks noChangeArrowheads="1"/>
            </p:cNvSpPr>
            <p:nvPr/>
          </p:nvSpPr>
          <p:spPr bwMode="auto">
            <a:xfrm>
              <a:off x="5376825" y="3353528"/>
              <a:ext cx="864000" cy="864000"/>
            </a:xfrm>
            <a:prstGeom prst="ellipse">
              <a:avLst/>
            </a:prstGeom>
            <a:solidFill>
              <a:schemeClr val="tx1"/>
            </a:solidFill>
            <a:ln>
              <a:noFill/>
            </a:ln>
            <a:extLst>
              <a:ext uri="{91240B29-F687-4F45-9708-019B960494DF}">
                <a14:hiddenLine xmlns:a14="http://schemas.microsoft.com/office/drawing/2010/main" w="8034">
                  <a:solidFill>
                    <a:srgbClr val="000000"/>
                  </a:solidFill>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hangingPunct="1">
                <a:lnSpc>
                  <a:spcPct val="100000"/>
                </a:lnSpc>
                <a:spcBef>
                  <a:spcPct val="0"/>
                </a:spcBef>
                <a:buFontTx/>
                <a:buNone/>
              </a:pPr>
              <a:endParaRPr lang="en-US" altLang="en-US" sz="1800"/>
            </a:p>
          </p:txBody>
        </p:sp>
        <p:sp>
          <p:nvSpPr>
            <p:cNvPr id="152" name="Oval 151">
              <a:extLst>
                <a:ext uri="{FF2B5EF4-FFF2-40B4-BE49-F238E27FC236}">
                  <a16:creationId xmlns:a16="http://schemas.microsoft.com/office/drawing/2014/main" id="{FE56DEE3-F05A-87C5-E08E-61D25199B896}"/>
                </a:ext>
              </a:extLst>
            </p:cNvPr>
            <p:cNvSpPr>
              <a:spLocks/>
            </p:cNvSpPr>
            <p:nvPr/>
          </p:nvSpPr>
          <p:spPr>
            <a:xfrm>
              <a:off x="2823837" y="1733239"/>
              <a:ext cx="1134053" cy="1132685"/>
            </a:xfrm>
            <a:prstGeom prst="ellipse">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53" name="Oval 152">
              <a:extLst>
                <a:ext uri="{FF2B5EF4-FFF2-40B4-BE49-F238E27FC236}">
                  <a16:creationId xmlns:a16="http://schemas.microsoft.com/office/drawing/2014/main" id="{BEE1FE64-69D8-9ABC-3323-6E9D02CE37D9}"/>
                </a:ext>
              </a:extLst>
            </p:cNvPr>
            <p:cNvSpPr/>
            <p:nvPr/>
          </p:nvSpPr>
          <p:spPr>
            <a:xfrm>
              <a:off x="2825759" y="3219768"/>
              <a:ext cx="1132131" cy="1132686"/>
            </a:xfrm>
            <a:prstGeom prst="ellipse">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54" name="Oval 153">
              <a:extLst>
                <a:ext uri="{FF2B5EF4-FFF2-40B4-BE49-F238E27FC236}">
                  <a16:creationId xmlns:a16="http://schemas.microsoft.com/office/drawing/2014/main" id="{82AD378D-13E2-562B-BC1E-292D43FAE86C}"/>
                </a:ext>
              </a:extLst>
            </p:cNvPr>
            <p:cNvSpPr>
              <a:spLocks/>
            </p:cNvSpPr>
            <p:nvPr/>
          </p:nvSpPr>
          <p:spPr>
            <a:xfrm>
              <a:off x="2827681" y="4708221"/>
              <a:ext cx="1134053" cy="1132686"/>
            </a:xfrm>
            <a:prstGeom prst="ellipse">
              <a:avLst/>
            </a:prstGeom>
            <a:solidFill>
              <a:schemeClr val="bg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55" name="Freeform: Shape 370">
              <a:extLst>
                <a:ext uri="{FF2B5EF4-FFF2-40B4-BE49-F238E27FC236}">
                  <a16:creationId xmlns:a16="http://schemas.microsoft.com/office/drawing/2014/main" id="{A72DA20A-E2B1-73D0-E397-EC45EBA69EBB}"/>
                </a:ext>
              </a:extLst>
            </p:cNvPr>
            <p:cNvSpPr/>
            <p:nvPr/>
          </p:nvSpPr>
          <p:spPr>
            <a:xfrm>
              <a:off x="3062180" y="2585157"/>
              <a:ext cx="661210" cy="282691"/>
            </a:xfrm>
            <a:custGeom>
              <a:avLst/>
              <a:gdLst>
                <a:gd name="connsiteX0" fmla="*/ 51494 w 101180"/>
                <a:gd name="connsiteY0" fmla="*/ 43219 h 43231"/>
                <a:gd name="connsiteX1" fmla="*/ 3737 w 101180"/>
                <a:gd name="connsiteY1" fmla="*/ 28828 h 43231"/>
                <a:gd name="connsiteX2" fmla="*/ 2450 w 101180"/>
                <a:gd name="connsiteY2" fmla="*/ 21914 h 43231"/>
                <a:gd name="connsiteX3" fmla="*/ 94732 w 101180"/>
                <a:gd name="connsiteY3" fmla="*/ 16510 h 43231"/>
                <a:gd name="connsiteX4" fmla="*/ 100135 w 101180"/>
                <a:gd name="connsiteY4" fmla="*/ 21914 h 43231"/>
                <a:gd name="connsiteX5" fmla="*/ 99009 w 101180"/>
                <a:gd name="connsiteY5" fmla="*/ 28426 h 43231"/>
                <a:gd name="connsiteX6" fmla="*/ 51494 w 101180"/>
                <a:gd name="connsiteY6" fmla="*/ 43219 h 43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80" h="43231">
                  <a:moveTo>
                    <a:pt x="51494" y="43219"/>
                  </a:moveTo>
                  <a:cubicBezTo>
                    <a:pt x="34521" y="43103"/>
                    <a:pt x="17943" y="38108"/>
                    <a:pt x="3737" y="28828"/>
                  </a:cubicBezTo>
                  <a:cubicBezTo>
                    <a:pt x="521" y="26738"/>
                    <a:pt x="-685" y="25532"/>
                    <a:pt x="2450" y="21914"/>
                  </a:cubicBezTo>
                  <a:cubicBezTo>
                    <a:pt x="26441" y="-5061"/>
                    <a:pt x="67758" y="-7480"/>
                    <a:pt x="94732" y="16510"/>
                  </a:cubicBezTo>
                  <a:cubicBezTo>
                    <a:pt x="96637" y="18204"/>
                    <a:pt x="98438" y="20008"/>
                    <a:pt x="100135" y="21914"/>
                  </a:cubicBezTo>
                  <a:cubicBezTo>
                    <a:pt x="102869" y="25210"/>
                    <a:pt x="102064" y="26416"/>
                    <a:pt x="99009" y="28426"/>
                  </a:cubicBezTo>
                  <a:cubicBezTo>
                    <a:pt x="84923" y="37829"/>
                    <a:pt x="68425" y="42965"/>
                    <a:pt x="51494" y="43219"/>
                  </a:cubicBezTo>
                  <a:close/>
                </a:path>
              </a:pathLst>
            </a:cu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56" name="Freeform: Shape 371">
              <a:extLst>
                <a:ext uri="{FF2B5EF4-FFF2-40B4-BE49-F238E27FC236}">
                  <a16:creationId xmlns:a16="http://schemas.microsoft.com/office/drawing/2014/main" id="{901B12C1-6D5B-A870-BF8F-D79DCE55F384}"/>
                </a:ext>
              </a:extLst>
            </p:cNvPr>
            <p:cNvSpPr/>
            <p:nvPr/>
          </p:nvSpPr>
          <p:spPr>
            <a:xfrm>
              <a:off x="3062180" y="4069763"/>
              <a:ext cx="661210" cy="282691"/>
            </a:xfrm>
            <a:custGeom>
              <a:avLst/>
              <a:gdLst>
                <a:gd name="connsiteX0" fmla="*/ 48059 w 101185"/>
                <a:gd name="connsiteY0" fmla="*/ 43018 h 43045"/>
                <a:gd name="connsiteX1" fmla="*/ 3357 w 101185"/>
                <a:gd name="connsiteY1" fmla="*/ 28386 h 43045"/>
                <a:gd name="connsiteX2" fmla="*/ 2312 w 101185"/>
                <a:gd name="connsiteY2" fmla="*/ 21873 h 43045"/>
                <a:gd name="connsiteX3" fmla="*/ 94714 w 101185"/>
                <a:gd name="connsiteY3" fmla="*/ 16590 h 43045"/>
                <a:gd name="connsiteX4" fmla="*/ 99996 w 101185"/>
                <a:gd name="connsiteY4" fmla="*/ 21873 h 43045"/>
                <a:gd name="connsiteX5" fmla="*/ 98630 w 101185"/>
                <a:gd name="connsiteY5" fmla="*/ 28868 h 43045"/>
                <a:gd name="connsiteX6" fmla="*/ 48059 w 101185"/>
                <a:gd name="connsiteY6" fmla="*/ 43018 h 4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85" h="43045">
                  <a:moveTo>
                    <a:pt x="48059" y="43018"/>
                  </a:moveTo>
                  <a:cubicBezTo>
                    <a:pt x="32084" y="42397"/>
                    <a:pt x="16607" y="37328"/>
                    <a:pt x="3357" y="28386"/>
                  </a:cubicBezTo>
                  <a:cubicBezTo>
                    <a:pt x="222" y="26376"/>
                    <a:pt x="-341" y="25089"/>
                    <a:pt x="2312" y="21873"/>
                  </a:cubicBezTo>
                  <a:cubicBezTo>
                    <a:pt x="26367" y="-5101"/>
                    <a:pt x="67741" y="-7467"/>
                    <a:pt x="94714" y="16590"/>
                  </a:cubicBezTo>
                  <a:cubicBezTo>
                    <a:pt x="96571" y="18250"/>
                    <a:pt x="98340" y="20013"/>
                    <a:pt x="99996" y="21873"/>
                  </a:cubicBezTo>
                  <a:cubicBezTo>
                    <a:pt x="103212" y="25572"/>
                    <a:pt x="101765" y="26778"/>
                    <a:pt x="98630" y="28868"/>
                  </a:cubicBezTo>
                  <a:cubicBezTo>
                    <a:pt x="83515" y="38420"/>
                    <a:pt x="65940" y="43340"/>
                    <a:pt x="48059" y="43018"/>
                  </a:cubicBezTo>
                  <a:close/>
                </a:path>
              </a:pathLst>
            </a:cu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57" name="Freeform: Shape 372">
              <a:extLst>
                <a:ext uri="{FF2B5EF4-FFF2-40B4-BE49-F238E27FC236}">
                  <a16:creationId xmlns:a16="http://schemas.microsoft.com/office/drawing/2014/main" id="{93950E2E-F4B4-4BB6-BAF4-AA0754E3974A}"/>
                </a:ext>
              </a:extLst>
            </p:cNvPr>
            <p:cNvSpPr/>
            <p:nvPr/>
          </p:nvSpPr>
          <p:spPr>
            <a:xfrm>
              <a:off x="3062180" y="5554370"/>
              <a:ext cx="661210" cy="284614"/>
            </a:xfrm>
            <a:custGeom>
              <a:avLst/>
              <a:gdLst>
                <a:gd name="connsiteX0" fmla="*/ 51216 w 101072"/>
                <a:gd name="connsiteY0" fmla="*/ 43393 h 43405"/>
                <a:gd name="connsiteX1" fmla="*/ 4103 w 101072"/>
                <a:gd name="connsiteY1" fmla="*/ 29323 h 43405"/>
                <a:gd name="connsiteX2" fmla="*/ 2816 w 101072"/>
                <a:gd name="connsiteY2" fmla="*/ 21284 h 43405"/>
                <a:gd name="connsiteX3" fmla="*/ 95042 w 101072"/>
                <a:gd name="connsiteY3" fmla="*/ 17032 h 43405"/>
                <a:gd name="connsiteX4" fmla="*/ 99295 w 101072"/>
                <a:gd name="connsiteY4" fmla="*/ 21284 h 43405"/>
                <a:gd name="connsiteX5" fmla="*/ 98410 w 101072"/>
                <a:gd name="connsiteY5" fmla="*/ 29323 h 43405"/>
                <a:gd name="connsiteX6" fmla="*/ 51216 w 101072"/>
                <a:gd name="connsiteY6" fmla="*/ 43393 h 4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072" h="43405">
                  <a:moveTo>
                    <a:pt x="51216" y="43393"/>
                  </a:moveTo>
                  <a:cubicBezTo>
                    <a:pt x="34502" y="43220"/>
                    <a:pt x="18173" y="38344"/>
                    <a:pt x="4103" y="29323"/>
                  </a:cubicBezTo>
                  <a:cubicBezTo>
                    <a:pt x="244" y="26912"/>
                    <a:pt x="-721" y="25384"/>
                    <a:pt x="2816" y="21284"/>
                  </a:cubicBezTo>
                  <a:cubicBezTo>
                    <a:pt x="27113" y="-5358"/>
                    <a:pt x="68406" y="-7261"/>
                    <a:pt x="95042" y="17032"/>
                  </a:cubicBezTo>
                  <a:cubicBezTo>
                    <a:pt x="96521" y="18384"/>
                    <a:pt x="97944" y="19802"/>
                    <a:pt x="99295" y="21284"/>
                  </a:cubicBezTo>
                  <a:cubicBezTo>
                    <a:pt x="102591" y="24902"/>
                    <a:pt x="102672" y="26590"/>
                    <a:pt x="98410" y="29323"/>
                  </a:cubicBezTo>
                  <a:cubicBezTo>
                    <a:pt x="84300" y="38331"/>
                    <a:pt x="67956" y="43205"/>
                    <a:pt x="51216" y="43393"/>
                  </a:cubicBezTo>
                  <a:close/>
                </a:path>
              </a:pathLst>
            </a:cu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58" name="Freeform: Shape 373">
              <a:extLst>
                <a:ext uri="{FF2B5EF4-FFF2-40B4-BE49-F238E27FC236}">
                  <a16:creationId xmlns:a16="http://schemas.microsoft.com/office/drawing/2014/main" id="{03052DB5-6345-98E2-76FF-CCAE6B72EB2C}"/>
                </a:ext>
              </a:extLst>
            </p:cNvPr>
            <p:cNvSpPr>
              <a:spLocks/>
            </p:cNvSpPr>
            <p:nvPr/>
          </p:nvSpPr>
          <p:spPr bwMode="auto">
            <a:xfrm>
              <a:off x="3126458" y="2015192"/>
              <a:ext cx="529289" cy="527983"/>
            </a:xfrm>
            <a:custGeom>
              <a:avLst/>
              <a:gdLst>
                <a:gd name="T0" fmla="*/ 4359113 w 64884"/>
                <a:gd name="T1" fmla="*/ 2166212 h 64724"/>
                <a:gd name="T2" fmla="*/ 2181584 w 64884"/>
                <a:gd name="T3" fmla="*/ 4306197 h 64724"/>
                <a:gd name="T4" fmla="*/ 41587 w 64884"/>
                <a:gd name="T5" fmla="*/ 2166212 h 64724"/>
                <a:gd name="T6" fmla="*/ 2154305 w 64884"/>
                <a:gd name="T7" fmla="*/ -595 h 64724"/>
                <a:gd name="T8" fmla="*/ 2213724 w 64884"/>
                <a:gd name="T9" fmla="*/ -595 h 64724"/>
                <a:gd name="T10" fmla="*/ 4359113 w 64884"/>
                <a:gd name="T11" fmla="*/ 2166212 h 647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84" h="64724">
                  <a:moveTo>
                    <a:pt x="65507" y="32553"/>
                  </a:moveTo>
                  <a:cubicBezTo>
                    <a:pt x="65201" y="50404"/>
                    <a:pt x="50641" y="64715"/>
                    <a:pt x="32784" y="64712"/>
                  </a:cubicBezTo>
                  <a:cubicBezTo>
                    <a:pt x="15129" y="64453"/>
                    <a:pt x="882" y="50206"/>
                    <a:pt x="625" y="32553"/>
                  </a:cubicBezTo>
                  <a:cubicBezTo>
                    <a:pt x="400" y="14793"/>
                    <a:pt x="14614" y="214"/>
                    <a:pt x="32374" y="-9"/>
                  </a:cubicBezTo>
                  <a:cubicBezTo>
                    <a:pt x="32672" y="-13"/>
                    <a:pt x="32969" y="-13"/>
                    <a:pt x="33267" y="-9"/>
                  </a:cubicBezTo>
                  <a:cubicBezTo>
                    <a:pt x="51107" y="211"/>
                    <a:pt x="65466" y="14712"/>
                    <a:pt x="65507" y="32553"/>
                  </a:cubicBezTo>
                  <a:close/>
                </a:path>
              </a:pathLst>
            </a:custGeom>
            <a:solidFill>
              <a:schemeClr val="tx1"/>
            </a:solidFill>
            <a:ln>
              <a:noFill/>
            </a:ln>
            <a:extLst>
              <a:ext uri="{91240B29-F687-4F45-9708-019B960494DF}">
                <a14:hiddenLine xmlns:a14="http://schemas.microsoft.com/office/drawing/2010/main" w="8034" cap="flat">
                  <a:solidFill>
                    <a:srgbClr val="000000"/>
                  </a:solidFill>
                  <a:prstDash val="solid"/>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a:p>
          </p:txBody>
        </p:sp>
        <p:sp>
          <p:nvSpPr>
            <p:cNvPr id="159" name="Freeform: Shape 374">
              <a:extLst>
                <a:ext uri="{FF2B5EF4-FFF2-40B4-BE49-F238E27FC236}">
                  <a16:creationId xmlns:a16="http://schemas.microsoft.com/office/drawing/2014/main" id="{C4FBDB00-0943-8FF2-17B2-910775046A24}"/>
                </a:ext>
              </a:extLst>
            </p:cNvPr>
            <p:cNvSpPr>
              <a:spLocks/>
            </p:cNvSpPr>
            <p:nvPr/>
          </p:nvSpPr>
          <p:spPr bwMode="auto">
            <a:xfrm>
              <a:off x="3130056" y="3505333"/>
              <a:ext cx="529289" cy="527983"/>
            </a:xfrm>
            <a:custGeom>
              <a:avLst/>
              <a:gdLst>
                <a:gd name="T0" fmla="*/ 4359113 w 64884"/>
                <a:gd name="T1" fmla="*/ 2166212 h 64724"/>
                <a:gd name="T2" fmla="*/ 2181584 w 64884"/>
                <a:gd name="T3" fmla="*/ 4306197 h 64724"/>
                <a:gd name="T4" fmla="*/ 41587 w 64884"/>
                <a:gd name="T5" fmla="*/ 2166212 h 64724"/>
                <a:gd name="T6" fmla="*/ 2154305 w 64884"/>
                <a:gd name="T7" fmla="*/ -595 h 64724"/>
                <a:gd name="T8" fmla="*/ 2213724 w 64884"/>
                <a:gd name="T9" fmla="*/ -595 h 64724"/>
                <a:gd name="T10" fmla="*/ 4359113 w 64884"/>
                <a:gd name="T11" fmla="*/ 2166212 h 647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84" h="64724">
                  <a:moveTo>
                    <a:pt x="65507" y="32553"/>
                  </a:moveTo>
                  <a:cubicBezTo>
                    <a:pt x="65201" y="50404"/>
                    <a:pt x="50641" y="64715"/>
                    <a:pt x="32784" y="64712"/>
                  </a:cubicBezTo>
                  <a:cubicBezTo>
                    <a:pt x="15129" y="64453"/>
                    <a:pt x="882" y="50206"/>
                    <a:pt x="625" y="32553"/>
                  </a:cubicBezTo>
                  <a:cubicBezTo>
                    <a:pt x="400" y="14793"/>
                    <a:pt x="14614" y="214"/>
                    <a:pt x="32374" y="-9"/>
                  </a:cubicBezTo>
                  <a:cubicBezTo>
                    <a:pt x="32672" y="-13"/>
                    <a:pt x="32969" y="-13"/>
                    <a:pt x="33267" y="-9"/>
                  </a:cubicBezTo>
                  <a:cubicBezTo>
                    <a:pt x="51107" y="211"/>
                    <a:pt x="65466" y="14712"/>
                    <a:pt x="65507" y="32553"/>
                  </a:cubicBezTo>
                  <a:close/>
                </a:path>
              </a:pathLst>
            </a:custGeom>
            <a:solidFill>
              <a:schemeClr val="tx1"/>
            </a:solidFill>
            <a:ln>
              <a:noFill/>
            </a:ln>
            <a:extLst>
              <a:ext uri="{91240B29-F687-4F45-9708-019B960494DF}">
                <a14:hiddenLine xmlns:a14="http://schemas.microsoft.com/office/drawing/2010/main" w="8034" cap="flat">
                  <a:solidFill>
                    <a:srgbClr val="000000"/>
                  </a:solidFill>
                  <a:prstDash val="solid"/>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a:p>
          </p:txBody>
        </p:sp>
        <p:sp>
          <p:nvSpPr>
            <p:cNvPr id="160" name="Freeform: Shape 375">
              <a:extLst>
                <a:ext uri="{FF2B5EF4-FFF2-40B4-BE49-F238E27FC236}">
                  <a16:creationId xmlns:a16="http://schemas.microsoft.com/office/drawing/2014/main" id="{DBF351C7-DEA5-790E-01CD-416420CE413C}"/>
                </a:ext>
              </a:extLst>
            </p:cNvPr>
            <p:cNvSpPr>
              <a:spLocks/>
            </p:cNvSpPr>
            <p:nvPr/>
          </p:nvSpPr>
          <p:spPr bwMode="auto">
            <a:xfrm>
              <a:off x="3130056" y="4988626"/>
              <a:ext cx="529289" cy="527983"/>
            </a:xfrm>
            <a:custGeom>
              <a:avLst/>
              <a:gdLst>
                <a:gd name="T0" fmla="*/ 4359113 w 64884"/>
                <a:gd name="T1" fmla="*/ 2166212 h 64724"/>
                <a:gd name="T2" fmla="*/ 2181584 w 64884"/>
                <a:gd name="T3" fmla="*/ 4306197 h 64724"/>
                <a:gd name="T4" fmla="*/ 41587 w 64884"/>
                <a:gd name="T5" fmla="*/ 2166212 h 64724"/>
                <a:gd name="T6" fmla="*/ 2154305 w 64884"/>
                <a:gd name="T7" fmla="*/ -595 h 64724"/>
                <a:gd name="T8" fmla="*/ 2213724 w 64884"/>
                <a:gd name="T9" fmla="*/ -595 h 64724"/>
                <a:gd name="T10" fmla="*/ 4359113 w 64884"/>
                <a:gd name="T11" fmla="*/ 2166212 h 647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84" h="64724">
                  <a:moveTo>
                    <a:pt x="65507" y="32553"/>
                  </a:moveTo>
                  <a:cubicBezTo>
                    <a:pt x="65201" y="50404"/>
                    <a:pt x="50641" y="64715"/>
                    <a:pt x="32784" y="64712"/>
                  </a:cubicBezTo>
                  <a:cubicBezTo>
                    <a:pt x="15129" y="64453"/>
                    <a:pt x="882" y="50206"/>
                    <a:pt x="625" y="32553"/>
                  </a:cubicBezTo>
                  <a:cubicBezTo>
                    <a:pt x="400" y="14793"/>
                    <a:pt x="14614" y="214"/>
                    <a:pt x="32374" y="-9"/>
                  </a:cubicBezTo>
                  <a:cubicBezTo>
                    <a:pt x="32672" y="-13"/>
                    <a:pt x="32969" y="-13"/>
                    <a:pt x="33267" y="-9"/>
                  </a:cubicBezTo>
                  <a:cubicBezTo>
                    <a:pt x="51107" y="211"/>
                    <a:pt x="65466" y="14712"/>
                    <a:pt x="65507" y="32553"/>
                  </a:cubicBezTo>
                  <a:close/>
                </a:path>
              </a:pathLst>
            </a:custGeom>
            <a:solidFill>
              <a:schemeClr val="tx1"/>
            </a:solidFill>
            <a:ln>
              <a:noFill/>
            </a:ln>
            <a:extLst>
              <a:ext uri="{91240B29-F687-4F45-9708-019B960494DF}">
                <a14:hiddenLine xmlns:a14="http://schemas.microsoft.com/office/drawing/2010/main" w="8034" cap="flat">
                  <a:solidFill>
                    <a:srgbClr val="000000"/>
                  </a:solidFill>
                  <a:prstDash val="solid"/>
                  <a:miter lim="800000"/>
                  <a:headEnd/>
                  <a:tailEnd/>
                </a14:hiddenLine>
              </a:ext>
            </a:extLst>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en-US"/>
            </a:p>
          </p:txBody>
        </p:sp>
        <p:sp>
          <p:nvSpPr>
            <p:cNvPr id="161" name="Rectangle: Rounded Corners 376">
              <a:extLst>
                <a:ext uri="{FF2B5EF4-FFF2-40B4-BE49-F238E27FC236}">
                  <a16:creationId xmlns:a16="http://schemas.microsoft.com/office/drawing/2014/main" id="{EBE8F79B-8A4A-A1A5-B2F4-965058D67D85}"/>
                </a:ext>
              </a:extLst>
            </p:cNvPr>
            <p:cNvSpPr/>
            <p:nvPr/>
          </p:nvSpPr>
          <p:spPr>
            <a:xfrm rot="3600000">
              <a:off x="4667116" y="3570283"/>
              <a:ext cx="148077" cy="2108570"/>
            </a:xfrm>
            <a:prstGeom prst="roundRect">
              <a:avLst>
                <a:gd name="adj" fmla="val 50000"/>
              </a:avLst>
            </a:pr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62" name="Rectangle: Rounded Corners 377">
              <a:extLst>
                <a:ext uri="{FF2B5EF4-FFF2-40B4-BE49-F238E27FC236}">
                  <a16:creationId xmlns:a16="http://schemas.microsoft.com/office/drawing/2014/main" id="{652ECA79-6837-4C48-413F-7FFA805EF14E}"/>
                </a:ext>
              </a:extLst>
            </p:cNvPr>
            <p:cNvSpPr/>
            <p:nvPr/>
          </p:nvSpPr>
          <p:spPr>
            <a:xfrm rot="18000000" flipH="1">
              <a:off x="4667116" y="1876063"/>
              <a:ext cx="148075" cy="2108570"/>
            </a:xfrm>
            <a:prstGeom prst="roundRect">
              <a:avLst>
                <a:gd name="adj" fmla="val 50000"/>
              </a:avLst>
            </a:pr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sp>
          <p:nvSpPr>
            <p:cNvPr id="163" name="Rectangle: Rounded Corners 378">
              <a:extLst>
                <a:ext uri="{FF2B5EF4-FFF2-40B4-BE49-F238E27FC236}">
                  <a16:creationId xmlns:a16="http://schemas.microsoft.com/office/drawing/2014/main" id="{DD0925CE-FB7E-A3F7-3A12-06027FE89435}"/>
                </a:ext>
              </a:extLst>
            </p:cNvPr>
            <p:cNvSpPr/>
            <p:nvPr/>
          </p:nvSpPr>
          <p:spPr>
            <a:xfrm rot="5400000">
              <a:off x="4699793" y="2722212"/>
              <a:ext cx="149999" cy="2110491"/>
            </a:xfrm>
            <a:prstGeom prst="roundRect">
              <a:avLst>
                <a:gd name="adj" fmla="val 50000"/>
              </a:avLst>
            </a:prstGeom>
            <a:solidFill>
              <a:schemeClr val="tx1"/>
            </a:solidFill>
            <a:ln w="8034" cap="flat">
              <a:noFill/>
              <a:prstDash val="solid"/>
              <a:miter/>
            </a:ln>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eaLnBrk="1" fontAlgn="auto" hangingPunct="1">
                <a:spcBef>
                  <a:spcPts val="0"/>
                </a:spcBef>
                <a:spcAft>
                  <a:spcPts val="0"/>
                </a:spcAft>
                <a:defRPr/>
              </a:pPr>
              <a:endParaRPr lang="en-US">
                <a:latin typeface="+mn-lt"/>
              </a:endParaRPr>
            </a:p>
          </p:txBody>
        </p:sp>
      </p:grpSp>
      <p:cxnSp>
        <p:nvCxnSpPr>
          <p:cNvPr id="167" name="Straight Connector 166">
            <a:extLst>
              <a:ext uri="{FF2B5EF4-FFF2-40B4-BE49-F238E27FC236}">
                <a16:creationId xmlns:a16="http://schemas.microsoft.com/office/drawing/2014/main" id="{BBCCC5D5-A38D-3B84-3E56-615027ED373D}"/>
              </a:ext>
            </a:extLst>
          </p:cNvPr>
          <p:cNvCxnSpPr>
            <a:cxnSpLocks/>
          </p:cNvCxnSpPr>
          <p:nvPr/>
        </p:nvCxnSpPr>
        <p:spPr>
          <a:xfrm>
            <a:off x="3158670" y="2484813"/>
            <a:ext cx="0" cy="223498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7BCBB586-2686-3022-6E00-839E18E546BB}"/>
              </a:ext>
            </a:extLst>
          </p:cNvPr>
          <p:cNvCxnSpPr>
            <a:cxnSpLocks/>
          </p:cNvCxnSpPr>
          <p:nvPr/>
        </p:nvCxnSpPr>
        <p:spPr>
          <a:xfrm>
            <a:off x="4136646" y="2475537"/>
            <a:ext cx="0" cy="223498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382D35B-150C-3F62-DA31-CAE67A347C93}"/>
              </a:ext>
            </a:extLst>
          </p:cNvPr>
          <p:cNvCxnSpPr>
            <a:cxnSpLocks/>
          </p:cNvCxnSpPr>
          <p:nvPr/>
        </p:nvCxnSpPr>
        <p:spPr>
          <a:xfrm>
            <a:off x="5121182" y="2484813"/>
            <a:ext cx="0" cy="223498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E3E4EE7-26C2-BD67-FC40-40DCD7C6B1B0}"/>
              </a:ext>
            </a:extLst>
          </p:cNvPr>
          <p:cNvCxnSpPr>
            <a:cxnSpLocks/>
          </p:cNvCxnSpPr>
          <p:nvPr/>
        </p:nvCxnSpPr>
        <p:spPr>
          <a:xfrm>
            <a:off x="6097316" y="2484813"/>
            <a:ext cx="0" cy="223498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1935D38-1C17-6027-4330-5B1DEF2D538F}"/>
              </a:ext>
            </a:extLst>
          </p:cNvPr>
          <p:cNvCxnSpPr>
            <a:cxnSpLocks/>
          </p:cNvCxnSpPr>
          <p:nvPr/>
        </p:nvCxnSpPr>
        <p:spPr>
          <a:xfrm>
            <a:off x="7073034" y="2484813"/>
            <a:ext cx="0" cy="223498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C98F888-1E9E-F4B6-B8C2-05A6618CBCC0}"/>
              </a:ext>
            </a:extLst>
          </p:cNvPr>
          <p:cNvCxnSpPr>
            <a:cxnSpLocks/>
          </p:cNvCxnSpPr>
          <p:nvPr/>
        </p:nvCxnSpPr>
        <p:spPr>
          <a:xfrm>
            <a:off x="8048030" y="2484813"/>
            <a:ext cx="0" cy="223498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DE9500DF-324D-58B1-01BC-51A45C9BFDC4}"/>
              </a:ext>
            </a:extLst>
          </p:cNvPr>
          <p:cNvSpPr txBox="1"/>
          <p:nvPr/>
        </p:nvSpPr>
        <p:spPr>
          <a:xfrm>
            <a:off x="3189086" y="1945206"/>
            <a:ext cx="4831772" cy="369332"/>
          </a:xfrm>
          <a:prstGeom prst="rect">
            <a:avLst/>
          </a:prstGeom>
          <a:noFill/>
        </p:spPr>
        <p:txBody>
          <a:bodyPr wrap="none" rtlCol="0">
            <a:spAutoFit/>
          </a:bodyPr>
          <a:lstStyle/>
          <a:p>
            <a:pPr>
              <a:buClr>
                <a:schemeClr val="tx2"/>
              </a:buClr>
            </a:pPr>
            <a:r>
              <a:rPr lang="en-US" b="1" dirty="0">
                <a:latin typeface="BUTLER-BLACK" panose="02000503090000020003" pitchFamily="2" charset="77"/>
              </a:rPr>
              <a:t>Economics and Comprehension of Models</a:t>
            </a:r>
          </a:p>
        </p:txBody>
      </p:sp>
    </p:spTree>
    <p:extLst>
      <p:ext uri="{BB962C8B-B14F-4D97-AF65-F5344CB8AC3E}">
        <p14:creationId xmlns:p14="http://schemas.microsoft.com/office/powerpoint/2010/main" val="1044877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B71CF-0C56-0153-1585-194B3D321C71}"/>
              </a:ext>
            </a:extLst>
          </p:cNvPr>
          <p:cNvSpPr txBox="1"/>
          <p:nvPr/>
        </p:nvSpPr>
        <p:spPr>
          <a:xfrm>
            <a:off x="3048000" y="3244334"/>
            <a:ext cx="6096000" cy="369332"/>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5C733A81-DF5C-2C70-9E11-08EEFF258854}"/>
              </a:ext>
            </a:extLst>
          </p:cNvPr>
          <p:cNvSpPr txBox="1"/>
          <p:nvPr/>
        </p:nvSpPr>
        <p:spPr>
          <a:xfrm>
            <a:off x="3048000" y="3244334"/>
            <a:ext cx="6096000" cy="369332"/>
          </a:xfrm>
          <a:prstGeom prst="rect">
            <a:avLst/>
          </a:prstGeom>
          <a:noFill/>
        </p:spPr>
        <p:txBody>
          <a:bodyPr wrap="square">
            <a:spAutoFit/>
          </a:bodyPr>
          <a:lstStyle/>
          <a:p>
            <a:endParaRPr lang="en-US" dirty="0"/>
          </a:p>
        </p:txBody>
      </p:sp>
      <p:sp>
        <p:nvSpPr>
          <p:cNvPr id="7" name="object 4">
            <a:extLst>
              <a:ext uri="{FF2B5EF4-FFF2-40B4-BE49-F238E27FC236}">
                <a16:creationId xmlns:a16="http://schemas.microsoft.com/office/drawing/2014/main" id="{77709BB4-D6D9-103F-B921-E795140B6E37}"/>
              </a:ext>
            </a:extLst>
          </p:cNvPr>
          <p:cNvSpPr/>
          <p:nvPr/>
        </p:nvSpPr>
        <p:spPr>
          <a:xfrm>
            <a:off x="1553217" y="2430157"/>
            <a:ext cx="4129716" cy="407810"/>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latin typeface="Coolvetica Rg" panose="020B0603030602020004" pitchFamily="34" charset="0"/>
            </a:endParaRPr>
          </a:p>
        </p:txBody>
      </p:sp>
      <p:sp>
        <p:nvSpPr>
          <p:cNvPr id="8" name="TextBox 7">
            <a:extLst>
              <a:ext uri="{FF2B5EF4-FFF2-40B4-BE49-F238E27FC236}">
                <a16:creationId xmlns:a16="http://schemas.microsoft.com/office/drawing/2014/main" id="{DCA226C9-EC0B-8806-4768-0EEA987BB845}"/>
              </a:ext>
            </a:extLst>
          </p:cNvPr>
          <p:cNvSpPr txBox="1"/>
          <p:nvPr/>
        </p:nvSpPr>
        <p:spPr>
          <a:xfrm>
            <a:off x="1705574" y="2495144"/>
            <a:ext cx="3777589" cy="276999"/>
          </a:xfrm>
          <a:prstGeom prst="rect">
            <a:avLst/>
          </a:prstGeom>
          <a:noFill/>
        </p:spPr>
        <p:txBody>
          <a:bodyPr wrap="square" rtlCol="0">
            <a:spAutoFit/>
          </a:bodyPr>
          <a:lstStyle/>
          <a:p>
            <a:pPr algn="ctr">
              <a:buClr>
                <a:schemeClr val="tx2"/>
              </a:buClr>
            </a:pPr>
            <a:r>
              <a:rPr lang="en-US" sz="1200" i="1">
                <a:latin typeface="Coolvetica Rg" panose="020B0603030602020004" pitchFamily="34" charset="0"/>
              </a:rPr>
              <a:t>One initiative over 64 weeks delivers some value</a:t>
            </a:r>
          </a:p>
        </p:txBody>
      </p:sp>
      <p:sp>
        <p:nvSpPr>
          <p:cNvPr id="9" name="object 4">
            <a:extLst>
              <a:ext uri="{FF2B5EF4-FFF2-40B4-BE49-F238E27FC236}">
                <a16:creationId xmlns:a16="http://schemas.microsoft.com/office/drawing/2014/main" id="{2DC5400B-C20E-B897-E935-B1F939C4EF11}"/>
              </a:ext>
            </a:extLst>
          </p:cNvPr>
          <p:cNvSpPr/>
          <p:nvPr/>
        </p:nvSpPr>
        <p:spPr>
          <a:xfrm>
            <a:off x="2016642" y="3686418"/>
            <a:ext cx="594360" cy="190580"/>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latin typeface="Coolvetica Rg" panose="020B0603030602020004" pitchFamily="34" charset="0"/>
            </a:endParaRPr>
          </a:p>
        </p:txBody>
      </p:sp>
      <p:sp>
        <p:nvSpPr>
          <p:cNvPr id="10" name="object 4">
            <a:extLst>
              <a:ext uri="{FF2B5EF4-FFF2-40B4-BE49-F238E27FC236}">
                <a16:creationId xmlns:a16="http://schemas.microsoft.com/office/drawing/2014/main" id="{23387C3C-1143-3E23-61B4-3552B89DF623}"/>
              </a:ext>
            </a:extLst>
          </p:cNvPr>
          <p:cNvSpPr/>
          <p:nvPr/>
        </p:nvSpPr>
        <p:spPr>
          <a:xfrm>
            <a:off x="2671382" y="3685750"/>
            <a:ext cx="594360" cy="190580"/>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latin typeface="Coolvetica Rg" panose="020B0603030602020004" pitchFamily="34" charset="0"/>
            </a:endParaRPr>
          </a:p>
        </p:txBody>
      </p:sp>
      <p:sp>
        <p:nvSpPr>
          <p:cNvPr id="11" name="object 4">
            <a:extLst>
              <a:ext uri="{FF2B5EF4-FFF2-40B4-BE49-F238E27FC236}">
                <a16:creationId xmlns:a16="http://schemas.microsoft.com/office/drawing/2014/main" id="{D3A1CA69-6E73-5EF7-A917-0B2914C6C4B9}"/>
              </a:ext>
            </a:extLst>
          </p:cNvPr>
          <p:cNvSpPr/>
          <p:nvPr/>
        </p:nvSpPr>
        <p:spPr>
          <a:xfrm>
            <a:off x="3326122" y="3685082"/>
            <a:ext cx="594360" cy="190580"/>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latin typeface="Coolvetica Rg" panose="020B0603030602020004" pitchFamily="34" charset="0"/>
            </a:endParaRPr>
          </a:p>
        </p:txBody>
      </p:sp>
      <p:sp>
        <p:nvSpPr>
          <p:cNvPr id="12" name="object 4">
            <a:extLst>
              <a:ext uri="{FF2B5EF4-FFF2-40B4-BE49-F238E27FC236}">
                <a16:creationId xmlns:a16="http://schemas.microsoft.com/office/drawing/2014/main" id="{10A72231-D3A2-2B72-8F1F-FD8BC1131746}"/>
              </a:ext>
            </a:extLst>
          </p:cNvPr>
          <p:cNvSpPr/>
          <p:nvPr/>
        </p:nvSpPr>
        <p:spPr>
          <a:xfrm>
            <a:off x="3980862" y="3684414"/>
            <a:ext cx="594360" cy="190580"/>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latin typeface="Coolvetica Rg" panose="020B0603030602020004" pitchFamily="34" charset="0"/>
            </a:endParaRPr>
          </a:p>
        </p:txBody>
      </p:sp>
      <p:sp>
        <p:nvSpPr>
          <p:cNvPr id="13" name="object 4">
            <a:extLst>
              <a:ext uri="{FF2B5EF4-FFF2-40B4-BE49-F238E27FC236}">
                <a16:creationId xmlns:a16="http://schemas.microsoft.com/office/drawing/2014/main" id="{F989642C-5619-73B2-27BF-F9968A06BCFF}"/>
              </a:ext>
            </a:extLst>
          </p:cNvPr>
          <p:cNvSpPr/>
          <p:nvPr/>
        </p:nvSpPr>
        <p:spPr>
          <a:xfrm>
            <a:off x="4635601" y="3684414"/>
            <a:ext cx="594360" cy="190580"/>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latin typeface="Coolvetica Rg" panose="020B0603030602020004" pitchFamily="34" charset="0"/>
            </a:endParaRPr>
          </a:p>
        </p:txBody>
      </p:sp>
      <p:sp>
        <p:nvSpPr>
          <p:cNvPr id="14" name="TextBox 13">
            <a:extLst>
              <a:ext uri="{FF2B5EF4-FFF2-40B4-BE49-F238E27FC236}">
                <a16:creationId xmlns:a16="http://schemas.microsoft.com/office/drawing/2014/main" id="{4180DE40-90D5-1562-F3F4-11B4C406F6A6}"/>
              </a:ext>
            </a:extLst>
          </p:cNvPr>
          <p:cNvSpPr txBox="1"/>
          <p:nvPr/>
        </p:nvSpPr>
        <p:spPr>
          <a:xfrm>
            <a:off x="1985482" y="3687020"/>
            <a:ext cx="670376" cy="200055"/>
          </a:xfrm>
          <a:prstGeom prst="rect">
            <a:avLst/>
          </a:prstGeom>
          <a:noFill/>
        </p:spPr>
        <p:txBody>
          <a:bodyPr wrap="square" rtlCol="0">
            <a:spAutoFit/>
          </a:bodyPr>
          <a:lstStyle/>
          <a:p>
            <a:pPr>
              <a:buClr>
                <a:schemeClr val="tx2"/>
              </a:buClr>
            </a:pPr>
            <a:r>
              <a:rPr lang="en-US" sz="700" dirty="0">
                <a:latin typeface="Coolvetica Rg" panose="020B0603030602020004" pitchFamily="34" charset="0"/>
              </a:rPr>
              <a:t>Some Value</a:t>
            </a:r>
          </a:p>
        </p:txBody>
      </p:sp>
      <p:sp>
        <p:nvSpPr>
          <p:cNvPr id="15" name="TextBox 14">
            <a:extLst>
              <a:ext uri="{FF2B5EF4-FFF2-40B4-BE49-F238E27FC236}">
                <a16:creationId xmlns:a16="http://schemas.microsoft.com/office/drawing/2014/main" id="{32287BE9-D88A-D3D1-E930-D0184091AE1D}"/>
              </a:ext>
            </a:extLst>
          </p:cNvPr>
          <p:cNvSpPr txBox="1"/>
          <p:nvPr/>
        </p:nvSpPr>
        <p:spPr>
          <a:xfrm>
            <a:off x="2634733" y="3687020"/>
            <a:ext cx="670376" cy="200055"/>
          </a:xfrm>
          <a:prstGeom prst="rect">
            <a:avLst/>
          </a:prstGeom>
          <a:noFill/>
        </p:spPr>
        <p:txBody>
          <a:bodyPr wrap="square" rtlCol="0">
            <a:spAutoFit/>
          </a:bodyPr>
          <a:lstStyle/>
          <a:p>
            <a:pPr>
              <a:buClr>
                <a:schemeClr val="tx2"/>
              </a:buClr>
            </a:pPr>
            <a:r>
              <a:rPr lang="en-US" sz="700">
                <a:latin typeface="Coolvetica Rg" panose="020B0603030602020004" pitchFamily="34" charset="0"/>
              </a:rPr>
              <a:t>Some Value</a:t>
            </a:r>
          </a:p>
        </p:txBody>
      </p:sp>
      <p:sp>
        <p:nvSpPr>
          <p:cNvPr id="16" name="TextBox 15">
            <a:extLst>
              <a:ext uri="{FF2B5EF4-FFF2-40B4-BE49-F238E27FC236}">
                <a16:creationId xmlns:a16="http://schemas.microsoft.com/office/drawing/2014/main" id="{8B47A350-573A-245E-E90D-4D6A5E57AC11}"/>
              </a:ext>
            </a:extLst>
          </p:cNvPr>
          <p:cNvSpPr txBox="1"/>
          <p:nvPr/>
        </p:nvSpPr>
        <p:spPr>
          <a:xfrm>
            <a:off x="4602386" y="3687020"/>
            <a:ext cx="670376" cy="200055"/>
          </a:xfrm>
          <a:prstGeom prst="rect">
            <a:avLst/>
          </a:prstGeom>
          <a:noFill/>
        </p:spPr>
        <p:txBody>
          <a:bodyPr wrap="square" rtlCol="0">
            <a:spAutoFit/>
          </a:bodyPr>
          <a:lstStyle/>
          <a:p>
            <a:pPr>
              <a:buClr>
                <a:schemeClr val="tx2"/>
              </a:buClr>
            </a:pPr>
            <a:r>
              <a:rPr lang="en-US" sz="700">
                <a:latin typeface="Coolvetica Rg" panose="020B0603030602020004" pitchFamily="34" charset="0"/>
              </a:rPr>
              <a:t>Some Value</a:t>
            </a:r>
          </a:p>
        </p:txBody>
      </p:sp>
      <p:sp>
        <p:nvSpPr>
          <p:cNvPr id="17" name="TextBox 16">
            <a:extLst>
              <a:ext uri="{FF2B5EF4-FFF2-40B4-BE49-F238E27FC236}">
                <a16:creationId xmlns:a16="http://schemas.microsoft.com/office/drawing/2014/main" id="{7514F4AF-30F2-C93B-496B-9123C1217F36}"/>
              </a:ext>
            </a:extLst>
          </p:cNvPr>
          <p:cNvSpPr txBox="1"/>
          <p:nvPr/>
        </p:nvSpPr>
        <p:spPr>
          <a:xfrm>
            <a:off x="3957338" y="3687020"/>
            <a:ext cx="670376" cy="200055"/>
          </a:xfrm>
          <a:prstGeom prst="rect">
            <a:avLst/>
          </a:prstGeom>
          <a:noFill/>
        </p:spPr>
        <p:txBody>
          <a:bodyPr wrap="square" rtlCol="0">
            <a:spAutoFit/>
          </a:bodyPr>
          <a:lstStyle/>
          <a:p>
            <a:pPr>
              <a:buClr>
                <a:schemeClr val="tx2"/>
              </a:buClr>
            </a:pPr>
            <a:r>
              <a:rPr lang="en-US" sz="700">
                <a:latin typeface="Coolvetica Rg" panose="020B0603030602020004" pitchFamily="34" charset="0"/>
              </a:rPr>
              <a:t>Some Value</a:t>
            </a:r>
          </a:p>
        </p:txBody>
      </p:sp>
      <p:sp>
        <p:nvSpPr>
          <p:cNvPr id="18" name="TextBox 17">
            <a:extLst>
              <a:ext uri="{FF2B5EF4-FFF2-40B4-BE49-F238E27FC236}">
                <a16:creationId xmlns:a16="http://schemas.microsoft.com/office/drawing/2014/main" id="{91F05381-C5CE-9455-73FB-B3F0904A4BA5}"/>
              </a:ext>
            </a:extLst>
          </p:cNvPr>
          <p:cNvSpPr txBox="1"/>
          <p:nvPr/>
        </p:nvSpPr>
        <p:spPr>
          <a:xfrm>
            <a:off x="3287074" y="3687020"/>
            <a:ext cx="670376" cy="200055"/>
          </a:xfrm>
          <a:prstGeom prst="rect">
            <a:avLst/>
          </a:prstGeom>
          <a:noFill/>
        </p:spPr>
        <p:txBody>
          <a:bodyPr wrap="square" rtlCol="0">
            <a:spAutoFit/>
          </a:bodyPr>
          <a:lstStyle/>
          <a:p>
            <a:pPr>
              <a:buClr>
                <a:schemeClr val="tx2"/>
              </a:buClr>
            </a:pPr>
            <a:r>
              <a:rPr lang="en-US" sz="700">
                <a:latin typeface="Coolvetica Rg" panose="020B0603030602020004" pitchFamily="34" charset="0"/>
              </a:rPr>
              <a:t>Some Value</a:t>
            </a:r>
          </a:p>
        </p:txBody>
      </p:sp>
      <p:sp>
        <p:nvSpPr>
          <p:cNvPr id="19" name="TextBox 18">
            <a:extLst>
              <a:ext uri="{FF2B5EF4-FFF2-40B4-BE49-F238E27FC236}">
                <a16:creationId xmlns:a16="http://schemas.microsoft.com/office/drawing/2014/main" id="{DAE7B2AF-C149-75A1-6D67-EDD26B60E477}"/>
              </a:ext>
            </a:extLst>
          </p:cNvPr>
          <p:cNvSpPr txBox="1"/>
          <p:nvPr/>
        </p:nvSpPr>
        <p:spPr>
          <a:xfrm>
            <a:off x="2361159" y="3128656"/>
            <a:ext cx="2581156" cy="261610"/>
          </a:xfrm>
          <a:prstGeom prst="rect">
            <a:avLst/>
          </a:prstGeom>
          <a:noFill/>
        </p:spPr>
        <p:txBody>
          <a:bodyPr wrap="none" rtlCol="0">
            <a:spAutoFit/>
          </a:bodyPr>
          <a:lstStyle/>
          <a:p>
            <a:pPr>
              <a:buClr>
                <a:schemeClr val="tx2"/>
              </a:buClr>
            </a:pPr>
            <a:r>
              <a:rPr lang="en-US" sz="1100">
                <a:latin typeface="Coolvetica Rg" panose="020B0603030602020004" pitchFamily="34" charset="0"/>
              </a:rPr>
              <a:t>Reduce cycle time for same value by 83%</a:t>
            </a:r>
          </a:p>
        </p:txBody>
      </p:sp>
      <p:sp>
        <p:nvSpPr>
          <p:cNvPr id="20" name="TextBox 19">
            <a:extLst>
              <a:ext uri="{FF2B5EF4-FFF2-40B4-BE49-F238E27FC236}">
                <a16:creationId xmlns:a16="http://schemas.microsoft.com/office/drawing/2014/main" id="{98CA98BB-66EA-9336-346C-BB7849EE9AF8}"/>
              </a:ext>
            </a:extLst>
          </p:cNvPr>
          <p:cNvSpPr txBox="1"/>
          <p:nvPr/>
        </p:nvSpPr>
        <p:spPr>
          <a:xfrm>
            <a:off x="2037353" y="4360652"/>
            <a:ext cx="3251211" cy="261610"/>
          </a:xfrm>
          <a:prstGeom prst="rect">
            <a:avLst/>
          </a:prstGeom>
          <a:noFill/>
        </p:spPr>
        <p:txBody>
          <a:bodyPr wrap="none" rtlCol="0">
            <a:spAutoFit/>
          </a:bodyPr>
          <a:lstStyle/>
          <a:p>
            <a:pPr>
              <a:buClr>
                <a:schemeClr val="tx2"/>
              </a:buClr>
            </a:pPr>
            <a:r>
              <a:rPr lang="en-US" sz="1100" i="1">
                <a:latin typeface="Coolvetica Rg" panose="020B0603030602020004" pitchFamily="34" charset="0"/>
              </a:rPr>
              <a:t>Equals more valuable things: competitive advantage</a:t>
            </a:r>
          </a:p>
        </p:txBody>
      </p:sp>
      <p:sp>
        <p:nvSpPr>
          <p:cNvPr id="21" name="object 4">
            <a:extLst>
              <a:ext uri="{FF2B5EF4-FFF2-40B4-BE49-F238E27FC236}">
                <a16:creationId xmlns:a16="http://schemas.microsoft.com/office/drawing/2014/main" id="{E23A023E-5D0F-B241-FFF8-241CF3825060}"/>
              </a:ext>
            </a:extLst>
          </p:cNvPr>
          <p:cNvSpPr/>
          <p:nvPr/>
        </p:nvSpPr>
        <p:spPr>
          <a:xfrm>
            <a:off x="1553217" y="4286013"/>
            <a:ext cx="4129716" cy="407810"/>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latin typeface="Coolvetica Rg" panose="020B0603030602020004" pitchFamily="34" charset="0"/>
            </a:endParaRPr>
          </a:p>
        </p:txBody>
      </p:sp>
      <p:sp>
        <p:nvSpPr>
          <p:cNvPr id="22" name="object 19">
            <a:extLst>
              <a:ext uri="{FF2B5EF4-FFF2-40B4-BE49-F238E27FC236}">
                <a16:creationId xmlns:a16="http://schemas.microsoft.com/office/drawing/2014/main" id="{C6662A53-5AE1-F6E4-F33F-D6CA258E5105}"/>
              </a:ext>
            </a:extLst>
          </p:cNvPr>
          <p:cNvSpPr/>
          <p:nvPr/>
        </p:nvSpPr>
        <p:spPr>
          <a:xfrm rot="5400000">
            <a:off x="3522493" y="4036753"/>
            <a:ext cx="242982" cy="99230"/>
          </a:xfrm>
          <a:custGeom>
            <a:avLst/>
            <a:gdLst/>
            <a:ahLst/>
            <a:cxnLst/>
            <a:rect l="l" t="t" r="r" b="b"/>
            <a:pathLst>
              <a:path w="763904" h="218439">
                <a:moveTo>
                  <a:pt x="763333" y="109131"/>
                </a:moveTo>
                <a:lnTo>
                  <a:pt x="574344" y="0"/>
                </a:lnTo>
                <a:lnTo>
                  <a:pt x="574344" y="81762"/>
                </a:lnTo>
                <a:lnTo>
                  <a:pt x="0" y="81762"/>
                </a:lnTo>
                <a:lnTo>
                  <a:pt x="0" y="136474"/>
                </a:lnTo>
                <a:lnTo>
                  <a:pt x="574344" y="136474"/>
                </a:lnTo>
                <a:lnTo>
                  <a:pt x="574344" y="218249"/>
                </a:lnTo>
                <a:lnTo>
                  <a:pt x="763333" y="109131"/>
                </a:lnTo>
                <a:close/>
              </a:path>
            </a:pathLst>
          </a:custGeom>
          <a:solidFill>
            <a:srgbClr val="349ED7"/>
          </a:solidFill>
        </p:spPr>
        <p:txBody>
          <a:bodyPr wrap="square" lIns="0" tIns="0" rIns="0" bIns="0" rtlCol="0"/>
          <a:lstStyle/>
          <a:p>
            <a:endParaRPr>
              <a:latin typeface="Coolvetica Rg" panose="020B0603030602020004" pitchFamily="34" charset="0"/>
            </a:endParaRPr>
          </a:p>
        </p:txBody>
      </p:sp>
      <p:sp>
        <p:nvSpPr>
          <p:cNvPr id="23" name="object 19">
            <a:extLst>
              <a:ext uri="{FF2B5EF4-FFF2-40B4-BE49-F238E27FC236}">
                <a16:creationId xmlns:a16="http://schemas.microsoft.com/office/drawing/2014/main" id="{F16885B2-5964-9623-9619-B7686460D59A}"/>
              </a:ext>
            </a:extLst>
          </p:cNvPr>
          <p:cNvSpPr/>
          <p:nvPr/>
        </p:nvSpPr>
        <p:spPr>
          <a:xfrm rot="5400000">
            <a:off x="3522493" y="3450682"/>
            <a:ext cx="242982" cy="99230"/>
          </a:xfrm>
          <a:custGeom>
            <a:avLst/>
            <a:gdLst/>
            <a:ahLst/>
            <a:cxnLst/>
            <a:rect l="l" t="t" r="r" b="b"/>
            <a:pathLst>
              <a:path w="763904" h="218439">
                <a:moveTo>
                  <a:pt x="763333" y="109131"/>
                </a:moveTo>
                <a:lnTo>
                  <a:pt x="574344" y="0"/>
                </a:lnTo>
                <a:lnTo>
                  <a:pt x="574344" y="81762"/>
                </a:lnTo>
                <a:lnTo>
                  <a:pt x="0" y="81762"/>
                </a:lnTo>
                <a:lnTo>
                  <a:pt x="0" y="136474"/>
                </a:lnTo>
                <a:lnTo>
                  <a:pt x="574344" y="136474"/>
                </a:lnTo>
                <a:lnTo>
                  <a:pt x="574344" y="218249"/>
                </a:lnTo>
                <a:lnTo>
                  <a:pt x="763333" y="109131"/>
                </a:lnTo>
                <a:close/>
              </a:path>
            </a:pathLst>
          </a:custGeom>
          <a:solidFill>
            <a:srgbClr val="349ED7"/>
          </a:solidFill>
        </p:spPr>
        <p:txBody>
          <a:bodyPr wrap="square" lIns="0" tIns="0" rIns="0" bIns="0" rtlCol="0"/>
          <a:lstStyle/>
          <a:p>
            <a:endParaRPr>
              <a:latin typeface="Coolvetica Rg" panose="020B0603030602020004" pitchFamily="34" charset="0"/>
            </a:endParaRPr>
          </a:p>
        </p:txBody>
      </p:sp>
      <p:sp>
        <p:nvSpPr>
          <p:cNvPr id="24" name="object 19">
            <a:extLst>
              <a:ext uri="{FF2B5EF4-FFF2-40B4-BE49-F238E27FC236}">
                <a16:creationId xmlns:a16="http://schemas.microsoft.com/office/drawing/2014/main" id="{5C04F579-A6F7-CCBA-7F00-4819E08F2513}"/>
              </a:ext>
            </a:extLst>
          </p:cNvPr>
          <p:cNvSpPr/>
          <p:nvPr/>
        </p:nvSpPr>
        <p:spPr>
          <a:xfrm rot="5400000">
            <a:off x="3522493" y="2994034"/>
            <a:ext cx="242982" cy="99230"/>
          </a:xfrm>
          <a:custGeom>
            <a:avLst/>
            <a:gdLst/>
            <a:ahLst/>
            <a:cxnLst/>
            <a:rect l="l" t="t" r="r" b="b"/>
            <a:pathLst>
              <a:path w="763904" h="218439">
                <a:moveTo>
                  <a:pt x="763333" y="109131"/>
                </a:moveTo>
                <a:lnTo>
                  <a:pt x="574344" y="0"/>
                </a:lnTo>
                <a:lnTo>
                  <a:pt x="574344" y="81762"/>
                </a:lnTo>
                <a:lnTo>
                  <a:pt x="0" y="81762"/>
                </a:lnTo>
                <a:lnTo>
                  <a:pt x="0" y="136474"/>
                </a:lnTo>
                <a:lnTo>
                  <a:pt x="574344" y="136474"/>
                </a:lnTo>
                <a:lnTo>
                  <a:pt x="574344" y="218249"/>
                </a:lnTo>
                <a:lnTo>
                  <a:pt x="763333" y="109131"/>
                </a:lnTo>
                <a:close/>
              </a:path>
            </a:pathLst>
          </a:custGeom>
          <a:solidFill>
            <a:srgbClr val="349ED7"/>
          </a:solidFill>
        </p:spPr>
        <p:txBody>
          <a:bodyPr wrap="square" lIns="0" tIns="0" rIns="0" bIns="0" rtlCol="0"/>
          <a:lstStyle/>
          <a:p>
            <a:endParaRPr>
              <a:latin typeface="Coolvetica Rg" panose="020B0603030602020004" pitchFamily="34" charset="0"/>
            </a:endParaRPr>
          </a:p>
        </p:txBody>
      </p:sp>
      <p:cxnSp>
        <p:nvCxnSpPr>
          <p:cNvPr id="25" name="Straight Connector 24">
            <a:extLst>
              <a:ext uri="{FF2B5EF4-FFF2-40B4-BE49-F238E27FC236}">
                <a16:creationId xmlns:a16="http://schemas.microsoft.com/office/drawing/2014/main" id="{E6FB32DD-69E8-B4B5-8012-95DF865C6486}"/>
              </a:ext>
            </a:extLst>
          </p:cNvPr>
          <p:cNvCxnSpPr/>
          <p:nvPr/>
        </p:nvCxnSpPr>
        <p:spPr>
          <a:xfrm>
            <a:off x="4526486" y="4601577"/>
            <a:ext cx="657871"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819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EDBD558-248D-F4BB-4758-05F1F35FC489}"/>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74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0D745-CF53-303E-1A02-AD3C8FC612D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759FA2-D541-8367-AE46-5BEC7185BB6B}"/>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15B7E-801C-47B3-91E6-185A250C68C0}" type="slidenum">
              <a:rPr kumimoji="0" lang="en-US" sz="1200" b="0" i="0" u="none" strike="noStrike" kern="1200" cap="none" spc="0" normalizeH="0" baseline="0" noProof="0" smtClean="0">
                <a:ln>
                  <a:noFill/>
                </a:ln>
                <a:solidFill>
                  <a:srgbClr val="032D3E">
                    <a:tint val="75000"/>
                  </a:srgbClr>
                </a:solidFill>
                <a:effectLst/>
                <a:uLnTx/>
                <a:uFillTx/>
                <a:latin typeface="Calibr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32D3E">
                  <a:tint val="75000"/>
                </a:srgbClr>
              </a:solidFill>
              <a:effectLst/>
              <a:uLnTx/>
              <a:uFillTx/>
              <a:latin typeface="Calibri Light"/>
              <a:ea typeface="+mn-ea"/>
              <a:cs typeface="+mn-cs"/>
            </a:endParaRPr>
          </a:p>
        </p:txBody>
      </p:sp>
      <p:grpSp>
        <p:nvGrpSpPr>
          <p:cNvPr id="22" name="Group 21">
            <a:extLst>
              <a:ext uri="{FF2B5EF4-FFF2-40B4-BE49-F238E27FC236}">
                <a16:creationId xmlns:a16="http://schemas.microsoft.com/office/drawing/2014/main" id="{D5434DF5-5A07-4507-A84A-C213D2F1EE5E}"/>
              </a:ext>
            </a:extLst>
          </p:cNvPr>
          <p:cNvGrpSpPr/>
          <p:nvPr/>
        </p:nvGrpSpPr>
        <p:grpSpPr>
          <a:xfrm>
            <a:off x="3663150" y="1274976"/>
            <a:ext cx="7724273" cy="4738810"/>
            <a:chOff x="2695074" y="1426509"/>
            <a:chExt cx="7724273" cy="4738810"/>
          </a:xfrm>
        </p:grpSpPr>
        <p:sp>
          <p:nvSpPr>
            <p:cNvPr id="19" name="Rectangle 18">
              <a:extLst>
                <a:ext uri="{FF2B5EF4-FFF2-40B4-BE49-F238E27FC236}">
                  <a16:creationId xmlns:a16="http://schemas.microsoft.com/office/drawing/2014/main" id="{1BD342AE-FBC3-116D-FCC2-2AF7AF62C582}"/>
                </a:ext>
              </a:extLst>
            </p:cNvPr>
            <p:cNvSpPr/>
            <p:nvPr/>
          </p:nvSpPr>
          <p:spPr>
            <a:xfrm>
              <a:off x="3128476" y="3233584"/>
              <a:ext cx="6870365" cy="510807"/>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olvetica Rg" panose="020B0603030602020004" pitchFamily="34" charset="0"/>
                  <a:ea typeface="+mn-ea"/>
                  <a:cs typeface="+mn-cs"/>
                </a:rPr>
                <a:t>Story Maps</a:t>
              </a:r>
            </a:p>
          </p:txBody>
        </p:sp>
        <p:sp>
          <p:nvSpPr>
            <p:cNvPr id="39" name="Rectangle 38">
              <a:extLst>
                <a:ext uri="{FF2B5EF4-FFF2-40B4-BE49-F238E27FC236}">
                  <a16:creationId xmlns:a16="http://schemas.microsoft.com/office/drawing/2014/main" id="{5288BB4F-B949-B1C1-C22A-0A334A9232DA}"/>
                </a:ext>
              </a:extLst>
            </p:cNvPr>
            <p:cNvSpPr/>
            <p:nvPr/>
          </p:nvSpPr>
          <p:spPr>
            <a:xfrm>
              <a:off x="3128478" y="4376515"/>
              <a:ext cx="3401568" cy="518740"/>
            </a:xfrm>
            <a:prstGeom prst="rect">
              <a:avLst/>
            </a:prstGeom>
            <a:solidFill>
              <a:schemeClr val="accent2"/>
            </a:solidFill>
            <a:ln w="12700" cap="flat" cmpd="sng" algn="ctr">
              <a:solidFill>
                <a:srgbClr val="6D787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oolvetica Rg" panose="020B0603030602020004" pitchFamily="34" charset="0"/>
                  <a:ea typeface="+mn-ea"/>
                  <a:cs typeface="+mn-cs"/>
                </a:rPr>
                <a:t>Product Backlog</a:t>
              </a:r>
            </a:p>
          </p:txBody>
        </p:sp>
        <p:sp>
          <p:nvSpPr>
            <p:cNvPr id="40" name="Rectangle 39">
              <a:extLst>
                <a:ext uri="{FF2B5EF4-FFF2-40B4-BE49-F238E27FC236}">
                  <a16:creationId xmlns:a16="http://schemas.microsoft.com/office/drawing/2014/main" id="{40B0B8DC-E83A-D9E6-04A8-F54234EFCC69}"/>
                </a:ext>
              </a:extLst>
            </p:cNvPr>
            <p:cNvSpPr/>
            <p:nvPr/>
          </p:nvSpPr>
          <p:spPr>
            <a:xfrm>
              <a:off x="6597273" y="4376515"/>
              <a:ext cx="3401568" cy="518740"/>
            </a:xfrm>
            <a:prstGeom prst="rect">
              <a:avLst/>
            </a:prstGeom>
            <a:solidFill>
              <a:schemeClr val="accent2"/>
            </a:solidFill>
            <a:ln w="12700" cap="flat" cmpd="sng" algn="ctr">
              <a:solidFill>
                <a:srgbClr val="6D787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oolvetica Rg" panose="020B0603030602020004" pitchFamily="34" charset="0"/>
                  <a:ea typeface="+mn-ea"/>
                  <a:cs typeface="+mn-cs"/>
                </a:rPr>
                <a:t>Roadmap</a:t>
              </a:r>
            </a:p>
          </p:txBody>
        </p:sp>
        <p:sp>
          <p:nvSpPr>
            <p:cNvPr id="41" name="Rectangle 40">
              <a:extLst>
                <a:ext uri="{FF2B5EF4-FFF2-40B4-BE49-F238E27FC236}">
                  <a16:creationId xmlns:a16="http://schemas.microsoft.com/office/drawing/2014/main" id="{02A687B9-F3C5-4AF7-3E1D-0CB2FBBCDD47}"/>
                </a:ext>
              </a:extLst>
            </p:cNvPr>
            <p:cNvSpPr/>
            <p:nvPr/>
          </p:nvSpPr>
          <p:spPr>
            <a:xfrm>
              <a:off x="3128476" y="4954901"/>
              <a:ext cx="6862915" cy="518740"/>
            </a:xfrm>
            <a:prstGeom prst="rect">
              <a:avLst/>
            </a:prstGeom>
            <a:solidFill>
              <a:schemeClr val="accent4"/>
            </a:solidFill>
            <a:ln w="12700" cap="flat" cmpd="sng" algn="ctr">
              <a:solidFill>
                <a:srgbClr val="ADD8EF">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oolvetica Rg" panose="020B0603030602020004" pitchFamily="34" charset="0"/>
                  <a:ea typeface="+mn-ea"/>
                  <a:cs typeface="+mn-cs"/>
                </a:rPr>
                <a:t>Build and Deliver</a:t>
              </a:r>
            </a:p>
          </p:txBody>
        </p:sp>
        <p:sp>
          <p:nvSpPr>
            <p:cNvPr id="8" name="Rectangle 7">
              <a:extLst>
                <a:ext uri="{FF2B5EF4-FFF2-40B4-BE49-F238E27FC236}">
                  <a16:creationId xmlns:a16="http://schemas.microsoft.com/office/drawing/2014/main" id="{64DFB955-823D-0AAF-B57D-D31C4EBD07FF}"/>
                </a:ext>
              </a:extLst>
            </p:cNvPr>
            <p:cNvSpPr/>
            <p:nvPr/>
          </p:nvSpPr>
          <p:spPr>
            <a:xfrm>
              <a:off x="2695074" y="1426509"/>
              <a:ext cx="7724273" cy="510807"/>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32D3E"/>
                  </a:solidFill>
                  <a:effectLst/>
                  <a:uLnTx/>
                  <a:uFillTx/>
                  <a:latin typeface="Coolvetica Rg" panose="020B0603030602020004" pitchFamily="34" charset="0"/>
                  <a:ea typeface="+mn-ea"/>
                  <a:cs typeface="+mn-cs"/>
                </a:rPr>
                <a:t>Organization Strategy &amp; Vision</a:t>
              </a:r>
            </a:p>
          </p:txBody>
        </p:sp>
        <p:sp>
          <p:nvSpPr>
            <p:cNvPr id="9" name="Rectangle 8">
              <a:extLst>
                <a:ext uri="{FF2B5EF4-FFF2-40B4-BE49-F238E27FC236}">
                  <a16:creationId xmlns:a16="http://schemas.microsoft.com/office/drawing/2014/main" id="{D16D5E43-8AC6-A192-54B0-658A2F3CFD31}"/>
                </a:ext>
              </a:extLst>
            </p:cNvPr>
            <p:cNvSpPr/>
            <p:nvPr/>
          </p:nvSpPr>
          <p:spPr>
            <a:xfrm>
              <a:off x="2695074" y="5654512"/>
              <a:ext cx="7724273" cy="510807"/>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olvetica Rg" panose="020B0603030602020004" pitchFamily="34" charset="0"/>
                  <a:ea typeface="+mn-ea"/>
                  <a:cs typeface="+mn-cs"/>
                </a:rPr>
                <a:t>Product Ops &amp; Validation</a:t>
              </a:r>
            </a:p>
          </p:txBody>
        </p:sp>
        <p:grpSp>
          <p:nvGrpSpPr>
            <p:cNvPr id="21" name="Group 20">
              <a:extLst>
                <a:ext uri="{FF2B5EF4-FFF2-40B4-BE49-F238E27FC236}">
                  <a16:creationId xmlns:a16="http://schemas.microsoft.com/office/drawing/2014/main" id="{AC231491-99A1-076E-1C29-B887767F0F98}"/>
                </a:ext>
              </a:extLst>
            </p:cNvPr>
            <p:cNvGrpSpPr/>
            <p:nvPr/>
          </p:nvGrpSpPr>
          <p:grpSpPr>
            <a:xfrm>
              <a:off x="2904282" y="1961146"/>
              <a:ext cx="7315201" cy="3645238"/>
              <a:chOff x="2904282" y="1561251"/>
              <a:chExt cx="7315201" cy="3888325"/>
            </a:xfrm>
          </p:grpSpPr>
          <p:cxnSp>
            <p:nvCxnSpPr>
              <p:cNvPr id="11" name="Straight Arrow Connector 10">
                <a:extLst>
                  <a:ext uri="{FF2B5EF4-FFF2-40B4-BE49-F238E27FC236}">
                    <a16:creationId xmlns:a16="http://schemas.microsoft.com/office/drawing/2014/main" id="{132A4540-BA27-D6D3-F059-EA64C20678C8}"/>
                  </a:ext>
                </a:extLst>
              </p:cNvPr>
              <p:cNvCxnSpPr/>
              <p:nvPr/>
            </p:nvCxnSpPr>
            <p:spPr>
              <a:xfrm>
                <a:off x="2904282" y="1561251"/>
                <a:ext cx="0" cy="3888325"/>
              </a:xfrm>
              <a:prstGeom prst="straightConnector1">
                <a:avLst/>
              </a:prstGeom>
              <a:ln w="38100">
                <a:solidFill>
                  <a:schemeClr val="bg1">
                    <a:lumMod val="8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D4E47DC-40C7-6A94-32FE-F6C4C313C14D}"/>
                  </a:ext>
                </a:extLst>
              </p:cNvPr>
              <p:cNvCxnSpPr/>
              <p:nvPr/>
            </p:nvCxnSpPr>
            <p:spPr>
              <a:xfrm>
                <a:off x="10219483" y="1561251"/>
                <a:ext cx="0" cy="3888325"/>
              </a:xfrm>
              <a:prstGeom prst="straightConnector1">
                <a:avLst/>
              </a:prstGeom>
              <a:ln w="38100">
                <a:solidFill>
                  <a:schemeClr val="bg1">
                    <a:lumMod val="85000"/>
                  </a:schemeClr>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DC4075F9-D753-1E0D-7416-6FF3CE0EE889}"/>
                </a:ext>
              </a:extLst>
            </p:cNvPr>
            <p:cNvSpPr/>
            <p:nvPr/>
          </p:nvSpPr>
          <p:spPr>
            <a:xfrm>
              <a:off x="3128477" y="209992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32D3E"/>
                  </a:solidFill>
                  <a:effectLst/>
                  <a:uLnTx/>
                  <a:uFillTx/>
                  <a:latin typeface="Coolvetica Rg" panose="020B0603030602020004" pitchFamily="34" charset="0"/>
                  <a:ea typeface="+mn-ea"/>
                  <a:cs typeface="+mn-cs"/>
                </a:rPr>
                <a:t>Business Model</a:t>
              </a:r>
            </a:p>
          </p:txBody>
        </p:sp>
        <p:sp>
          <p:nvSpPr>
            <p:cNvPr id="14" name="Rectangle 13">
              <a:extLst>
                <a:ext uri="{FF2B5EF4-FFF2-40B4-BE49-F238E27FC236}">
                  <a16:creationId xmlns:a16="http://schemas.microsoft.com/office/drawing/2014/main" id="{AA2B267A-D3C8-48A9-E898-50256B6BBFE1}"/>
                </a:ext>
              </a:extLst>
            </p:cNvPr>
            <p:cNvSpPr/>
            <p:nvPr/>
          </p:nvSpPr>
          <p:spPr>
            <a:xfrm>
              <a:off x="5443520" y="209992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2D3E"/>
                  </a:solidFill>
                  <a:effectLst/>
                  <a:uLnTx/>
                  <a:uFillTx/>
                  <a:latin typeface="Coolvetica Rg" panose="020B0603030602020004" pitchFamily="34" charset="0"/>
                  <a:ea typeface="+mn-ea"/>
                  <a:cs typeface="+mn-cs"/>
                </a:rPr>
                <a:t>Customer Segments</a:t>
              </a:r>
            </a:p>
          </p:txBody>
        </p:sp>
        <p:sp>
          <p:nvSpPr>
            <p:cNvPr id="15" name="Rectangle 14">
              <a:extLst>
                <a:ext uri="{FF2B5EF4-FFF2-40B4-BE49-F238E27FC236}">
                  <a16:creationId xmlns:a16="http://schemas.microsoft.com/office/drawing/2014/main" id="{E21853C3-32DA-C88F-5F93-6F1A4E56F472}"/>
                </a:ext>
              </a:extLst>
            </p:cNvPr>
            <p:cNvSpPr/>
            <p:nvPr/>
          </p:nvSpPr>
          <p:spPr>
            <a:xfrm>
              <a:off x="7758562" y="209992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2D3E"/>
                  </a:solidFill>
                  <a:effectLst/>
                  <a:uLnTx/>
                  <a:uFillTx/>
                  <a:latin typeface="Coolvetica Rg" panose="020B0603030602020004" pitchFamily="34" charset="0"/>
                  <a:ea typeface="+mn-ea"/>
                  <a:cs typeface="+mn-cs"/>
                </a:rPr>
                <a:t>Vision/Purpose</a:t>
              </a:r>
            </a:p>
          </p:txBody>
        </p:sp>
        <p:sp>
          <p:nvSpPr>
            <p:cNvPr id="16" name="Rectangle 15">
              <a:extLst>
                <a:ext uri="{FF2B5EF4-FFF2-40B4-BE49-F238E27FC236}">
                  <a16:creationId xmlns:a16="http://schemas.microsoft.com/office/drawing/2014/main" id="{10EB55A7-92B2-54DD-18E3-0BA38E31937D}"/>
                </a:ext>
              </a:extLst>
            </p:cNvPr>
            <p:cNvSpPr/>
            <p:nvPr/>
          </p:nvSpPr>
          <p:spPr>
            <a:xfrm>
              <a:off x="5443520" y="2650999"/>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32D3E"/>
                  </a:solidFill>
                  <a:effectLst/>
                  <a:uLnTx/>
                  <a:uFillTx/>
                  <a:latin typeface="Coolvetica Rg" panose="020B0603030602020004" pitchFamily="34" charset="0"/>
                  <a:ea typeface="+mn-ea"/>
                  <a:cs typeface="+mn-cs"/>
                </a:rPr>
                <a:t>Personas</a:t>
              </a:r>
            </a:p>
          </p:txBody>
        </p:sp>
        <p:sp>
          <p:nvSpPr>
            <p:cNvPr id="17" name="Rectangle 16">
              <a:extLst>
                <a:ext uri="{FF2B5EF4-FFF2-40B4-BE49-F238E27FC236}">
                  <a16:creationId xmlns:a16="http://schemas.microsoft.com/office/drawing/2014/main" id="{DD80EA73-200A-DF87-CD95-73A66DE0137B}"/>
                </a:ext>
              </a:extLst>
            </p:cNvPr>
            <p:cNvSpPr/>
            <p:nvPr/>
          </p:nvSpPr>
          <p:spPr>
            <a:xfrm>
              <a:off x="3132375" y="2658406"/>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2D3E"/>
                  </a:solidFill>
                  <a:effectLst/>
                  <a:uLnTx/>
                  <a:uFillTx/>
                  <a:latin typeface="Coolvetica Rg" panose="020B0603030602020004" pitchFamily="34" charset="0"/>
                  <a:ea typeface="+mn-ea"/>
                  <a:cs typeface="+mn-cs"/>
                </a:rPr>
                <a:t>Goals &amp; Initiatives</a:t>
              </a:r>
            </a:p>
          </p:txBody>
        </p:sp>
        <p:sp>
          <p:nvSpPr>
            <p:cNvPr id="18" name="Rectangle 17">
              <a:extLst>
                <a:ext uri="{FF2B5EF4-FFF2-40B4-BE49-F238E27FC236}">
                  <a16:creationId xmlns:a16="http://schemas.microsoft.com/office/drawing/2014/main" id="{4882483F-0E4E-3ACD-0D1B-430E4451A273}"/>
                </a:ext>
              </a:extLst>
            </p:cNvPr>
            <p:cNvSpPr/>
            <p:nvPr/>
          </p:nvSpPr>
          <p:spPr>
            <a:xfrm>
              <a:off x="7758562" y="266598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32D3E"/>
                  </a:solidFill>
                  <a:effectLst/>
                  <a:uLnTx/>
                  <a:uFillTx/>
                  <a:latin typeface="Coolvetica Rg" panose="020B0603030602020004" pitchFamily="34" charset="0"/>
                  <a:ea typeface="+mn-ea"/>
                  <a:cs typeface="+mn-cs"/>
                </a:rPr>
                <a:t>Customer Jobs</a:t>
              </a:r>
            </a:p>
          </p:txBody>
        </p:sp>
        <p:sp>
          <p:nvSpPr>
            <p:cNvPr id="20" name="Rectangle 19">
              <a:extLst>
                <a:ext uri="{FF2B5EF4-FFF2-40B4-BE49-F238E27FC236}">
                  <a16:creationId xmlns:a16="http://schemas.microsoft.com/office/drawing/2014/main" id="{B0FA3574-E705-782D-A76C-93F0E52EC147}"/>
                </a:ext>
              </a:extLst>
            </p:cNvPr>
            <p:cNvSpPr/>
            <p:nvPr/>
          </p:nvSpPr>
          <p:spPr>
            <a:xfrm>
              <a:off x="3128476" y="3811100"/>
              <a:ext cx="6870365" cy="510807"/>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oolvetica Rg" panose="020B0603030602020004" pitchFamily="34" charset="0"/>
                  <a:ea typeface="+mn-ea"/>
                  <a:cs typeface="+mn-cs"/>
                </a:rPr>
                <a:t>User Experience Design</a:t>
              </a:r>
            </a:p>
          </p:txBody>
        </p:sp>
      </p:grpSp>
      <p:grpSp>
        <p:nvGrpSpPr>
          <p:cNvPr id="34" name="Group 33">
            <a:extLst>
              <a:ext uri="{FF2B5EF4-FFF2-40B4-BE49-F238E27FC236}">
                <a16:creationId xmlns:a16="http://schemas.microsoft.com/office/drawing/2014/main" id="{452F99F9-44B7-1037-905F-5BEA2F81F7AD}"/>
              </a:ext>
            </a:extLst>
          </p:cNvPr>
          <p:cNvGrpSpPr/>
          <p:nvPr/>
        </p:nvGrpSpPr>
        <p:grpSpPr>
          <a:xfrm>
            <a:off x="3289911" y="1994708"/>
            <a:ext cx="429766" cy="432406"/>
            <a:chOff x="11043653" y="1482087"/>
            <a:chExt cx="1005125" cy="921591"/>
          </a:xfrm>
        </p:grpSpPr>
        <p:sp>
          <p:nvSpPr>
            <p:cNvPr id="4" name="Oval 3">
              <a:extLst>
                <a:ext uri="{FF2B5EF4-FFF2-40B4-BE49-F238E27FC236}">
                  <a16:creationId xmlns:a16="http://schemas.microsoft.com/office/drawing/2014/main" id="{58B28F2D-FD3C-A2A3-D990-1D81BD80479E}"/>
                </a:ext>
              </a:extLst>
            </p:cNvPr>
            <p:cNvSpPr/>
            <p:nvPr/>
          </p:nvSpPr>
          <p:spPr>
            <a:xfrm>
              <a:off x="11043653" y="1482087"/>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ebas Neue Regular"/>
                <a:ea typeface="+mn-ea"/>
                <a:cs typeface="+mn-cs"/>
              </a:endParaRPr>
            </a:p>
          </p:txBody>
        </p:sp>
        <p:grpSp>
          <p:nvGrpSpPr>
            <p:cNvPr id="5" name="Group 4">
              <a:extLst>
                <a:ext uri="{FF2B5EF4-FFF2-40B4-BE49-F238E27FC236}">
                  <a16:creationId xmlns:a16="http://schemas.microsoft.com/office/drawing/2014/main" id="{C4C55BCC-7939-1077-243D-92FE36794540}"/>
                </a:ext>
              </a:extLst>
            </p:cNvPr>
            <p:cNvGrpSpPr/>
            <p:nvPr/>
          </p:nvGrpSpPr>
          <p:grpSpPr>
            <a:xfrm>
              <a:off x="11161939" y="1697802"/>
              <a:ext cx="886844" cy="631290"/>
              <a:chOff x="2476262" y="795447"/>
              <a:chExt cx="3321223" cy="2364175"/>
            </a:xfrm>
          </p:grpSpPr>
          <p:sp>
            <p:nvSpPr>
              <p:cNvPr id="7" name="Freeform 17">
                <a:extLst>
                  <a:ext uri="{FF2B5EF4-FFF2-40B4-BE49-F238E27FC236}">
                    <a16:creationId xmlns:a16="http://schemas.microsoft.com/office/drawing/2014/main" id="{096143B6-DC0F-A258-A67F-416DF350F62D}"/>
                  </a:ext>
                </a:extLst>
              </p:cNvPr>
              <p:cNvSpPr>
                <a:spLocks/>
              </p:cNvSpPr>
              <p:nvPr/>
            </p:nvSpPr>
            <p:spPr bwMode="auto">
              <a:xfrm>
                <a:off x="2655065" y="839092"/>
                <a:ext cx="1468434" cy="1300895"/>
              </a:xfrm>
              <a:custGeom>
                <a:avLst/>
                <a:gdLst/>
                <a:ahLst/>
                <a:cxnLst>
                  <a:cxn ang="0">
                    <a:pos x="194" y="0"/>
                  </a:cxn>
                  <a:cxn ang="0">
                    <a:pos x="498" y="160"/>
                  </a:cxn>
                  <a:cxn ang="0">
                    <a:pos x="1043" y="361"/>
                  </a:cxn>
                  <a:cxn ang="0">
                    <a:pos x="772" y="573"/>
                  </a:cxn>
                  <a:cxn ang="0">
                    <a:pos x="744" y="924"/>
                  </a:cxn>
                  <a:cxn ang="0">
                    <a:pos x="113" y="527"/>
                  </a:cxn>
                  <a:cxn ang="0">
                    <a:pos x="0" y="406"/>
                  </a:cxn>
                  <a:cxn ang="0">
                    <a:pos x="194" y="0"/>
                  </a:cxn>
                </a:cxnLst>
                <a:rect l="0" t="0" r="r" b="b"/>
                <a:pathLst>
                  <a:path w="1043" h="924">
                    <a:moveTo>
                      <a:pt x="194" y="0"/>
                    </a:moveTo>
                    <a:lnTo>
                      <a:pt x="498" y="160"/>
                    </a:lnTo>
                    <a:lnTo>
                      <a:pt x="1043" y="361"/>
                    </a:lnTo>
                    <a:lnTo>
                      <a:pt x="772" y="573"/>
                    </a:lnTo>
                    <a:lnTo>
                      <a:pt x="744" y="924"/>
                    </a:lnTo>
                    <a:lnTo>
                      <a:pt x="113" y="527"/>
                    </a:lnTo>
                    <a:lnTo>
                      <a:pt x="0" y="406"/>
                    </a:lnTo>
                    <a:lnTo>
                      <a:pt x="194"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0" name="Freeform 18">
                <a:extLst>
                  <a:ext uri="{FF2B5EF4-FFF2-40B4-BE49-F238E27FC236}">
                    <a16:creationId xmlns:a16="http://schemas.microsoft.com/office/drawing/2014/main" id="{5808DE8F-2127-779D-F39C-1384918CEDC5}"/>
                  </a:ext>
                </a:extLst>
              </p:cNvPr>
              <p:cNvSpPr>
                <a:spLocks/>
              </p:cNvSpPr>
              <p:nvPr/>
            </p:nvSpPr>
            <p:spPr bwMode="auto">
              <a:xfrm>
                <a:off x="3702538" y="1300881"/>
                <a:ext cx="1658499" cy="1506446"/>
              </a:xfrm>
              <a:custGeom>
                <a:avLst/>
                <a:gdLst/>
                <a:ahLst/>
                <a:cxnLst>
                  <a:cxn ang="0">
                    <a:pos x="380" y="0"/>
                  </a:cxn>
                  <a:cxn ang="0">
                    <a:pos x="550" y="136"/>
                  </a:cxn>
                  <a:cxn ang="0">
                    <a:pos x="1178" y="335"/>
                  </a:cxn>
                  <a:cxn ang="0">
                    <a:pos x="722" y="627"/>
                  </a:cxn>
                  <a:cxn ang="0">
                    <a:pos x="693" y="1070"/>
                  </a:cxn>
                  <a:cxn ang="0">
                    <a:pos x="247" y="760"/>
                  </a:cxn>
                  <a:cxn ang="0">
                    <a:pos x="0" y="643"/>
                  </a:cxn>
                  <a:cxn ang="0">
                    <a:pos x="34" y="197"/>
                  </a:cxn>
                  <a:cxn ang="0">
                    <a:pos x="380" y="0"/>
                  </a:cxn>
                </a:cxnLst>
                <a:rect l="0" t="0" r="r" b="b"/>
                <a:pathLst>
                  <a:path w="1178" h="1070">
                    <a:moveTo>
                      <a:pt x="380" y="0"/>
                    </a:moveTo>
                    <a:lnTo>
                      <a:pt x="550" y="136"/>
                    </a:lnTo>
                    <a:lnTo>
                      <a:pt x="1178" y="335"/>
                    </a:lnTo>
                    <a:lnTo>
                      <a:pt x="722" y="627"/>
                    </a:lnTo>
                    <a:lnTo>
                      <a:pt x="693" y="1070"/>
                    </a:lnTo>
                    <a:lnTo>
                      <a:pt x="247" y="760"/>
                    </a:lnTo>
                    <a:lnTo>
                      <a:pt x="0" y="643"/>
                    </a:lnTo>
                    <a:lnTo>
                      <a:pt x="34" y="197"/>
                    </a:lnTo>
                    <a:lnTo>
                      <a:pt x="380"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23" name="Freeform 19">
                <a:extLst>
                  <a:ext uri="{FF2B5EF4-FFF2-40B4-BE49-F238E27FC236}">
                    <a16:creationId xmlns:a16="http://schemas.microsoft.com/office/drawing/2014/main" id="{0DF547EF-EFA6-80AC-892A-DEB5CBA6DF00}"/>
                  </a:ext>
                </a:extLst>
              </p:cNvPr>
              <p:cNvSpPr>
                <a:spLocks/>
              </p:cNvSpPr>
              <p:nvPr/>
            </p:nvSpPr>
            <p:spPr bwMode="auto">
              <a:xfrm>
                <a:off x="3567381" y="1236117"/>
                <a:ext cx="916539" cy="1178407"/>
              </a:xfrm>
              <a:custGeom>
                <a:avLst/>
                <a:gdLst/>
                <a:ahLst/>
                <a:cxnLst>
                  <a:cxn ang="0">
                    <a:pos x="404" y="0"/>
                  </a:cxn>
                  <a:cxn ang="0">
                    <a:pos x="409" y="0"/>
                  </a:cxn>
                  <a:cxn ang="0">
                    <a:pos x="617" y="97"/>
                  </a:cxn>
                  <a:cxn ang="0">
                    <a:pos x="628" y="116"/>
                  </a:cxn>
                  <a:cxn ang="0">
                    <a:pos x="638" y="137"/>
                  </a:cxn>
                  <a:cxn ang="0">
                    <a:pos x="645" y="155"/>
                  </a:cxn>
                  <a:cxn ang="0">
                    <a:pos x="648" y="170"/>
                  </a:cxn>
                  <a:cxn ang="0">
                    <a:pos x="651" y="182"/>
                  </a:cxn>
                  <a:cxn ang="0">
                    <a:pos x="651" y="185"/>
                  </a:cxn>
                  <a:cxn ang="0">
                    <a:pos x="596" y="152"/>
                  </a:cxn>
                  <a:cxn ang="0">
                    <a:pos x="583" y="142"/>
                  </a:cxn>
                  <a:cxn ang="0">
                    <a:pos x="565" y="133"/>
                  </a:cxn>
                  <a:cxn ang="0">
                    <a:pos x="542" y="124"/>
                  </a:cxn>
                  <a:cxn ang="0">
                    <a:pos x="515" y="118"/>
                  </a:cxn>
                  <a:cxn ang="0">
                    <a:pos x="484" y="115"/>
                  </a:cxn>
                  <a:cxn ang="0">
                    <a:pos x="450" y="115"/>
                  </a:cxn>
                  <a:cxn ang="0">
                    <a:pos x="414" y="121"/>
                  </a:cxn>
                  <a:cxn ang="0">
                    <a:pos x="377" y="133"/>
                  </a:cxn>
                  <a:cxn ang="0">
                    <a:pos x="338" y="152"/>
                  </a:cxn>
                  <a:cxn ang="0">
                    <a:pos x="299" y="178"/>
                  </a:cxn>
                  <a:cxn ang="0">
                    <a:pos x="260" y="214"/>
                  </a:cxn>
                  <a:cxn ang="0">
                    <a:pos x="223" y="260"/>
                  </a:cxn>
                  <a:cxn ang="0">
                    <a:pos x="192" y="307"/>
                  </a:cxn>
                  <a:cxn ang="0">
                    <a:pos x="169" y="358"/>
                  </a:cxn>
                  <a:cxn ang="0">
                    <a:pos x="153" y="407"/>
                  </a:cxn>
                  <a:cxn ang="0">
                    <a:pos x="143" y="454"/>
                  </a:cxn>
                  <a:cxn ang="0">
                    <a:pos x="138" y="500"/>
                  </a:cxn>
                  <a:cxn ang="0">
                    <a:pos x="137" y="544"/>
                  </a:cxn>
                  <a:cxn ang="0">
                    <a:pos x="138" y="581"/>
                  </a:cxn>
                  <a:cxn ang="0">
                    <a:pos x="142" y="615"/>
                  </a:cxn>
                  <a:cxn ang="0">
                    <a:pos x="146" y="645"/>
                  </a:cxn>
                  <a:cxn ang="0">
                    <a:pos x="151" y="666"/>
                  </a:cxn>
                  <a:cxn ang="0">
                    <a:pos x="155" y="679"/>
                  </a:cxn>
                  <a:cxn ang="0">
                    <a:pos x="156" y="684"/>
                  </a:cxn>
                  <a:cxn ang="0">
                    <a:pos x="349" y="810"/>
                  </a:cxn>
                  <a:cxn ang="0">
                    <a:pos x="267" y="837"/>
                  </a:cxn>
                  <a:cxn ang="0">
                    <a:pos x="35" y="702"/>
                  </a:cxn>
                  <a:cxn ang="0">
                    <a:pos x="15" y="638"/>
                  </a:cxn>
                  <a:cxn ang="0">
                    <a:pos x="4" y="576"/>
                  </a:cxn>
                  <a:cxn ang="0">
                    <a:pos x="0" y="519"/>
                  </a:cxn>
                  <a:cxn ang="0">
                    <a:pos x="2" y="465"/>
                  </a:cxn>
                  <a:cxn ang="0">
                    <a:pos x="12" y="412"/>
                  </a:cxn>
                  <a:cxn ang="0">
                    <a:pos x="28" y="363"/>
                  </a:cxn>
                  <a:cxn ang="0">
                    <a:pos x="48" y="314"/>
                  </a:cxn>
                  <a:cxn ang="0">
                    <a:pos x="72" y="265"/>
                  </a:cxn>
                  <a:cxn ang="0">
                    <a:pos x="101" y="219"/>
                  </a:cxn>
                  <a:cxn ang="0">
                    <a:pos x="134" y="172"/>
                  </a:cxn>
                  <a:cxn ang="0">
                    <a:pos x="171" y="126"/>
                  </a:cxn>
                  <a:cxn ang="0">
                    <a:pos x="210" y="89"/>
                  </a:cxn>
                  <a:cxn ang="0">
                    <a:pos x="247" y="59"/>
                  </a:cxn>
                  <a:cxn ang="0">
                    <a:pos x="284" y="38"/>
                  </a:cxn>
                  <a:cxn ang="0">
                    <a:pos x="317" y="22"/>
                  </a:cxn>
                  <a:cxn ang="0">
                    <a:pos x="348" y="12"/>
                  </a:cxn>
                  <a:cxn ang="0">
                    <a:pos x="374" y="5"/>
                  </a:cxn>
                  <a:cxn ang="0">
                    <a:pos x="393" y="2"/>
                  </a:cxn>
                  <a:cxn ang="0">
                    <a:pos x="404" y="0"/>
                  </a:cxn>
                </a:cxnLst>
                <a:rect l="0" t="0" r="r" b="b"/>
                <a:pathLst>
                  <a:path w="651" h="837">
                    <a:moveTo>
                      <a:pt x="404" y="0"/>
                    </a:moveTo>
                    <a:lnTo>
                      <a:pt x="409" y="0"/>
                    </a:lnTo>
                    <a:lnTo>
                      <a:pt x="617" y="97"/>
                    </a:lnTo>
                    <a:lnTo>
                      <a:pt x="628" y="116"/>
                    </a:lnTo>
                    <a:lnTo>
                      <a:pt x="638" y="137"/>
                    </a:lnTo>
                    <a:lnTo>
                      <a:pt x="645" y="155"/>
                    </a:lnTo>
                    <a:lnTo>
                      <a:pt x="648" y="170"/>
                    </a:lnTo>
                    <a:lnTo>
                      <a:pt x="651" y="182"/>
                    </a:lnTo>
                    <a:lnTo>
                      <a:pt x="651" y="185"/>
                    </a:lnTo>
                    <a:lnTo>
                      <a:pt x="596" y="152"/>
                    </a:lnTo>
                    <a:lnTo>
                      <a:pt x="583" y="142"/>
                    </a:lnTo>
                    <a:lnTo>
                      <a:pt x="565" y="133"/>
                    </a:lnTo>
                    <a:lnTo>
                      <a:pt x="542" y="124"/>
                    </a:lnTo>
                    <a:lnTo>
                      <a:pt x="515" y="118"/>
                    </a:lnTo>
                    <a:lnTo>
                      <a:pt x="484" y="115"/>
                    </a:lnTo>
                    <a:lnTo>
                      <a:pt x="450" y="115"/>
                    </a:lnTo>
                    <a:lnTo>
                      <a:pt x="414" y="121"/>
                    </a:lnTo>
                    <a:lnTo>
                      <a:pt x="377" y="133"/>
                    </a:lnTo>
                    <a:lnTo>
                      <a:pt x="338" y="152"/>
                    </a:lnTo>
                    <a:lnTo>
                      <a:pt x="299" y="178"/>
                    </a:lnTo>
                    <a:lnTo>
                      <a:pt x="260" y="214"/>
                    </a:lnTo>
                    <a:lnTo>
                      <a:pt x="223" y="260"/>
                    </a:lnTo>
                    <a:lnTo>
                      <a:pt x="192" y="307"/>
                    </a:lnTo>
                    <a:lnTo>
                      <a:pt x="169" y="358"/>
                    </a:lnTo>
                    <a:lnTo>
                      <a:pt x="153" y="407"/>
                    </a:lnTo>
                    <a:lnTo>
                      <a:pt x="143" y="454"/>
                    </a:lnTo>
                    <a:lnTo>
                      <a:pt x="138" y="500"/>
                    </a:lnTo>
                    <a:lnTo>
                      <a:pt x="137" y="544"/>
                    </a:lnTo>
                    <a:lnTo>
                      <a:pt x="138" y="581"/>
                    </a:lnTo>
                    <a:lnTo>
                      <a:pt x="142" y="615"/>
                    </a:lnTo>
                    <a:lnTo>
                      <a:pt x="146" y="645"/>
                    </a:lnTo>
                    <a:lnTo>
                      <a:pt x="151" y="666"/>
                    </a:lnTo>
                    <a:lnTo>
                      <a:pt x="155" y="679"/>
                    </a:lnTo>
                    <a:lnTo>
                      <a:pt x="156" y="684"/>
                    </a:lnTo>
                    <a:lnTo>
                      <a:pt x="349" y="810"/>
                    </a:lnTo>
                    <a:lnTo>
                      <a:pt x="267" y="837"/>
                    </a:lnTo>
                    <a:lnTo>
                      <a:pt x="35" y="702"/>
                    </a:lnTo>
                    <a:lnTo>
                      <a:pt x="15" y="638"/>
                    </a:lnTo>
                    <a:lnTo>
                      <a:pt x="4" y="576"/>
                    </a:lnTo>
                    <a:lnTo>
                      <a:pt x="0" y="519"/>
                    </a:lnTo>
                    <a:lnTo>
                      <a:pt x="2" y="465"/>
                    </a:lnTo>
                    <a:lnTo>
                      <a:pt x="12" y="412"/>
                    </a:lnTo>
                    <a:lnTo>
                      <a:pt x="28" y="363"/>
                    </a:lnTo>
                    <a:lnTo>
                      <a:pt x="48" y="314"/>
                    </a:lnTo>
                    <a:lnTo>
                      <a:pt x="72" y="265"/>
                    </a:lnTo>
                    <a:lnTo>
                      <a:pt x="101" y="219"/>
                    </a:lnTo>
                    <a:lnTo>
                      <a:pt x="134" y="172"/>
                    </a:lnTo>
                    <a:lnTo>
                      <a:pt x="171" y="126"/>
                    </a:lnTo>
                    <a:lnTo>
                      <a:pt x="210" y="89"/>
                    </a:lnTo>
                    <a:lnTo>
                      <a:pt x="247" y="59"/>
                    </a:lnTo>
                    <a:lnTo>
                      <a:pt x="284" y="38"/>
                    </a:lnTo>
                    <a:lnTo>
                      <a:pt x="317" y="22"/>
                    </a:lnTo>
                    <a:lnTo>
                      <a:pt x="348" y="12"/>
                    </a:lnTo>
                    <a:lnTo>
                      <a:pt x="374" y="5"/>
                    </a:lnTo>
                    <a:lnTo>
                      <a:pt x="393" y="2"/>
                    </a:lnTo>
                    <a:lnTo>
                      <a:pt x="404" y="0"/>
                    </a:lnTo>
                    <a:close/>
                  </a:path>
                </a:pathLst>
              </a:custGeom>
              <a:solidFill>
                <a:srgbClr val="5C89A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26" name="Freeform 20">
                <a:extLst>
                  <a:ext uri="{FF2B5EF4-FFF2-40B4-BE49-F238E27FC236}">
                    <a16:creationId xmlns:a16="http://schemas.microsoft.com/office/drawing/2014/main" id="{0F6272BF-AF15-DF9C-3F01-2DF39C064E60}"/>
                  </a:ext>
                </a:extLst>
              </p:cNvPr>
              <p:cNvSpPr>
                <a:spLocks/>
              </p:cNvSpPr>
              <p:nvPr/>
            </p:nvSpPr>
            <p:spPr bwMode="auto">
              <a:xfrm>
                <a:off x="2476262" y="795447"/>
                <a:ext cx="906684" cy="941882"/>
              </a:xfrm>
              <a:custGeom>
                <a:avLst/>
                <a:gdLst/>
                <a:ahLst/>
                <a:cxnLst>
                  <a:cxn ang="0">
                    <a:pos x="336" y="0"/>
                  </a:cxn>
                  <a:cxn ang="0">
                    <a:pos x="388" y="5"/>
                  </a:cxn>
                  <a:cxn ang="0">
                    <a:pos x="438" y="17"/>
                  </a:cxn>
                  <a:cxn ang="0">
                    <a:pos x="615" y="127"/>
                  </a:cxn>
                  <a:cxn ang="0">
                    <a:pos x="616" y="131"/>
                  </a:cxn>
                  <a:cxn ang="0">
                    <a:pos x="623" y="141"/>
                  </a:cxn>
                  <a:cxn ang="0">
                    <a:pos x="629" y="155"/>
                  </a:cxn>
                  <a:cxn ang="0">
                    <a:pos x="638" y="176"/>
                  </a:cxn>
                  <a:cxn ang="0">
                    <a:pos x="644" y="201"/>
                  </a:cxn>
                  <a:cxn ang="0">
                    <a:pos x="539" y="149"/>
                  </a:cxn>
                  <a:cxn ang="0">
                    <a:pos x="535" y="149"/>
                  </a:cxn>
                  <a:cxn ang="0">
                    <a:pos x="526" y="147"/>
                  </a:cxn>
                  <a:cxn ang="0">
                    <a:pos x="511" y="145"/>
                  </a:cxn>
                  <a:cxn ang="0">
                    <a:pos x="493" y="144"/>
                  </a:cxn>
                  <a:cxn ang="0">
                    <a:pos x="470" y="144"/>
                  </a:cxn>
                  <a:cxn ang="0">
                    <a:pos x="446" y="145"/>
                  </a:cxn>
                  <a:cxn ang="0">
                    <a:pos x="419" y="150"/>
                  </a:cxn>
                  <a:cxn ang="0">
                    <a:pos x="389" y="160"/>
                  </a:cxn>
                  <a:cxn ang="0">
                    <a:pos x="360" y="172"/>
                  </a:cxn>
                  <a:cxn ang="0">
                    <a:pos x="331" y="189"/>
                  </a:cxn>
                  <a:cxn ang="0">
                    <a:pos x="303" y="212"/>
                  </a:cxn>
                  <a:cxn ang="0">
                    <a:pos x="277" y="242"/>
                  </a:cxn>
                  <a:cxn ang="0">
                    <a:pos x="255" y="278"/>
                  </a:cxn>
                  <a:cxn ang="0">
                    <a:pos x="234" y="323"/>
                  </a:cxn>
                  <a:cxn ang="0">
                    <a:pos x="221" y="366"/>
                  </a:cxn>
                  <a:cxn ang="0">
                    <a:pos x="216" y="405"/>
                  </a:cxn>
                  <a:cxn ang="0">
                    <a:pos x="216" y="441"/>
                  </a:cxn>
                  <a:cxn ang="0">
                    <a:pos x="219" y="472"/>
                  </a:cxn>
                  <a:cxn ang="0">
                    <a:pos x="227" y="501"/>
                  </a:cxn>
                  <a:cxn ang="0">
                    <a:pos x="238" y="526"/>
                  </a:cxn>
                  <a:cxn ang="0">
                    <a:pos x="248" y="545"/>
                  </a:cxn>
                  <a:cxn ang="0">
                    <a:pos x="260" y="561"/>
                  </a:cxn>
                  <a:cxn ang="0">
                    <a:pos x="269" y="573"/>
                  </a:cxn>
                  <a:cxn ang="0">
                    <a:pos x="276" y="581"/>
                  </a:cxn>
                  <a:cxn ang="0">
                    <a:pos x="277" y="583"/>
                  </a:cxn>
                  <a:cxn ang="0">
                    <a:pos x="386" y="643"/>
                  </a:cxn>
                  <a:cxn ang="0">
                    <a:pos x="378" y="651"/>
                  </a:cxn>
                  <a:cxn ang="0">
                    <a:pos x="368" y="658"/>
                  </a:cxn>
                  <a:cxn ang="0">
                    <a:pos x="354" y="666"/>
                  </a:cxn>
                  <a:cxn ang="0">
                    <a:pos x="336" y="669"/>
                  </a:cxn>
                  <a:cxn ang="0">
                    <a:pos x="313" y="669"/>
                  </a:cxn>
                  <a:cxn ang="0">
                    <a:pos x="287" y="663"/>
                  </a:cxn>
                  <a:cxn ang="0">
                    <a:pos x="50" y="517"/>
                  </a:cxn>
                  <a:cxn ang="0">
                    <a:pos x="49" y="514"/>
                  </a:cxn>
                  <a:cxn ang="0">
                    <a:pos x="42" y="508"/>
                  </a:cxn>
                  <a:cxn ang="0">
                    <a:pos x="36" y="495"/>
                  </a:cxn>
                  <a:cxn ang="0">
                    <a:pos x="26" y="477"/>
                  </a:cxn>
                  <a:cxn ang="0">
                    <a:pos x="16" y="455"/>
                  </a:cxn>
                  <a:cxn ang="0">
                    <a:pos x="10" y="428"/>
                  </a:cxn>
                  <a:cxn ang="0">
                    <a:pos x="3" y="397"/>
                  </a:cxn>
                  <a:cxn ang="0">
                    <a:pos x="0" y="361"/>
                  </a:cxn>
                  <a:cxn ang="0">
                    <a:pos x="2" y="322"/>
                  </a:cxn>
                  <a:cxn ang="0">
                    <a:pos x="10" y="278"/>
                  </a:cxn>
                  <a:cxn ang="0">
                    <a:pos x="23" y="229"/>
                  </a:cxn>
                  <a:cxn ang="0">
                    <a:pos x="44" y="178"/>
                  </a:cxn>
                  <a:cxn ang="0">
                    <a:pos x="73" y="134"/>
                  </a:cxn>
                  <a:cxn ang="0">
                    <a:pos x="107" y="95"/>
                  </a:cxn>
                  <a:cxn ang="0">
                    <a:pos x="146" y="62"/>
                  </a:cxn>
                  <a:cxn ang="0">
                    <a:pos x="190" y="36"/>
                  </a:cxn>
                  <a:cxn ang="0">
                    <a:pos x="237" y="17"/>
                  </a:cxn>
                  <a:cxn ang="0">
                    <a:pos x="286" y="5"/>
                  </a:cxn>
                  <a:cxn ang="0">
                    <a:pos x="336" y="0"/>
                  </a:cxn>
                </a:cxnLst>
                <a:rect l="0" t="0" r="r" b="b"/>
                <a:pathLst>
                  <a:path w="644" h="669">
                    <a:moveTo>
                      <a:pt x="336" y="0"/>
                    </a:moveTo>
                    <a:lnTo>
                      <a:pt x="388" y="5"/>
                    </a:lnTo>
                    <a:lnTo>
                      <a:pt x="438" y="17"/>
                    </a:lnTo>
                    <a:lnTo>
                      <a:pt x="615" y="127"/>
                    </a:lnTo>
                    <a:lnTo>
                      <a:pt x="616" y="131"/>
                    </a:lnTo>
                    <a:lnTo>
                      <a:pt x="623" y="141"/>
                    </a:lnTo>
                    <a:lnTo>
                      <a:pt x="629" y="155"/>
                    </a:lnTo>
                    <a:lnTo>
                      <a:pt x="638" y="176"/>
                    </a:lnTo>
                    <a:lnTo>
                      <a:pt x="644" y="201"/>
                    </a:lnTo>
                    <a:lnTo>
                      <a:pt x="539" y="149"/>
                    </a:lnTo>
                    <a:lnTo>
                      <a:pt x="535" y="149"/>
                    </a:lnTo>
                    <a:lnTo>
                      <a:pt x="526" y="147"/>
                    </a:lnTo>
                    <a:lnTo>
                      <a:pt x="511" y="145"/>
                    </a:lnTo>
                    <a:lnTo>
                      <a:pt x="493" y="144"/>
                    </a:lnTo>
                    <a:lnTo>
                      <a:pt x="470" y="144"/>
                    </a:lnTo>
                    <a:lnTo>
                      <a:pt x="446" y="145"/>
                    </a:lnTo>
                    <a:lnTo>
                      <a:pt x="419" y="150"/>
                    </a:lnTo>
                    <a:lnTo>
                      <a:pt x="389" y="160"/>
                    </a:lnTo>
                    <a:lnTo>
                      <a:pt x="360" y="172"/>
                    </a:lnTo>
                    <a:lnTo>
                      <a:pt x="331" y="189"/>
                    </a:lnTo>
                    <a:lnTo>
                      <a:pt x="303" y="212"/>
                    </a:lnTo>
                    <a:lnTo>
                      <a:pt x="277" y="242"/>
                    </a:lnTo>
                    <a:lnTo>
                      <a:pt x="255" y="278"/>
                    </a:lnTo>
                    <a:lnTo>
                      <a:pt x="234" y="323"/>
                    </a:lnTo>
                    <a:lnTo>
                      <a:pt x="221" y="366"/>
                    </a:lnTo>
                    <a:lnTo>
                      <a:pt x="216" y="405"/>
                    </a:lnTo>
                    <a:lnTo>
                      <a:pt x="216" y="441"/>
                    </a:lnTo>
                    <a:lnTo>
                      <a:pt x="219" y="472"/>
                    </a:lnTo>
                    <a:lnTo>
                      <a:pt x="227" y="501"/>
                    </a:lnTo>
                    <a:lnTo>
                      <a:pt x="238" y="526"/>
                    </a:lnTo>
                    <a:lnTo>
                      <a:pt x="248" y="545"/>
                    </a:lnTo>
                    <a:lnTo>
                      <a:pt x="260" y="561"/>
                    </a:lnTo>
                    <a:lnTo>
                      <a:pt x="269" y="573"/>
                    </a:lnTo>
                    <a:lnTo>
                      <a:pt x="276" y="581"/>
                    </a:lnTo>
                    <a:lnTo>
                      <a:pt x="277" y="583"/>
                    </a:lnTo>
                    <a:lnTo>
                      <a:pt x="386" y="643"/>
                    </a:lnTo>
                    <a:lnTo>
                      <a:pt x="378" y="651"/>
                    </a:lnTo>
                    <a:lnTo>
                      <a:pt x="368" y="658"/>
                    </a:lnTo>
                    <a:lnTo>
                      <a:pt x="354" y="666"/>
                    </a:lnTo>
                    <a:lnTo>
                      <a:pt x="336" y="669"/>
                    </a:lnTo>
                    <a:lnTo>
                      <a:pt x="313" y="669"/>
                    </a:lnTo>
                    <a:lnTo>
                      <a:pt x="287" y="663"/>
                    </a:lnTo>
                    <a:lnTo>
                      <a:pt x="50" y="517"/>
                    </a:lnTo>
                    <a:lnTo>
                      <a:pt x="49" y="514"/>
                    </a:lnTo>
                    <a:lnTo>
                      <a:pt x="42" y="508"/>
                    </a:lnTo>
                    <a:lnTo>
                      <a:pt x="36" y="495"/>
                    </a:lnTo>
                    <a:lnTo>
                      <a:pt x="26" y="477"/>
                    </a:lnTo>
                    <a:lnTo>
                      <a:pt x="16" y="455"/>
                    </a:lnTo>
                    <a:lnTo>
                      <a:pt x="10" y="428"/>
                    </a:lnTo>
                    <a:lnTo>
                      <a:pt x="3" y="397"/>
                    </a:lnTo>
                    <a:lnTo>
                      <a:pt x="0" y="361"/>
                    </a:lnTo>
                    <a:lnTo>
                      <a:pt x="2" y="322"/>
                    </a:lnTo>
                    <a:lnTo>
                      <a:pt x="10" y="278"/>
                    </a:lnTo>
                    <a:lnTo>
                      <a:pt x="23" y="229"/>
                    </a:lnTo>
                    <a:lnTo>
                      <a:pt x="44" y="178"/>
                    </a:lnTo>
                    <a:lnTo>
                      <a:pt x="73" y="134"/>
                    </a:lnTo>
                    <a:lnTo>
                      <a:pt x="107" y="95"/>
                    </a:lnTo>
                    <a:lnTo>
                      <a:pt x="146" y="62"/>
                    </a:lnTo>
                    <a:lnTo>
                      <a:pt x="190" y="36"/>
                    </a:lnTo>
                    <a:lnTo>
                      <a:pt x="237" y="17"/>
                    </a:lnTo>
                    <a:lnTo>
                      <a:pt x="286" y="5"/>
                    </a:lnTo>
                    <a:lnTo>
                      <a:pt x="336" y="0"/>
                    </a:lnTo>
                    <a:close/>
                  </a:path>
                </a:pathLst>
              </a:custGeom>
              <a:solidFill>
                <a:srgbClr val="5C89A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29" name="Freeform 21">
                <a:extLst>
                  <a:ext uri="{FF2B5EF4-FFF2-40B4-BE49-F238E27FC236}">
                    <a16:creationId xmlns:a16="http://schemas.microsoft.com/office/drawing/2014/main" id="{2D7E2A81-AFBC-6E70-4FA0-3FC5B02FDC4C}"/>
                  </a:ext>
                </a:extLst>
              </p:cNvPr>
              <p:cNvSpPr>
                <a:spLocks/>
              </p:cNvSpPr>
              <p:nvPr/>
            </p:nvSpPr>
            <p:spPr bwMode="auto">
              <a:xfrm>
                <a:off x="4637381" y="1694849"/>
                <a:ext cx="1160104" cy="1464773"/>
              </a:xfrm>
              <a:custGeom>
                <a:avLst/>
                <a:gdLst/>
                <a:ahLst/>
                <a:cxnLst>
                  <a:cxn ang="0">
                    <a:pos x="478" y="0"/>
                  </a:cxn>
                  <a:cxn ang="0">
                    <a:pos x="532" y="0"/>
                  </a:cxn>
                  <a:cxn ang="0">
                    <a:pos x="584" y="7"/>
                  </a:cxn>
                  <a:cxn ang="0">
                    <a:pos x="632" y="25"/>
                  </a:cxn>
                  <a:cxn ang="0">
                    <a:pos x="675" y="49"/>
                  </a:cxn>
                  <a:cxn ang="0">
                    <a:pos x="712" y="79"/>
                  </a:cxn>
                  <a:cxn ang="0">
                    <a:pos x="744" y="115"/>
                  </a:cxn>
                  <a:cxn ang="0">
                    <a:pos x="770" y="157"/>
                  </a:cxn>
                  <a:cxn ang="0">
                    <a:pos x="793" y="203"/>
                  </a:cxn>
                  <a:cxn ang="0">
                    <a:pos x="809" y="253"/>
                  </a:cxn>
                  <a:cxn ang="0">
                    <a:pos x="819" y="309"/>
                  </a:cxn>
                  <a:cxn ang="0">
                    <a:pos x="824" y="364"/>
                  </a:cxn>
                  <a:cxn ang="0">
                    <a:pos x="824" y="425"/>
                  </a:cxn>
                  <a:cxn ang="0">
                    <a:pos x="817" y="485"/>
                  </a:cxn>
                  <a:cxn ang="0">
                    <a:pos x="804" y="547"/>
                  </a:cxn>
                  <a:cxn ang="0">
                    <a:pos x="785" y="609"/>
                  </a:cxn>
                  <a:cxn ang="0">
                    <a:pos x="761" y="671"/>
                  </a:cxn>
                  <a:cxn ang="0">
                    <a:pos x="728" y="736"/>
                  </a:cxn>
                  <a:cxn ang="0">
                    <a:pos x="689" y="795"/>
                  </a:cxn>
                  <a:cxn ang="0">
                    <a:pos x="647" y="847"/>
                  </a:cxn>
                  <a:cxn ang="0">
                    <a:pos x="602" y="894"/>
                  </a:cxn>
                  <a:cxn ang="0">
                    <a:pos x="553" y="935"/>
                  </a:cxn>
                  <a:cxn ang="0">
                    <a:pos x="503" y="968"/>
                  </a:cxn>
                  <a:cxn ang="0">
                    <a:pos x="451" y="994"/>
                  </a:cxn>
                  <a:cxn ang="0">
                    <a:pos x="397" y="1012"/>
                  </a:cxn>
                  <a:cxn ang="0">
                    <a:pos x="344" y="1022"/>
                  </a:cxn>
                  <a:cxn ang="0">
                    <a:pos x="292" y="1022"/>
                  </a:cxn>
                  <a:cxn ang="0">
                    <a:pos x="240" y="1015"/>
                  </a:cxn>
                  <a:cxn ang="0">
                    <a:pos x="191" y="997"/>
                  </a:cxn>
                  <a:cxn ang="0">
                    <a:pos x="149" y="973"/>
                  </a:cxn>
                  <a:cxn ang="0">
                    <a:pos x="112" y="943"/>
                  </a:cxn>
                  <a:cxn ang="0">
                    <a:pos x="79" y="907"/>
                  </a:cxn>
                  <a:cxn ang="0">
                    <a:pos x="53" y="865"/>
                  </a:cxn>
                  <a:cxn ang="0">
                    <a:pos x="31" y="819"/>
                  </a:cxn>
                  <a:cxn ang="0">
                    <a:pos x="14" y="769"/>
                  </a:cxn>
                  <a:cxn ang="0">
                    <a:pos x="5" y="713"/>
                  </a:cxn>
                  <a:cxn ang="0">
                    <a:pos x="0" y="658"/>
                  </a:cxn>
                  <a:cxn ang="0">
                    <a:pos x="0" y="598"/>
                  </a:cxn>
                  <a:cxn ang="0">
                    <a:pos x="6" y="537"/>
                  </a:cxn>
                  <a:cxn ang="0">
                    <a:pos x="19" y="475"/>
                  </a:cxn>
                  <a:cxn ang="0">
                    <a:pos x="39" y="413"/>
                  </a:cxn>
                  <a:cxn ang="0">
                    <a:pos x="63" y="351"/>
                  </a:cxn>
                  <a:cxn ang="0">
                    <a:pos x="95" y="286"/>
                  </a:cxn>
                  <a:cxn ang="0">
                    <a:pos x="134" y="227"/>
                  </a:cxn>
                  <a:cxn ang="0">
                    <a:pos x="177" y="175"/>
                  </a:cxn>
                  <a:cxn ang="0">
                    <a:pos x="222" y="128"/>
                  </a:cxn>
                  <a:cxn ang="0">
                    <a:pos x="271" y="87"/>
                  </a:cxn>
                  <a:cxn ang="0">
                    <a:pos x="321" y="54"/>
                  </a:cxn>
                  <a:cxn ang="0">
                    <a:pos x="373" y="28"/>
                  </a:cxn>
                  <a:cxn ang="0">
                    <a:pos x="426" y="10"/>
                  </a:cxn>
                  <a:cxn ang="0">
                    <a:pos x="478" y="0"/>
                  </a:cxn>
                </a:cxnLst>
                <a:rect l="0" t="0" r="r" b="b"/>
                <a:pathLst>
                  <a:path w="824" h="1022">
                    <a:moveTo>
                      <a:pt x="478" y="0"/>
                    </a:moveTo>
                    <a:lnTo>
                      <a:pt x="532" y="0"/>
                    </a:lnTo>
                    <a:lnTo>
                      <a:pt x="584" y="7"/>
                    </a:lnTo>
                    <a:lnTo>
                      <a:pt x="632" y="25"/>
                    </a:lnTo>
                    <a:lnTo>
                      <a:pt x="675" y="49"/>
                    </a:lnTo>
                    <a:lnTo>
                      <a:pt x="712" y="79"/>
                    </a:lnTo>
                    <a:lnTo>
                      <a:pt x="744" y="115"/>
                    </a:lnTo>
                    <a:lnTo>
                      <a:pt x="770" y="157"/>
                    </a:lnTo>
                    <a:lnTo>
                      <a:pt x="793" y="203"/>
                    </a:lnTo>
                    <a:lnTo>
                      <a:pt x="809" y="253"/>
                    </a:lnTo>
                    <a:lnTo>
                      <a:pt x="819" y="309"/>
                    </a:lnTo>
                    <a:lnTo>
                      <a:pt x="824" y="364"/>
                    </a:lnTo>
                    <a:lnTo>
                      <a:pt x="824" y="425"/>
                    </a:lnTo>
                    <a:lnTo>
                      <a:pt x="817" y="485"/>
                    </a:lnTo>
                    <a:lnTo>
                      <a:pt x="804" y="547"/>
                    </a:lnTo>
                    <a:lnTo>
                      <a:pt x="785" y="609"/>
                    </a:lnTo>
                    <a:lnTo>
                      <a:pt x="761" y="671"/>
                    </a:lnTo>
                    <a:lnTo>
                      <a:pt x="728" y="736"/>
                    </a:lnTo>
                    <a:lnTo>
                      <a:pt x="689" y="795"/>
                    </a:lnTo>
                    <a:lnTo>
                      <a:pt x="647" y="847"/>
                    </a:lnTo>
                    <a:lnTo>
                      <a:pt x="602" y="894"/>
                    </a:lnTo>
                    <a:lnTo>
                      <a:pt x="553" y="935"/>
                    </a:lnTo>
                    <a:lnTo>
                      <a:pt x="503" y="968"/>
                    </a:lnTo>
                    <a:lnTo>
                      <a:pt x="451" y="994"/>
                    </a:lnTo>
                    <a:lnTo>
                      <a:pt x="397" y="1012"/>
                    </a:lnTo>
                    <a:lnTo>
                      <a:pt x="344" y="1022"/>
                    </a:lnTo>
                    <a:lnTo>
                      <a:pt x="292" y="1022"/>
                    </a:lnTo>
                    <a:lnTo>
                      <a:pt x="240" y="1015"/>
                    </a:lnTo>
                    <a:lnTo>
                      <a:pt x="191" y="997"/>
                    </a:lnTo>
                    <a:lnTo>
                      <a:pt x="149" y="973"/>
                    </a:lnTo>
                    <a:lnTo>
                      <a:pt x="112" y="943"/>
                    </a:lnTo>
                    <a:lnTo>
                      <a:pt x="79" y="907"/>
                    </a:lnTo>
                    <a:lnTo>
                      <a:pt x="53" y="865"/>
                    </a:lnTo>
                    <a:lnTo>
                      <a:pt x="31" y="819"/>
                    </a:lnTo>
                    <a:lnTo>
                      <a:pt x="14" y="769"/>
                    </a:lnTo>
                    <a:lnTo>
                      <a:pt x="5" y="713"/>
                    </a:lnTo>
                    <a:lnTo>
                      <a:pt x="0" y="658"/>
                    </a:lnTo>
                    <a:lnTo>
                      <a:pt x="0" y="598"/>
                    </a:lnTo>
                    <a:lnTo>
                      <a:pt x="6" y="537"/>
                    </a:lnTo>
                    <a:lnTo>
                      <a:pt x="19" y="475"/>
                    </a:lnTo>
                    <a:lnTo>
                      <a:pt x="39" y="413"/>
                    </a:lnTo>
                    <a:lnTo>
                      <a:pt x="63" y="351"/>
                    </a:lnTo>
                    <a:lnTo>
                      <a:pt x="95" y="286"/>
                    </a:lnTo>
                    <a:lnTo>
                      <a:pt x="134" y="227"/>
                    </a:lnTo>
                    <a:lnTo>
                      <a:pt x="177" y="175"/>
                    </a:lnTo>
                    <a:lnTo>
                      <a:pt x="222" y="128"/>
                    </a:lnTo>
                    <a:lnTo>
                      <a:pt x="271" y="87"/>
                    </a:lnTo>
                    <a:lnTo>
                      <a:pt x="321" y="54"/>
                    </a:lnTo>
                    <a:lnTo>
                      <a:pt x="373" y="28"/>
                    </a:lnTo>
                    <a:lnTo>
                      <a:pt x="426" y="10"/>
                    </a:lnTo>
                    <a:lnTo>
                      <a:pt x="478" y="0"/>
                    </a:lnTo>
                    <a:close/>
                  </a:path>
                </a:pathLst>
              </a:custGeom>
              <a:solidFill>
                <a:srgbClr val="5C89A2"/>
              </a:solidFill>
              <a:ln w="0">
                <a:solidFill>
                  <a:srgbClr val="5C89A2"/>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30" name="Freeform 22">
                <a:extLst>
                  <a:ext uri="{FF2B5EF4-FFF2-40B4-BE49-F238E27FC236}">
                    <a16:creationId xmlns:a16="http://schemas.microsoft.com/office/drawing/2014/main" id="{6EBC5C8B-5D97-4262-2AA0-A1829678B332}"/>
                  </a:ext>
                </a:extLst>
              </p:cNvPr>
              <p:cNvSpPr>
                <a:spLocks/>
              </p:cNvSpPr>
              <p:nvPr/>
            </p:nvSpPr>
            <p:spPr bwMode="auto">
              <a:xfrm>
                <a:off x="4769723" y="1834472"/>
                <a:ext cx="970039" cy="1251619"/>
              </a:xfrm>
              <a:custGeom>
                <a:avLst/>
                <a:gdLst/>
                <a:ahLst/>
                <a:cxnLst>
                  <a:cxn ang="0">
                    <a:pos x="448" y="0"/>
                  </a:cxn>
                  <a:cxn ang="0">
                    <a:pos x="493" y="4"/>
                  </a:cxn>
                  <a:cxn ang="0">
                    <a:pos x="538" y="19"/>
                  </a:cxn>
                  <a:cxn ang="0">
                    <a:pos x="576" y="40"/>
                  </a:cxn>
                  <a:cxn ang="0">
                    <a:pos x="607" y="70"/>
                  </a:cxn>
                  <a:cxn ang="0">
                    <a:pos x="634" y="104"/>
                  </a:cxn>
                  <a:cxn ang="0">
                    <a:pos x="657" y="143"/>
                  </a:cxn>
                  <a:cxn ang="0">
                    <a:pos x="673" y="187"/>
                  </a:cxn>
                  <a:cxn ang="0">
                    <a:pos x="684" y="236"/>
                  </a:cxn>
                  <a:cxn ang="0">
                    <a:pos x="689" y="288"/>
                  </a:cxn>
                  <a:cxn ang="0">
                    <a:pos x="689" y="342"/>
                  </a:cxn>
                  <a:cxn ang="0">
                    <a:pos x="684" y="399"/>
                  </a:cxn>
                  <a:cxn ang="0">
                    <a:pos x="671" y="458"/>
                  </a:cxn>
                  <a:cxn ang="0">
                    <a:pos x="655" y="517"/>
                  </a:cxn>
                  <a:cxn ang="0">
                    <a:pos x="631" y="575"/>
                  </a:cxn>
                  <a:cxn ang="0">
                    <a:pos x="600" y="637"/>
                  </a:cxn>
                  <a:cxn ang="0">
                    <a:pos x="563" y="693"/>
                  </a:cxn>
                  <a:cxn ang="0">
                    <a:pos x="524" y="742"/>
                  </a:cxn>
                  <a:cxn ang="0">
                    <a:pos x="480" y="786"/>
                  </a:cxn>
                  <a:cxn ang="0">
                    <a:pos x="435" y="822"/>
                  </a:cxn>
                  <a:cxn ang="0">
                    <a:pos x="388" y="851"/>
                  </a:cxn>
                  <a:cxn ang="0">
                    <a:pos x="339" y="872"/>
                  </a:cxn>
                  <a:cxn ang="0">
                    <a:pos x="290" y="885"/>
                  </a:cxn>
                  <a:cxn ang="0">
                    <a:pos x="242" y="889"/>
                  </a:cxn>
                  <a:cxn ang="0">
                    <a:pos x="196" y="884"/>
                  </a:cxn>
                  <a:cxn ang="0">
                    <a:pos x="151" y="869"/>
                  </a:cxn>
                  <a:cxn ang="0">
                    <a:pos x="113" y="848"/>
                  </a:cxn>
                  <a:cxn ang="0">
                    <a:pos x="83" y="818"/>
                  </a:cxn>
                  <a:cxn ang="0">
                    <a:pos x="55" y="784"/>
                  </a:cxn>
                  <a:cxn ang="0">
                    <a:pos x="32" y="745"/>
                  </a:cxn>
                  <a:cxn ang="0">
                    <a:pos x="16" y="701"/>
                  </a:cxn>
                  <a:cxn ang="0">
                    <a:pos x="5" y="652"/>
                  </a:cxn>
                  <a:cxn ang="0">
                    <a:pos x="0" y="600"/>
                  </a:cxn>
                  <a:cxn ang="0">
                    <a:pos x="0" y="546"/>
                  </a:cxn>
                  <a:cxn ang="0">
                    <a:pos x="5" y="489"/>
                  </a:cxn>
                  <a:cxn ang="0">
                    <a:pos x="18" y="430"/>
                  </a:cxn>
                  <a:cxn ang="0">
                    <a:pos x="34" y="371"/>
                  </a:cxn>
                  <a:cxn ang="0">
                    <a:pos x="58" y="313"/>
                  </a:cxn>
                  <a:cxn ang="0">
                    <a:pos x="89" y="251"/>
                  </a:cxn>
                  <a:cxn ang="0">
                    <a:pos x="126" y="195"/>
                  </a:cxn>
                  <a:cxn ang="0">
                    <a:pos x="165" y="146"/>
                  </a:cxn>
                  <a:cxn ang="0">
                    <a:pos x="209" y="102"/>
                  </a:cxn>
                  <a:cxn ang="0">
                    <a:pos x="255" y="66"/>
                  </a:cxn>
                  <a:cxn ang="0">
                    <a:pos x="302" y="37"/>
                  </a:cxn>
                  <a:cxn ang="0">
                    <a:pos x="350" y="16"/>
                  </a:cxn>
                  <a:cxn ang="0">
                    <a:pos x="399" y="3"/>
                  </a:cxn>
                  <a:cxn ang="0">
                    <a:pos x="448" y="0"/>
                  </a:cxn>
                </a:cxnLst>
                <a:rect l="0" t="0" r="r" b="b"/>
                <a:pathLst>
                  <a:path w="689" h="889">
                    <a:moveTo>
                      <a:pt x="448" y="0"/>
                    </a:moveTo>
                    <a:lnTo>
                      <a:pt x="493" y="4"/>
                    </a:lnTo>
                    <a:lnTo>
                      <a:pt x="538" y="19"/>
                    </a:lnTo>
                    <a:lnTo>
                      <a:pt x="576" y="40"/>
                    </a:lnTo>
                    <a:lnTo>
                      <a:pt x="607" y="70"/>
                    </a:lnTo>
                    <a:lnTo>
                      <a:pt x="634" y="104"/>
                    </a:lnTo>
                    <a:lnTo>
                      <a:pt x="657" y="143"/>
                    </a:lnTo>
                    <a:lnTo>
                      <a:pt x="673" y="187"/>
                    </a:lnTo>
                    <a:lnTo>
                      <a:pt x="684" y="236"/>
                    </a:lnTo>
                    <a:lnTo>
                      <a:pt x="689" y="288"/>
                    </a:lnTo>
                    <a:lnTo>
                      <a:pt x="689" y="342"/>
                    </a:lnTo>
                    <a:lnTo>
                      <a:pt x="684" y="399"/>
                    </a:lnTo>
                    <a:lnTo>
                      <a:pt x="671" y="458"/>
                    </a:lnTo>
                    <a:lnTo>
                      <a:pt x="655" y="517"/>
                    </a:lnTo>
                    <a:lnTo>
                      <a:pt x="631" y="575"/>
                    </a:lnTo>
                    <a:lnTo>
                      <a:pt x="600" y="637"/>
                    </a:lnTo>
                    <a:lnTo>
                      <a:pt x="563" y="693"/>
                    </a:lnTo>
                    <a:lnTo>
                      <a:pt x="524" y="742"/>
                    </a:lnTo>
                    <a:lnTo>
                      <a:pt x="480" y="786"/>
                    </a:lnTo>
                    <a:lnTo>
                      <a:pt x="435" y="822"/>
                    </a:lnTo>
                    <a:lnTo>
                      <a:pt x="388" y="851"/>
                    </a:lnTo>
                    <a:lnTo>
                      <a:pt x="339" y="872"/>
                    </a:lnTo>
                    <a:lnTo>
                      <a:pt x="290" y="885"/>
                    </a:lnTo>
                    <a:lnTo>
                      <a:pt x="242" y="889"/>
                    </a:lnTo>
                    <a:lnTo>
                      <a:pt x="196" y="884"/>
                    </a:lnTo>
                    <a:lnTo>
                      <a:pt x="151" y="869"/>
                    </a:lnTo>
                    <a:lnTo>
                      <a:pt x="113" y="848"/>
                    </a:lnTo>
                    <a:lnTo>
                      <a:pt x="83" y="818"/>
                    </a:lnTo>
                    <a:lnTo>
                      <a:pt x="55" y="784"/>
                    </a:lnTo>
                    <a:lnTo>
                      <a:pt x="32" y="745"/>
                    </a:lnTo>
                    <a:lnTo>
                      <a:pt x="16" y="701"/>
                    </a:lnTo>
                    <a:lnTo>
                      <a:pt x="5" y="652"/>
                    </a:lnTo>
                    <a:lnTo>
                      <a:pt x="0" y="600"/>
                    </a:lnTo>
                    <a:lnTo>
                      <a:pt x="0" y="546"/>
                    </a:lnTo>
                    <a:lnTo>
                      <a:pt x="5" y="489"/>
                    </a:lnTo>
                    <a:lnTo>
                      <a:pt x="18" y="430"/>
                    </a:lnTo>
                    <a:lnTo>
                      <a:pt x="34" y="371"/>
                    </a:lnTo>
                    <a:lnTo>
                      <a:pt x="58" y="313"/>
                    </a:lnTo>
                    <a:lnTo>
                      <a:pt x="89" y="251"/>
                    </a:lnTo>
                    <a:lnTo>
                      <a:pt x="126" y="195"/>
                    </a:lnTo>
                    <a:lnTo>
                      <a:pt x="165" y="146"/>
                    </a:lnTo>
                    <a:lnTo>
                      <a:pt x="209" y="102"/>
                    </a:lnTo>
                    <a:lnTo>
                      <a:pt x="255" y="66"/>
                    </a:lnTo>
                    <a:lnTo>
                      <a:pt x="302" y="37"/>
                    </a:lnTo>
                    <a:lnTo>
                      <a:pt x="350" y="16"/>
                    </a:lnTo>
                    <a:lnTo>
                      <a:pt x="399" y="3"/>
                    </a:lnTo>
                    <a:lnTo>
                      <a:pt x="448" y="0"/>
                    </a:lnTo>
                    <a:close/>
                  </a:path>
                </a:pathLst>
              </a:custGeom>
              <a:solidFill>
                <a:srgbClr val="9F969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31" name="Freeform 23">
                <a:extLst>
                  <a:ext uri="{FF2B5EF4-FFF2-40B4-BE49-F238E27FC236}">
                    <a16:creationId xmlns:a16="http://schemas.microsoft.com/office/drawing/2014/main" id="{7E556615-1B59-AF90-1A3B-B68389D44375}"/>
                  </a:ext>
                </a:extLst>
              </p:cNvPr>
              <p:cNvSpPr>
                <a:spLocks/>
              </p:cNvSpPr>
              <p:nvPr/>
            </p:nvSpPr>
            <p:spPr bwMode="auto">
              <a:xfrm>
                <a:off x="4495182" y="1614335"/>
                <a:ext cx="1031986" cy="1464718"/>
              </a:xfrm>
              <a:custGeom>
                <a:avLst/>
                <a:gdLst/>
                <a:ahLst/>
                <a:cxnLst>
                  <a:cxn ang="0">
                    <a:pos x="523" y="0"/>
                  </a:cxn>
                  <a:cxn ang="0">
                    <a:pos x="527" y="0"/>
                  </a:cxn>
                  <a:cxn ang="0">
                    <a:pos x="733" y="85"/>
                  </a:cxn>
                  <a:cxn ang="0">
                    <a:pos x="685" y="67"/>
                  </a:cxn>
                  <a:cxn ang="0">
                    <a:pos x="636" y="59"/>
                  </a:cxn>
                  <a:cxn ang="0">
                    <a:pos x="589" y="60"/>
                  </a:cxn>
                  <a:cxn ang="0">
                    <a:pos x="544" y="69"/>
                  </a:cxn>
                  <a:cxn ang="0">
                    <a:pos x="500" y="85"/>
                  </a:cxn>
                  <a:cxn ang="0">
                    <a:pos x="458" y="106"/>
                  </a:cxn>
                  <a:cxn ang="0">
                    <a:pos x="417" y="132"/>
                  </a:cxn>
                  <a:cxn ang="0">
                    <a:pos x="380" y="162"/>
                  </a:cxn>
                  <a:cxn ang="0">
                    <a:pos x="346" y="194"/>
                  </a:cxn>
                  <a:cxn ang="0">
                    <a:pos x="313" y="228"/>
                  </a:cxn>
                  <a:cxn ang="0">
                    <a:pos x="286" y="264"/>
                  </a:cxn>
                  <a:cxn ang="0">
                    <a:pos x="260" y="299"/>
                  </a:cxn>
                  <a:cxn ang="0">
                    <a:pos x="239" y="333"/>
                  </a:cxn>
                  <a:cxn ang="0">
                    <a:pos x="221" y="364"/>
                  </a:cxn>
                  <a:cxn ang="0">
                    <a:pos x="208" y="393"/>
                  </a:cxn>
                  <a:cxn ang="0">
                    <a:pos x="182" y="463"/>
                  </a:cxn>
                  <a:cxn ang="0">
                    <a:pos x="161" y="530"/>
                  </a:cxn>
                  <a:cxn ang="0">
                    <a:pos x="148" y="592"/>
                  </a:cxn>
                  <a:cxn ang="0">
                    <a:pos x="138" y="651"/>
                  </a:cxn>
                  <a:cxn ang="0">
                    <a:pos x="135" y="705"/>
                  </a:cxn>
                  <a:cxn ang="0">
                    <a:pos x="136" y="754"/>
                  </a:cxn>
                  <a:cxn ang="0">
                    <a:pos x="140" y="799"/>
                  </a:cxn>
                  <a:cxn ang="0">
                    <a:pos x="148" y="840"/>
                  </a:cxn>
                  <a:cxn ang="0">
                    <a:pos x="156" y="878"/>
                  </a:cxn>
                  <a:cxn ang="0">
                    <a:pos x="167" y="910"/>
                  </a:cxn>
                  <a:cxn ang="0">
                    <a:pos x="180" y="940"/>
                  </a:cxn>
                  <a:cxn ang="0">
                    <a:pos x="193" y="964"/>
                  </a:cxn>
                  <a:cxn ang="0">
                    <a:pos x="205" y="985"/>
                  </a:cxn>
                  <a:cxn ang="0">
                    <a:pos x="216" y="1003"/>
                  </a:cxn>
                  <a:cxn ang="0">
                    <a:pos x="227" y="1016"/>
                  </a:cxn>
                  <a:cxn ang="0">
                    <a:pos x="235" y="1025"/>
                  </a:cxn>
                  <a:cxn ang="0">
                    <a:pos x="240" y="1031"/>
                  </a:cxn>
                  <a:cxn ang="0">
                    <a:pos x="242" y="1033"/>
                  </a:cxn>
                  <a:cxn ang="0">
                    <a:pos x="34" y="892"/>
                  </a:cxn>
                  <a:cxn ang="0">
                    <a:pos x="13" y="821"/>
                  </a:cxn>
                  <a:cxn ang="0">
                    <a:pos x="2" y="746"/>
                  </a:cxn>
                  <a:cxn ang="0">
                    <a:pos x="0" y="669"/>
                  </a:cxn>
                  <a:cxn ang="0">
                    <a:pos x="8" y="592"/>
                  </a:cxn>
                  <a:cxn ang="0">
                    <a:pos x="24" y="514"/>
                  </a:cxn>
                  <a:cxn ang="0">
                    <a:pos x="49" y="434"/>
                  </a:cxn>
                  <a:cxn ang="0">
                    <a:pos x="85" y="356"/>
                  </a:cxn>
                  <a:cxn ang="0">
                    <a:pos x="130" y="277"/>
                  </a:cxn>
                  <a:cxn ang="0">
                    <a:pos x="183" y="199"/>
                  </a:cxn>
                  <a:cxn ang="0">
                    <a:pos x="224" y="152"/>
                  </a:cxn>
                  <a:cxn ang="0">
                    <a:pos x="266" y="113"/>
                  </a:cxn>
                  <a:cxn ang="0">
                    <a:pos x="308" y="80"/>
                  </a:cxn>
                  <a:cxn ang="0">
                    <a:pos x="351" y="56"/>
                  </a:cxn>
                  <a:cxn ang="0">
                    <a:pos x="391" y="36"/>
                  </a:cxn>
                  <a:cxn ang="0">
                    <a:pos x="428" y="21"/>
                  </a:cxn>
                  <a:cxn ang="0">
                    <a:pos x="461" y="12"/>
                  </a:cxn>
                  <a:cxn ang="0">
                    <a:pos x="488" y="5"/>
                  </a:cxn>
                  <a:cxn ang="0">
                    <a:pos x="510" y="2"/>
                  </a:cxn>
                  <a:cxn ang="0">
                    <a:pos x="523" y="0"/>
                  </a:cxn>
                </a:cxnLst>
                <a:rect l="0" t="0" r="r" b="b"/>
                <a:pathLst>
                  <a:path w="733" h="1033">
                    <a:moveTo>
                      <a:pt x="523" y="0"/>
                    </a:moveTo>
                    <a:lnTo>
                      <a:pt x="527" y="0"/>
                    </a:lnTo>
                    <a:lnTo>
                      <a:pt x="733" y="85"/>
                    </a:lnTo>
                    <a:lnTo>
                      <a:pt x="685" y="67"/>
                    </a:lnTo>
                    <a:lnTo>
                      <a:pt x="636" y="59"/>
                    </a:lnTo>
                    <a:lnTo>
                      <a:pt x="589" y="60"/>
                    </a:lnTo>
                    <a:lnTo>
                      <a:pt x="544" y="69"/>
                    </a:lnTo>
                    <a:lnTo>
                      <a:pt x="500" y="85"/>
                    </a:lnTo>
                    <a:lnTo>
                      <a:pt x="458" y="106"/>
                    </a:lnTo>
                    <a:lnTo>
                      <a:pt x="417" y="132"/>
                    </a:lnTo>
                    <a:lnTo>
                      <a:pt x="380" y="162"/>
                    </a:lnTo>
                    <a:lnTo>
                      <a:pt x="346" y="194"/>
                    </a:lnTo>
                    <a:lnTo>
                      <a:pt x="313" y="228"/>
                    </a:lnTo>
                    <a:lnTo>
                      <a:pt x="286" y="264"/>
                    </a:lnTo>
                    <a:lnTo>
                      <a:pt x="260" y="299"/>
                    </a:lnTo>
                    <a:lnTo>
                      <a:pt x="239" y="333"/>
                    </a:lnTo>
                    <a:lnTo>
                      <a:pt x="221" y="364"/>
                    </a:lnTo>
                    <a:lnTo>
                      <a:pt x="208" y="393"/>
                    </a:lnTo>
                    <a:lnTo>
                      <a:pt x="182" y="463"/>
                    </a:lnTo>
                    <a:lnTo>
                      <a:pt x="161" y="530"/>
                    </a:lnTo>
                    <a:lnTo>
                      <a:pt x="148" y="592"/>
                    </a:lnTo>
                    <a:lnTo>
                      <a:pt x="138" y="651"/>
                    </a:lnTo>
                    <a:lnTo>
                      <a:pt x="135" y="705"/>
                    </a:lnTo>
                    <a:lnTo>
                      <a:pt x="136" y="754"/>
                    </a:lnTo>
                    <a:lnTo>
                      <a:pt x="140" y="799"/>
                    </a:lnTo>
                    <a:lnTo>
                      <a:pt x="148" y="840"/>
                    </a:lnTo>
                    <a:lnTo>
                      <a:pt x="156" y="878"/>
                    </a:lnTo>
                    <a:lnTo>
                      <a:pt x="167" y="910"/>
                    </a:lnTo>
                    <a:lnTo>
                      <a:pt x="180" y="940"/>
                    </a:lnTo>
                    <a:lnTo>
                      <a:pt x="193" y="964"/>
                    </a:lnTo>
                    <a:lnTo>
                      <a:pt x="205" y="985"/>
                    </a:lnTo>
                    <a:lnTo>
                      <a:pt x="216" y="1003"/>
                    </a:lnTo>
                    <a:lnTo>
                      <a:pt x="227" y="1016"/>
                    </a:lnTo>
                    <a:lnTo>
                      <a:pt x="235" y="1025"/>
                    </a:lnTo>
                    <a:lnTo>
                      <a:pt x="240" y="1031"/>
                    </a:lnTo>
                    <a:lnTo>
                      <a:pt x="242" y="1033"/>
                    </a:lnTo>
                    <a:lnTo>
                      <a:pt x="34" y="892"/>
                    </a:lnTo>
                    <a:lnTo>
                      <a:pt x="13" y="821"/>
                    </a:lnTo>
                    <a:lnTo>
                      <a:pt x="2" y="746"/>
                    </a:lnTo>
                    <a:lnTo>
                      <a:pt x="0" y="669"/>
                    </a:lnTo>
                    <a:lnTo>
                      <a:pt x="8" y="592"/>
                    </a:lnTo>
                    <a:lnTo>
                      <a:pt x="24" y="514"/>
                    </a:lnTo>
                    <a:lnTo>
                      <a:pt x="49" y="434"/>
                    </a:lnTo>
                    <a:lnTo>
                      <a:pt x="85" y="356"/>
                    </a:lnTo>
                    <a:lnTo>
                      <a:pt x="130" y="277"/>
                    </a:lnTo>
                    <a:lnTo>
                      <a:pt x="183" y="199"/>
                    </a:lnTo>
                    <a:lnTo>
                      <a:pt x="224" y="152"/>
                    </a:lnTo>
                    <a:lnTo>
                      <a:pt x="266" y="113"/>
                    </a:lnTo>
                    <a:lnTo>
                      <a:pt x="308" y="80"/>
                    </a:lnTo>
                    <a:lnTo>
                      <a:pt x="351" y="56"/>
                    </a:lnTo>
                    <a:lnTo>
                      <a:pt x="391" y="36"/>
                    </a:lnTo>
                    <a:lnTo>
                      <a:pt x="428" y="21"/>
                    </a:lnTo>
                    <a:lnTo>
                      <a:pt x="461" y="12"/>
                    </a:lnTo>
                    <a:lnTo>
                      <a:pt x="488" y="5"/>
                    </a:lnTo>
                    <a:lnTo>
                      <a:pt x="510" y="2"/>
                    </a:lnTo>
                    <a:lnTo>
                      <a:pt x="523" y="0"/>
                    </a:lnTo>
                    <a:close/>
                  </a:path>
                </a:pathLst>
              </a:custGeom>
              <a:solidFill>
                <a:srgbClr val="5C89A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32" name="Freeform 24">
                <a:extLst>
                  <a:ext uri="{FF2B5EF4-FFF2-40B4-BE49-F238E27FC236}">
                    <a16:creationId xmlns:a16="http://schemas.microsoft.com/office/drawing/2014/main" id="{CDD1393A-16B0-A61E-A536-402227E2DEE9}"/>
                  </a:ext>
                </a:extLst>
              </p:cNvPr>
              <p:cNvSpPr>
                <a:spLocks/>
              </p:cNvSpPr>
              <p:nvPr/>
            </p:nvSpPr>
            <p:spPr bwMode="auto">
              <a:xfrm>
                <a:off x="4769185" y="2274096"/>
                <a:ext cx="985300" cy="832748"/>
              </a:xfrm>
              <a:custGeom>
                <a:avLst/>
                <a:gdLst/>
                <a:ahLst/>
                <a:cxnLst>
                  <a:cxn ang="0">
                    <a:pos x="691" y="0"/>
                  </a:cxn>
                  <a:cxn ang="0">
                    <a:pos x="686" y="61"/>
                  </a:cxn>
                  <a:cxn ang="0">
                    <a:pos x="675" y="123"/>
                  </a:cxn>
                  <a:cxn ang="0">
                    <a:pos x="657" y="185"/>
                  </a:cxn>
                  <a:cxn ang="0">
                    <a:pos x="631" y="248"/>
                  </a:cxn>
                  <a:cxn ang="0">
                    <a:pos x="602" y="305"/>
                  </a:cxn>
                  <a:cxn ang="0">
                    <a:pos x="569" y="356"/>
                  </a:cxn>
                  <a:cxn ang="0">
                    <a:pos x="534" y="403"/>
                  </a:cxn>
                  <a:cxn ang="0">
                    <a:pos x="495" y="446"/>
                  </a:cxn>
                  <a:cxn ang="0">
                    <a:pos x="454" y="482"/>
                  </a:cxn>
                  <a:cxn ang="0">
                    <a:pos x="410" y="511"/>
                  </a:cxn>
                  <a:cxn ang="0">
                    <a:pos x="366" y="534"/>
                  </a:cxn>
                  <a:cxn ang="0">
                    <a:pos x="323" y="550"/>
                  </a:cxn>
                  <a:cxn ang="0">
                    <a:pos x="279" y="560"/>
                  </a:cxn>
                  <a:cxn ang="0">
                    <a:pos x="235" y="562"/>
                  </a:cxn>
                  <a:cxn ang="0">
                    <a:pos x="193" y="557"/>
                  </a:cxn>
                  <a:cxn ang="0">
                    <a:pos x="152" y="542"/>
                  </a:cxn>
                  <a:cxn ang="0">
                    <a:pos x="115" y="521"/>
                  </a:cxn>
                  <a:cxn ang="0">
                    <a:pos x="83" y="491"/>
                  </a:cxn>
                  <a:cxn ang="0">
                    <a:pos x="55" y="456"/>
                  </a:cxn>
                  <a:cxn ang="0">
                    <a:pos x="32" y="416"/>
                  </a:cxn>
                  <a:cxn ang="0">
                    <a:pos x="16" y="371"/>
                  </a:cxn>
                  <a:cxn ang="0">
                    <a:pos x="5" y="322"/>
                  </a:cxn>
                  <a:cxn ang="0">
                    <a:pos x="0" y="268"/>
                  </a:cxn>
                  <a:cxn ang="0">
                    <a:pos x="0" y="213"/>
                  </a:cxn>
                  <a:cxn ang="0">
                    <a:pos x="37" y="190"/>
                  </a:cxn>
                  <a:cxn ang="0">
                    <a:pos x="78" y="172"/>
                  </a:cxn>
                  <a:cxn ang="0">
                    <a:pos x="120" y="159"/>
                  </a:cxn>
                  <a:cxn ang="0">
                    <a:pos x="164" y="154"/>
                  </a:cxn>
                  <a:cxn ang="0">
                    <a:pos x="209" y="159"/>
                  </a:cxn>
                  <a:cxn ang="0">
                    <a:pos x="255" y="172"/>
                  </a:cxn>
                  <a:cxn ang="0">
                    <a:pos x="300" y="198"/>
                  </a:cxn>
                  <a:cxn ang="0">
                    <a:pos x="347" y="226"/>
                  </a:cxn>
                  <a:cxn ang="0">
                    <a:pos x="392" y="245"/>
                  </a:cxn>
                  <a:cxn ang="0">
                    <a:pos x="435" y="255"/>
                  </a:cxn>
                  <a:cxn ang="0">
                    <a:pos x="475" y="255"/>
                  </a:cxn>
                  <a:cxn ang="0">
                    <a:pos x="513" y="245"/>
                  </a:cxn>
                  <a:cxn ang="0">
                    <a:pos x="548" y="226"/>
                  </a:cxn>
                  <a:cxn ang="0">
                    <a:pos x="581" y="199"/>
                  </a:cxn>
                  <a:cxn ang="0">
                    <a:pos x="611" y="162"/>
                  </a:cxn>
                  <a:cxn ang="0">
                    <a:pos x="639" y="116"/>
                  </a:cxn>
                  <a:cxn ang="0">
                    <a:pos x="667" y="62"/>
                  </a:cxn>
                  <a:cxn ang="0">
                    <a:pos x="691" y="0"/>
                  </a:cxn>
                </a:cxnLst>
                <a:rect l="0" t="0" r="r" b="b"/>
                <a:pathLst>
                  <a:path w="691" h="562">
                    <a:moveTo>
                      <a:pt x="691" y="0"/>
                    </a:moveTo>
                    <a:lnTo>
                      <a:pt x="686" y="61"/>
                    </a:lnTo>
                    <a:lnTo>
                      <a:pt x="675" y="123"/>
                    </a:lnTo>
                    <a:lnTo>
                      <a:pt x="657" y="185"/>
                    </a:lnTo>
                    <a:lnTo>
                      <a:pt x="631" y="248"/>
                    </a:lnTo>
                    <a:lnTo>
                      <a:pt x="602" y="305"/>
                    </a:lnTo>
                    <a:lnTo>
                      <a:pt x="569" y="356"/>
                    </a:lnTo>
                    <a:lnTo>
                      <a:pt x="534" y="403"/>
                    </a:lnTo>
                    <a:lnTo>
                      <a:pt x="495" y="446"/>
                    </a:lnTo>
                    <a:lnTo>
                      <a:pt x="454" y="482"/>
                    </a:lnTo>
                    <a:lnTo>
                      <a:pt x="410" y="511"/>
                    </a:lnTo>
                    <a:lnTo>
                      <a:pt x="366" y="534"/>
                    </a:lnTo>
                    <a:lnTo>
                      <a:pt x="323" y="550"/>
                    </a:lnTo>
                    <a:lnTo>
                      <a:pt x="279" y="560"/>
                    </a:lnTo>
                    <a:lnTo>
                      <a:pt x="235" y="562"/>
                    </a:lnTo>
                    <a:lnTo>
                      <a:pt x="193" y="557"/>
                    </a:lnTo>
                    <a:lnTo>
                      <a:pt x="152" y="542"/>
                    </a:lnTo>
                    <a:lnTo>
                      <a:pt x="115" y="521"/>
                    </a:lnTo>
                    <a:lnTo>
                      <a:pt x="83" y="491"/>
                    </a:lnTo>
                    <a:lnTo>
                      <a:pt x="55" y="456"/>
                    </a:lnTo>
                    <a:lnTo>
                      <a:pt x="32" y="416"/>
                    </a:lnTo>
                    <a:lnTo>
                      <a:pt x="16" y="371"/>
                    </a:lnTo>
                    <a:lnTo>
                      <a:pt x="5" y="322"/>
                    </a:lnTo>
                    <a:lnTo>
                      <a:pt x="0" y="268"/>
                    </a:lnTo>
                    <a:lnTo>
                      <a:pt x="0" y="213"/>
                    </a:lnTo>
                    <a:lnTo>
                      <a:pt x="37" y="190"/>
                    </a:lnTo>
                    <a:lnTo>
                      <a:pt x="78" y="172"/>
                    </a:lnTo>
                    <a:lnTo>
                      <a:pt x="120" y="159"/>
                    </a:lnTo>
                    <a:lnTo>
                      <a:pt x="164" y="154"/>
                    </a:lnTo>
                    <a:lnTo>
                      <a:pt x="209" y="159"/>
                    </a:lnTo>
                    <a:lnTo>
                      <a:pt x="255" y="172"/>
                    </a:lnTo>
                    <a:lnTo>
                      <a:pt x="300" y="198"/>
                    </a:lnTo>
                    <a:lnTo>
                      <a:pt x="347" y="226"/>
                    </a:lnTo>
                    <a:lnTo>
                      <a:pt x="392" y="245"/>
                    </a:lnTo>
                    <a:lnTo>
                      <a:pt x="435" y="255"/>
                    </a:lnTo>
                    <a:lnTo>
                      <a:pt x="475" y="255"/>
                    </a:lnTo>
                    <a:lnTo>
                      <a:pt x="513" y="245"/>
                    </a:lnTo>
                    <a:lnTo>
                      <a:pt x="548" y="226"/>
                    </a:lnTo>
                    <a:lnTo>
                      <a:pt x="581" y="199"/>
                    </a:lnTo>
                    <a:lnTo>
                      <a:pt x="611" y="162"/>
                    </a:lnTo>
                    <a:lnTo>
                      <a:pt x="639" y="116"/>
                    </a:lnTo>
                    <a:lnTo>
                      <a:pt x="667" y="62"/>
                    </a:lnTo>
                    <a:lnTo>
                      <a:pt x="691" y="0"/>
                    </a:lnTo>
                    <a:close/>
                  </a:path>
                </a:pathLst>
              </a:custGeom>
              <a:solidFill>
                <a:srgbClr val="8AAA7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grpSp>
      </p:grpSp>
      <p:grpSp>
        <p:nvGrpSpPr>
          <p:cNvPr id="49" name="Group 48">
            <a:extLst>
              <a:ext uri="{FF2B5EF4-FFF2-40B4-BE49-F238E27FC236}">
                <a16:creationId xmlns:a16="http://schemas.microsoft.com/office/drawing/2014/main" id="{2FF87E1C-8C54-762D-BE20-236770CF1067}"/>
              </a:ext>
            </a:extLst>
          </p:cNvPr>
          <p:cNvGrpSpPr/>
          <p:nvPr/>
        </p:nvGrpSpPr>
        <p:grpSpPr>
          <a:xfrm>
            <a:off x="3289909" y="2562877"/>
            <a:ext cx="429768" cy="429768"/>
            <a:chOff x="2420738" y="4461950"/>
            <a:chExt cx="921591" cy="921591"/>
          </a:xfrm>
        </p:grpSpPr>
        <p:sp>
          <p:nvSpPr>
            <p:cNvPr id="38" name="Oval 37">
              <a:extLst>
                <a:ext uri="{FF2B5EF4-FFF2-40B4-BE49-F238E27FC236}">
                  <a16:creationId xmlns:a16="http://schemas.microsoft.com/office/drawing/2014/main" id="{E705FBBD-3B2E-DDBC-D8A7-0EBA8387B7EA}"/>
                </a:ext>
              </a:extLst>
            </p:cNvPr>
            <p:cNvSpPr/>
            <p:nvPr/>
          </p:nvSpPr>
          <p:spPr>
            <a:xfrm>
              <a:off x="2420738" y="4461950"/>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ebas Neue Regular"/>
                <a:ea typeface="+mn-ea"/>
                <a:cs typeface="+mn-cs"/>
              </a:endParaRPr>
            </a:p>
          </p:txBody>
        </p:sp>
        <p:grpSp>
          <p:nvGrpSpPr>
            <p:cNvPr id="42" name="Group 41">
              <a:extLst>
                <a:ext uri="{FF2B5EF4-FFF2-40B4-BE49-F238E27FC236}">
                  <a16:creationId xmlns:a16="http://schemas.microsoft.com/office/drawing/2014/main" id="{D559B471-986C-E8A6-F675-341D82AE5D28}"/>
                </a:ext>
              </a:extLst>
            </p:cNvPr>
            <p:cNvGrpSpPr/>
            <p:nvPr/>
          </p:nvGrpSpPr>
          <p:grpSpPr>
            <a:xfrm>
              <a:off x="2518647" y="4551220"/>
              <a:ext cx="746051" cy="743048"/>
              <a:chOff x="726565" y="2786910"/>
              <a:chExt cx="519255" cy="517167"/>
            </a:xfrm>
            <a:solidFill>
              <a:schemeClr val="accent4"/>
            </a:solidFill>
          </p:grpSpPr>
          <p:sp>
            <p:nvSpPr>
              <p:cNvPr id="43" name="Freeform 17">
                <a:extLst>
                  <a:ext uri="{FF2B5EF4-FFF2-40B4-BE49-F238E27FC236}">
                    <a16:creationId xmlns:a16="http://schemas.microsoft.com/office/drawing/2014/main" id="{11FFA2FB-1C6A-6B44-6FFC-9F9687009F92}"/>
                  </a:ext>
                </a:extLst>
              </p:cNvPr>
              <p:cNvSpPr>
                <a:spLocks/>
              </p:cNvSpPr>
              <p:nvPr/>
            </p:nvSpPr>
            <p:spPr bwMode="auto">
              <a:xfrm>
                <a:off x="1109999" y="2841238"/>
                <a:ext cx="135821" cy="284180"/>
              </a:xfrm>
              <a:custGeom>
                <a:avLst/>
                <a:gdLst>
                  <a:gd name="T0" fmla="*/ 15 w 55"/>
                  <a:gd name="T1" fmla="*/ 0 h 115"/>
                  <a:gd name="T2" fmla="*/ 0 w 55"/>
                  <a:gd name="T3" fmla="*/ 22 h 115"/>
                  <a:gd name="T4" fmla="*/ 28 w 55"/>
                  <a:gd name="T5" fmla="*/ 82 h 115"/>
                  <a:gd name="T6" fmla="*/ 25 w 55"/>
                  <a:gd name="T7" fmla="*/ 105 h 115"/>
                  <a:gd name="T8" fmla="*/ 50 w 55"/>
                  <a:gd name="T9" fmla="*/ 115 h 115"/>
                  <a:gd name="T10" fmla="*/ 55 w 55"/>
                  <a:gd name="T11" fmla="*/ 82 h 115"/>
                  <a:gd name="T12" fmla="*/ 15 w 5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55" h="115">
                    <a:moveTo>
                      <a:pt x="15" y="0"/>
                    </a:moveTo>
                    <a:cubicBezTo>
                      <a:pt x="0" y="22"/>
                      <a:pt x="0" y="22"/>
                      <a:pt x="0" y="22"/>
                    </a:cubicBezTo>
                    <a:cubicBezTo>
                      <a:pt x="17" y="36"/>
                      <a:pt x="28" y="58"/>
                      <a:pt x="28" y="82"/>
                    </a:cubicBezTo>
                    <a:cubicBezTo>
                      <a:pt x="28" y="90"/>
                      <a:pt x="27" y="98"/>
                      <a:pt x="25" y="105"/>
                    </a:cubicBezTo>
                    <a:cubicBezTo>
                      <a:pt x="50" y="115"/>
                      <a:pt x="50" y="115"/>
                      <a:pt x="50" y="115"/>
                    </a:cubicBezTo>
                    <a:cubicBezTo>
                      <a:pt x="53" y="105"/>
                      <a:pt x="55" y="94"/>
                      <a:pt x="55" y="82"/>
                    </a:cubicBezTo>
                    <a:cubicBezTo>
                      <a:pt x="55" y="49"/>
                      <a:pt x="39" y="19"/>
                      <a:pt x="15" y="0"/>
                    </a:cubicBezTo>
                    <a:close/>
                  </a:path>
                </a:pathLst>
              </a:custGeom>
              <a:solidFill>
                <a:srgbClr val="5C89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Bebas Neue Regular"/>
                  <a:ea typeface="+mn-ea"/>
                  <a:cs typeface="+mn-cs"/>
                </a:endParaRPr>
              </a:p>
            </p:txBody>
          </p:sp>
          <p:sp>
            <p:nvSpPr>
              <p:cNvPr id="44" name="Freeform 18">
                <a:extLst>
                  <a:ext uri="{FF2B5EF4-FFF2-40B4-BE49-F238E27FC236}">
                    <a16:creationId xmlns:a16="http://schemas.microsoft.com/office/drawing/2014/main" id="{3369AF8F-077D-3297-5F5E-AAAABAA10630}"/>
                  </a:ext>
                </a:extLst>
              </p:cNvPr>
              <p:cNvSpPr>
                <a:spLocks/>
              </p:cNvSpPr>
              <p:nvPr/>
            </p:nvSpPr>
            <p:spPr bwMode="auto">
              <a:xfrm>
                <a:off x="726565" y="2786910"/>
                <a:ext cx="494181" cy="517167"/>
              </a:xfrm>
              <a:custGeom>
                <a:avLst/>
                <a:gdLst>
                  <a:gd name="T0" fmla="*/ 176 w 200"/>
                  <a:gd name="T1" fmla="*/ 138 h 209"/>
                  <a:gd name="T2" fmla="*/ 105 w 200"/>
                  <a:gd name="T3" fmla="*/ 183 h 209"/>
                  <a:gd name="T4" fmla="*/ 27 w 200"/>
                  <a:gd name="T5" fmla="*/ 104 h 209"/>
                  <a:gd name="T6" fmla="*/ 99 w 200"/>
                  <a:gd name="T7" fmla="*/ 26 h 209"/>
                  <a:gd name="T8" fmla="*/ 99 w 200"/>
                  <a:gd name="T9" fmla="*/ 0 h 209"/>
                  <a:gd name="T10" fmla="*/ 0 w 200"/>
                  <a:gd name="T11" fmla="*/ 104 h 209"/>
                  <a:gd name="T12" fmla="*/ 105 w 200"/>
                  <a:gd name="T13" fmla="*/ 209 h 209"/>
                  <a:gd name="T14" fmla="*/ 200 w 200"/>
                  <a:gd name="T15" fmla="*/ 148 h 209"/>
                  <a:gd name="T16" fmla="*/ 176 w 200"/>
                  <a:gd name="T1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9">
                    <a:moveTo>
                      <a:pt x="176" y="138"/>
                    </a:moveTo>
                    <a:cubicBezTo>
                      <a:pt x="163" y="165"/>
                      <a:pt x="136" y="183"/>
                      <a:pt x="105" y="183"/>
                    </a:cubicBezTo>
                    <a:cubicBezTo>
                      <a:pt x="62" y="183"/>
                      <a:pt x="27" y="148"/>
                      <a:pt x="27" y="104"/>
                    </a:cubicBezTo>
                    <a:cubicBezTo>
                      <a:pt x="27" y="63"/>
                      <a:pt x="59" y="29"/>
                      <a:pt x="99" y="26"/>
                    </a:cubicBezTo>
                    <a:cubicBezTo>
                      <a:pt x="99" y="0"/>
                      <a:pt x="99" y="0"/>
                      <a:pt x="99" y="0"/>
                    </a:cubicBezTo>
                    <a:cubicBezTo>
                      <a:pt x="44" y="3"/>
                      <a:pt x="0" y="48"/>
                      <a:pt x="0" y="104"/>
                    </a:cubicBezTo>
                    <a:cubicBezTo>
                      <a:pt x="0" y="162"/>
                      <a:pt x="47" y="209"/>
                      <a:pt x="105" y="209"/>
                    </a:cubicBezTo>
                    <a:cubicBezTo>
                      <a:pt x="147" y="209"/>
                      <a:pt x="184" y="184"/>
                      <a:pt x="200" y="148"/>
                    </a:cubicBezTo>
                    <a:lnTo>
                      <a:pt x="176" y="138"/>
                    </a:lnTo>
                    <a:close/>
                  </a:path>
                </a:pathLst>
              </a:custGeom>
              <a:solidFill>
                <a:srgbClr val="9F96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Bebas Neue Regular"/>
                  <a:ea typeface="+mn-ea"/>
                  <a:cs typeface="+mn-cs"/>
                </a:endParaRPr>
              </a:p>
            </p:txBody>
          </p:sp>
          <p:sp>
            <p:nvSpPr>
              <p:cNvPr id="45" name="Freeform 19">
                <a:extLst>
                  <a:ext uri="{FF2B5EF4-FFF2-40B4-BE49-F238E27FC236}">
                    <a16:creationId xmlns:a16="http://schemas.microsoft.com/office/drawing/2014/main" id="{5F0B7ACE-D77D-0FC3-4A3D-A8E75EB932CF}"/>
                  </a:ext>
                </a:extLst>
              </p:cNvPr>
              <p:cNvSpPr>
                <a:spLocks/>
              </p:cNvSpPr>
              <p:nvPr/>
            </p:nvSpPr>
            <p:spPr bwMode="auto">
              <a:xfrm>
                <a:off x="1000297" y="2786910"/>
                <a:ext cx="121195" cy="90896"/>
              </a:xfrm>
              <a:custGeom>
                <a:avLst/>
                <a:gdLst>
                  <a:gd name="T0" fmla="*/ 0 w 49"/>
                  <a:gd name="T1" fmla="*/ 0 h 37"/>
                  <a:gd name="T2" fmla="*/ 0 w 49"/>
                  <a:gd name="T3" fmla="*/ 26 h 37"/>
                  <a:gd name="T4" fmla="*/ 34 w 49"/>
                  <a:gd name="T5" fmla="*/ 37 h 37"/>
                  <a:gd name="T6" fmla="*/ 49 w 49"/>
                  <a:gd name="T7" fmla="*/ 15 h 37"/>
                  <a:gd name="T8" fmla="*/ 0 w 49"/>
                  <a:gd name="T9" fmla="*/ 0 h 37"/>
                </a:gdLst>
                <a:ahLst/>
                <a:cxnLst>
                  <a:cxn ang="0">
                    <a:pos x="T0" y="T1"/>
                  </a:cxn>
                  <a:cxn ang="0">
                    <a:pos x="T2" y="T3"/>
                  </a:cxn>
                  <a:cxn ang="0">
                    <a:pos x="T4" y="T5"/>
                  </a:cxn>
                  <a:cxn ang="0">
                    <a:pos x="T6" y="T7"/>
                  </a:cxn>
                  <a:cxn ang="0">
                    <a:pos x="T8" y="T9"/>
                  </a:cxn>
                </a:cxnLst>
                <a:rect l="0" t="0" r="r" b="b"/>
                <a:pathLst>
                  <a:path w="49" h="37">
                    <a:moveTo>
                      <a:pt x="0" y="0"/>
                    </a:moveTo>
                    <a:cubicBezTo>
                      <a:pt x="0" y="26"/>
                      <a:pt x="0" y="26"/>
                      <a:pt x="0" y="26"/>
                    </a:cubicBezTo>
                    <a:cubicBezTo>
                      <a:pt x="12" y="27"/>
                      <a:pt x="24" y="31"/>
                      <a:pt x="34" y="37"/>
                    </a:cubicBezTo>
                    <a:cubicBezTo>
                      <a:pt x="49" y="15"/>
                      <a:pt x="49" y="15"/>
                      <a:pt x="49" y="15"/>
                    </a:cubicBezTo>
                    <a:cubicBezTo>
                      <a:pt x="35" y="6"/>
                      <a:pt x="18" y="1"/>
                      <a:pt x="0" y="0"/>
                    </a:cubicBezTo>
                    <a:close/>
                  </a:path>
                </a:pathLst>
              </a:custGeom>
              <a:solidFill>
                <a:srgbClr val="7D90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Bebas Neue Regular"/>
                  <a:ea typeface="+mn-ea"/>
                  <a:cs typeface="+mn-cs"/>
                </a:endParaRPr>
              </a:p>
            </p:txBody>
          </p:sp>
          <p:sp>
            <p:nvSpPr>
              <p:cNvPr id="46" name="Freeform 20">
                <a:extLst>
                  <a:ext uri="{FF2B5EF4-FFF2-40B4-BE49-F238E27FC236}">
                    <a16:creationId xmlns:a16="http://schemas.microsoft.com/office/drawing/2014/main" id="{D9E7F91E-153E-0CB6-A175-6B750A0FC8EE}"/>
                  </a:ext>
                </a:extLst>
              </p:cNvPr>
              <p:cNvSpPr>
                <a:spLocks/>
              </p:cNvSpPr>
              <p:nvPr/>
            </p:nvSpPr>
            <p:spPr bwMode="auto">
              <a:xfrm>
                <a:off x="1032685" y="2930044"/>
                <a:ext cx="57463" cy="235076"/>
              </a:xfrm>
              <a:custGeom>
                <a:avLst/>
                <a:gdLst>
                  <a:gd name="T0" fmla="*/ 23 w 23"/>
                  <a:gd name="T1" fmla="*/ 91 h 95"/>
                  <a:gd name="T2" fmla="*/ 18 w 23"/>
                  <a:gd name="T3" fmla="*/ 95 h 95"/>
                  <a:gd name="T4" fmla="*/ 5 w 23"/>
                  <a:gd name="T5" fmla="*/ 95 h 95"/>
                  <a:gd name="T6" fmla="*/ 0 w 23"/>
                  <a:gd name="T7" fmla="*/ 91 h 95"/>
                  <a:gd name="T8" fmla="*/ 0 w 23"/>
                  <a:gd name="T9" fmla="*/ 5 h 95"/>
                  <a:gd name="T10" fmla="*/ 5 w 23"/>
                  <a:gd name="T11" fmla="*/ 0 h 95"/>
                  <a:gd name="T12" fmla="*/ 18 w 23"/>
                  <a:gd name="T13" fmla="*/ 0 h 95"/>
                  <a:gd name="T14" fmla="*/ 23 w 23"/>
                  <a:gd name="T15" fmla="*/ 5 h 95"/>
                  <a:gd name="T16" fmla="*/ 23 w 23"/>
                  <a:gd name="T17"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5">
                    <a:moveTo>
                      <a:pt x="23" y="91"/>
                    </a:moveTo>
                    <a:cubicBezTo>
                      <a:pt x="23" y="93"/>
                      <a:pt x="21" y="95"/>
                      <a:pt x="18" y="95"/>
                    </a:cubicBezTo>
                    <a:cubicBezTo>
                      <a:pt x="5" y="95"/>
                      <a:pt x="5" y="95"/>
                      <a:pt x="5" y="95"/>
                    </a:cubicBezTo>
                    <a:cubicBezTo>
                      <a:pt x="2" y="95"/>
                      <a:pt x="0" y="93"/>
                      <a:pt x="0" y="91"/>
                    </a:cubicBezTo>
                    <a:cubicBezTo>
                      <a:pt x="0" y="5"/>
                      <a:pt x="0" y="5"/>
                      <a:pt x="0" y="5"/>
                    </a:cubicBezTo>
                    <a:cubicBezTo>
                      <a:pt x="0" y="2"/>
                      <a:pt x="2" y="0"/>
                      <a:pt x="5" y="0"/>
                    </a:cubicBezTo>
                    <a:cubicBezTo>
                      <a:pt x="18" y="0"/>
                      <a:pt x="18" y="0"/>
                      <a:pt x="18" y="0"/>
                    </a:cubicBezTo>
                    <a:cubicBezTo>
                      <a:pt x="21" y="0"/>
                      <a:pt x="23" y="2"/>
                      <a:pt x="23" y="5"/>
                    </a:cubicBezTo>
                    <a:lnTo>
                      <a:pt x="23" y="91"/>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Bebas Neue Regular"/>
                  <a:ea typeface="+mn-ea"/>
                  <a:cs typeface="+mn-cs"/>
                </a:endParaRPr>
              </a:p>
            </p:txBody>
          </p:sp>
          <p:sp>
            <p:nvSpPr>
              <p:cNvPr id="47" name="Freeform 21">
                <a:extLst>
                  <a:ext uri="{FF2B5EF4-FFF2-40B4-BE49-F238E27FC236}">
                    <a16:creationId xmlns:a16="http://schemas.microsoft.com/office/drawing/2014/main" id="{143CCD23-05B8-850E-1FBF-1A3CD59698A0}"/>
                  </a:ext>
                </a:extLst>
              </p:cNvPr>
              <p:cNvSpPr>
                <a:spLocks/>
              </p:cNvSpPr>
              <p:nvPr/>
            </p:nvSpPr>
            <p:spPr bwMode="auto">
              <a:xfrm>
                <a:off x="958506" y="2991687"/>
                <a:ext cx="54329" cy="173434"/>
              </a:xfrm>
              <a:custGeom>
                <a:avLst/>
                <a:gdLst>
                  <a:gd name="T0" fmla="*/ 22 w 22"/>
                  <a:gd name="T1" fmla="*/ 66 h 70"/>
                  <a:gd name="T2" fmla="*/ 18 w 22"/>
                  <a:gd name="T3" fmla="*/ 70 h 70"/>
                  <a:gd name="T4" fmla="*/ 4 w 22"/>
                  <a:gd name="T5" fmla="*/ 70 h 70"/>
                  <a:gd name="T6" fmla="*/ 0 w 22"/>
                  <a:gd name="T7" fmla="*/ 66 h 70"/>
                  <a:gd name="T8" fmla="*/ 0 w 22"/>
                  <a:gd name="T9" fmla="*/ 5 h 70"/>
                  <a:gd name="T10" fmla="*/ 4 w 22"/>
                  <a:gd name="T11" fmla="*/ 0 h 70"/>
                  <a:gd name="T12" fmla="*/ 18 w 22"/>
                  <a:gd name="T13" fmla="*/ 0 h 70"/>
                  <a:gd name="T14" fmla="*/ 22 w 22"/>
                  <a:gd name="T15" fmla="*/ 5 h 70"/>
                  <a:gd name="T16" fmla="*/ 22 w 22"/>
                  <a:gd name="T17"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70">
                    <a:moveTo>
                      <a:pt x="22" y="66"/>
                    </a:moveTo>
                    <a:cubicBezTo>
                      <a:pt x="22" y="68"/>
                      <a:pt x="20" y="70"/>
                      <a:pt x="18" y="70"/>
                    </a:cubicBezTo>
                    <a:cubicBezTo>
                      <a:pt x="4" y="70"/>
                      <a:pt x="4" y="70"/>
                      <a:pt x="4" y="70"/>
                    </a:cubicBezTo>
                    <a:cubicBezTo>
                      <a:pt x="2" y="70"/>
                      <a:pt x="0" y="68"/>
                      <a:pt x="0" y="66"/>
                    </a:cubicBezTo>
                    <a:cubicBezTo>
                      <a:pt x="0" y="5"/>
                      <a:pt x="0" y="5"/>
                      <a:pt x="0" y="5"/>
                    </a:cubicBezTo>
                    <a:cubicBezTo>
                      <a:pt x="0" y="2"/>
                      <a:pt x="2" y="0"/>
                      <a:pt x="4" y="0"/>
                    </a:cubicBezTo>
                    <a:cubicBezTo>
                      <a:pt x="18" y="0"/>
                      <a:pt x="18" y="0"/>
                      <a:pt x="18" y="0"/>
                    </a:cubicBezTo>
                    <a:cubicBezTo>
                      <a:pt x="20" y="0"/>
                      <a:pt x="22" y="2"/>
                      <a:pt x="22" y="5"/>
                    </a:cubicBezTo>
                    <a:lnTo>
                      <a:pt x="22" y="66"/>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Bebas Neue Regular"/>
                  <a:ea typeface="+mn-ea"/>
                  <a:cs typeface="+mn-cs"/>
                </a:endParaRPr>
              </a:p>
            </p:txBody>
          </p:sp>
          <p:sp>
            <p:nvSpPr>
              <p:cNvPr id="48" name="Freeform 22">
                <a:extLst>
                  <a:ext uri="{FF2B5EF4-FFF2-40B4-BE49-F238E27FC236}">
                    <a16:creationId xmlns:a16="http://schemas.microsoft.com/office/drawing/2014/main" id="{270B4C6F-8AC5-566C-2F97-1FB4856BB857}"/>
                  </a:ext>
                </a:extLst>
              </p:cNvPr>
              <p:cNvSpPr>
                <a:spLocks/>
              </p:cNvSpPr>
              <p:nvPr/>
            </p:nvSpPr>
            <p:spPr bwMode="auto">
              <a:xfrm>
                <a:off x="882237" y="3056462"/>
                <a:ext cx="56418" cy="108657"/>
              </a:xfrm>
              <a:custGeom>
                <a:avLst/>
                <a:gdLst>
                  <a:gd name="T0" fmla="*/ 23 w 23"/>
                  <a:gd name="T1" fmla="*/ 40 h 44"/>
                  <a:gd name="T2" fmla="*/ 18 w 23"/>
                  <a:gd name="T3" fmla="*/ 44 h 44"/>
                  <a:gd name="T4" fmla="*/ 5 w 23"/>
                  <a:gd name="T5" fmla="*/ 44 h 44"/>
                  <a:gd name="T6" fmla="*/ 0 w 23"/>
                  <a:gd name="T7" fmla="*/ 40 h 44"/>
                  <a:gd name="T8" fmla="*/ 0 w 23"/>
                  <a:gd name="T9" fmla="*/ 4 h 44"/>
                  <a:gd name="T10" fmla="*/ 5 w 23"/>
                  <a:gd name="T11" fmla="*/ 0 h 44"/>
                  <a:gd name="T12" fmla="*/ 18 w 23"/>
                  <a:gd name="T13" fmla="*/ 0 h 44"/>
                  <a:gd name="T14" fmla="*/ 23 w 23"/>
                  <a:gd name="T15" fmla="*/ 4 h 44"/>
                  <a:gd name="T16" fmla="*/ 23 w 23"/>
                  <a:gd name="T1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4">
                    <a:moveTo>
                      <a:pt x="23" y="40"/>
                    </a:moveTo>
                    <a:cubicBezTo>
                      <a:pt x="23" y="42"/>
                      <a:pt x="21" y="44"/>
                      <a:pt x="18" y="44"/>
                    </a:cubicBezTo>
                    <a:cubicBezTo>
                      <a:pt x="5" y="44"/>
                      <a:pt x="5" y="44"/>
                      <a:pt x="5" y="44"/>
                    </a:cubicBezTo>
                    <a:cubicBezTo>
                      <a:pt x="2" y="44"/>
                      <a:pt x="0" y="42"/>
                      <a:pt x="0" y="40"/>
                    </a:cubicBezTo>
                    <a:cubicBezTo>
                      <a:pt x="0" y="4"/>
                      <a:pt x="0" y="4"/>
                      <a:pt x="0" y="4"/>
                    </a:cubicBezTo>
                    <a:cubicBezTo>
                      <a:pt x="0" y="2"/>
                      <a:pt x="2" y="0"/>
                      <a:pt x="5" y="0"/>
                    </a:cubicBezTo>
                    <a:cubicBezTo>
                      <a:pt x="18" y="0"/>
                      <a:pt x="18" y="0"/>
                      <a:pt x="18" y="0"/>
                    </a:cubicBezTo>
                    <a:cubicBezTo>
                      <a:pt x="21" y="0"/>
                      <a:pt x="23" y="2"/>
                      <a:pt x="23" y="4"/>
                    </a:cubicBezTo>
                    <a:lnTo>
                      <a:pt x="23" y="40"/>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Bebas Neue Regular"/>
                  <a:ea typeface="+mn-ea"/>
                  <a:cs typeface="+mn-cs"/>
                </a:endParaRPr>
              </a:p>
            </p:txBody>
          </p:sp>
        </p:grpSp>
      </p:grpSp>
      <p:sp>
        <p:nvSpPr>
          <p:cNvPr id="81" name="TextBox 80">
            <a:extLst>
              <a:ext uri="{FF2B5EF4-FFF2-40B4-BE49-F238E27FC236}">
                <a16:creationId xmlns:a16="http://schemas.microsoft.com/office/drawing/2014/main" id="{EAF0C0AC-F4F1-936B-93C3-D3B4964B4ED4}"/>
              </a:ext>
            </a:extLst>
          </p:cNvPr>
          <p:cNvSpPr txBox="1"/>
          <p:nvPr/>
        </p:nvSpPr>
        <p:spPr>
          <a:xfrm>
            <a:off x="2390030" y="2072404"/>
            <a:ext cx="873957"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349ED8"/>
              </a:buClr>
              <a:buSzTx/>
              <a:buFontTx/>
              <a:buNone/>
              <a:tabLst/>
              <a:defRPr/>
            </a:pPr>
            <a:r>
              <a:rPr kumimoji="0" lang="en-US" sz="1400" b="1" i="0" u="none" strike="noStrike" kern="1200" cap="none" spc="0" normalizeH="0" baseline="0" noProof="0" dirty="0">
                <a:ln>
                  <a:noFill/>
                </a:ln>
                <a:solidFill>
                  <a:srgbClr val="032D3E"/>
                </a:solidFill>
                <a:effectLst/>
                <a:uLnTx/>
                <a:uFillTx/>
                <a:latin typeface="BUTLER-EXTRABOLD" panose="02000503090000020003" pitchFamily="2" charset="77"/>
                <a:ea typeface="+mn-ea"/>
                <a:cs typeface="+mn-cs"/>
              </a:rPr>
              <a:t>VISION</a:t>
            </a:r>
          </a:p>
        </p:txBody>
      </p:sp>
      <p:sp>
        <p:nvSpPr>
          <p:cNvPr id="82" name="TextBox 81">
            <a:extLst>
              <a:ext uri="{FF2B5EF4-FFF2-40B4-BE49-F238E27FC236}">
                <a16:creationId xmlns:a16="http://schemas.microsoft.com/office/drawing/2014/main" id="{0AA2BE19-AEE5-093B-5A26-316F399B6682}"/>
              </a:ext>
            </a:extLst>
          </p:cNvPr>
          <p:cNvSpPr txBox="1"/>
          <p:nvPr/>
        </p:nvSpPr>
        <p:spPr>
          <a:xfrm>
            <a:off x="2055258" y="2619251"/>
            <a:ext cx="1208729"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349ED8"/>
              </a:buClr>
              <a:buSzTx/>
              <a:buFontTx/>
              <a:buNone/>
              <a:tabLst/>
              <a:defRPr/>
            </a:pPr>
            <a:r>
              <a:rPr kumimoji="0" lang="en-US" sz="1400" b="1" i="0" u="none" strike="noStrike" kern="1200" cap="none" spc="0" normalizeH="0" baseline="0" noProof="0" dirty="0">
                <a:ln>
                  <a:noFill/>
                </a:ln>
                <a:solidFill>
                  <a:srgbClr val="032D3E"/>
                </a:solidFill>
                <a:effectLst/>
                <a:uLnTx/>
                <a:uFillTx/>
                <a:latin typeface="BUTLER-EXTRABOLD" panose="02000503090000020003" pitchFamily="2" charset="77"/>
                <a:ea typeface="+mn-ea"/>
                <a:cs typeface="+mn-cs"/>
              </a:rPr>
              <a:t>STRATEGY</a:t>
            </a:r>
          </a:p>
        </p:txBody>
      </p:sp>
      <p:sp>
        <p:nvSpPr>
          <p:cNvPr id="83" name="TextBox 82">
            <a:extLst>
              <a:ext uri="{FF2B5EF4-FFF2-40B4-BE49-F238E27FC236}">
                <a16:creationId xmlns:a16="http://schemas.microsoft.com/office/drawing/2014/main" id="{3D307930-4E3A-21D2-AB47-0DDD5F739D61}"/>
              </a:ext>
            </a:extLst>
          </p:cNvPr>
          <p:cNvSpPr txBox="1"/>
          <p:nvPr/>
        </p:nvSpPr>
        <p:spPr>
          <a:xfrm>
            <a:off x="1492467" y="3181088"/>
            <a:ext cx="176362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349ED8"/>
              </a:buClr>
              <a:buSzTx/>
              <a:buFontTx/>
              <a:buNone/>
              <a:tabLst/>
              <a:defRPr/>
            </a:pPr>
            <a:r>
              <a:rPr kumimoji="0" lang="en-US" sz="1400" b="1" i="0" u="none" strike="noStrike" kern="1200" cap="none" spc="0" normalizeH="0" baseline="0" noProof="0" dirty="0">
                <a:ln>
                  <a:noFill/>
                </a:ln>
                <a:solidFill>
                  <a:srgbClr val="032D3E"/>
                </a:solidFill>
                <a:effectLst/>
                <a:uLnTx/>
                <a:uFillTx/>
                <a:latin typeface="BUTLER-EXTRABOLD" panose="02000503090000020003" pitchFamily="2" charset="77"/>
                <a:ea typeface="+mn-ea"/>
                <a:cs typeface="+mn-cs"/>
              </a:rPr>
              <a:t>OPPORTUNITIES</a:t>
            </a:r>
          </a:p>
        </p:txBody>
      </p:sp>
      <p:sp>
        <p:nvSpPr>
          <p:cNvPr id="84" name="TextBox 83">
            <a:extLst>
              <a:ext uri="{FF2B5EF4-FFF2-40B4-BE49-F238E27FC236}">
                <a16:creationId xmlns:a16="http://schemas.microsoft.com/office/drawing/2014/main" id="{28D82B5A-7CCF-2933-9D83-C8A4E3183D88}"/>
              </a:ext>
            </a:extLst>
          </p:cNvPr>
          <p:cNvSpPr txBox="1"/>
          <p:nvPr/>
        </p:nvSpPr>
        <p:spPr>
          <a:xfrm>
            <a:off x="1638340" y="4330463"/>
            <a:ext cx="1592104"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349ED8"/>
              </a:buClr>
              <a:buSzTx/>
              <a:buFontTx/>
              <a:buNone/>
              <a:tabLst/>
              <a:defRPr/>
            </a:pPr>
            <a:r>
              <a:rPr kumimoji="0" lang="en-US" sz="1400" b="1" i="0" u="none" strike="noStrike" kern="1200" cap="none" spc="0" normalizeH="0" baseline="0" noProof="0" dirty="0">
                <a:ln>
                  <a:noFill/>
                </a:ln>
                <a:solidFill>
                  <a:srgbClr val="032D3E"/>
                </a:solidFill>
                <a:effectLst/>
                <a:uLnTx/>
                <a:uFillTx/>
                <a:latin typeface="BUTLER-EXTRABOLD" panose="02000503090000020003" pitchFamily="2" charset="77"/>
                <a:ea typeface="+mn-ea"/>
                <a:cs typeface="+mn-cs"/>
              </a:rPr>
              <a:t>EXPERIMENTS</a:t>
            </a:r>
          </a:p>
        </p:txBody>
      </p:sp>
      <p:sp>
        <p:nvSpPr>
          <p:cNvPr id="85" name="TextBox 84">
            <a:extLst>
              <a:ext uri="{FF2B5EF4-FFF2-40B4-BE49-F238E27FC236}">
                <a16:creationId xmlns:a16="http://schemas.microsoft.com/office/drawing/2014/main" id="{3086BE4C-11F6-EF6D-A147-0E6B10C3D942}"/>
              </a:ext>
            </a:extLst>
          </p:cNvPr>
          <p:cNvSpPr txBox="1"/>
          <p:nvPr/>
        </p:nvSpPr>
        <p:spPr>
          <a:xfrm>
            <a:off x="1960544" y="3767051"/>
            <a:ext cx="1295547"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349ED8"/>
              </a:buClr>
              <a:buSzTx/>
              <a:buFontTx/>
              <a:buNone/>
              <a:tabLst/>
              <a:defRPr/>
            </a:pPr>
            <a:r>
              <a:rPr kumimoji="0" lang="en-US" sz="1400" b="1" i="0" u="none" strike="noStrike" kern="1200" cap="none" spc="0" normalizeH="0" baseline="0" noProof="0" dirty="0">
                <a:ln>
                  <a:noFill/>
                </a:ln>
                <a:solidFill>
                  <a:srgbClr val="032D3E"/>
                </a:solidFill>
                <a:effectLst/>
                <a:uLnTx/>
                <a:uFillTx/>
                <a:latin typeface="BUTLER-EXTRABOLD" panose="02000503090000020003" pitchFamily="2" charset="77"/>
                <a:ea typeface="+mn-ea"/>
                <a:cs typeface="+mn-cs"/>
              </a:rPr>
              <a:t>SOLUTIONS</a:t>
            </a:r>
          </a:p>
        </p:txBody>
      </p:sp>
      <p:sp>
        <p:nvSpPr>
          <p:cNvPr id="86" name="TextBox 85">
            <a:extLst>
              <a:ext uri="{FF2B5EF4-FFF2-40B4-BE49-F238E27FC236}">
                <a16:creationId xmlns:a16="http://schemas.microsoft.com/office/drawing/2014/main" id="{3F6AF573-43EC-8297-5E00-38C9F7F9F751}"/>
              </a:ext>
            </a:extLst>
          </p:cNvPr>
          <p:cNvSpPr txBox="1"/>
          <p:nvPr/>
        </p:nvSpPr>
        <p:spPr>
          <a:xfrm>
            <a:off x="2089042" y="4908849"/>
            <a:ext cx="1167051" cy="30777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
                <a:srgbClr val="349ED8"/>
              </a:buClr>
              <a:buSzTx/>
              <a:buFontTx/>
              <a:buNone/>
              <a:tabLst/>
              <a:defRPr/>
            </a:pPr>
            <a:r>
              <a:rPr kumimoji="0" lang="en-US" sz="1400" b="1" i="0" u="none" strike="noStrike" kern="1200" cap="none" spc="0" normalizeH="0" baseline="0" noProof="0" dirty="0">
                <a:ln>
                  <a:noFill/>
                </a:ln>
                <a:solidFill>
                  <a:srgbClr val="032D3E"/>
                </a:solidFill>
                <a:effectLst/>
                <a:uLnTx/>
                <a:uFillTx/>
                <a:latin typeface="BUTLER-EXTRABOLD" panose="02000503090000020003" pitchFamily="2" charset="77"/>
                <a:ea typeface="+mn-ea"/>
                <a:cs typeface="+mn-cs"/>
              </a:rPr>
              <a:t>DELIVERY</a:t>
            </a:r>
          </a:p>
        </p:txBody>
      </p:sp>
      <p:grpSp>
        <p:nvGrpSpPr>
          <p:cNvPr id="92" name="Group 91">
            <a:extLst>
              <a:ext uri="{FF2B5EF4-FFF2-40B4-BE49-F238E27FC236}">
                <a16:creationId xmlns:a16="http://schemas.microsoft.com/office/drawing/2014/main" id="{E467BDEF-45A9-E923-C3E4-752E100ECC9E}"/>
              </a:ext>
            </a:extLst>
          </p:cNvPr>
          <p:cNvGrpSpPr/>
          <p:nvPr/>
        </p:nvGrpSpPr>
        <p:grpSpPr>
          <a:xfrm>
            <a:off x="3289909" y="3128408"/>
            <a:ext cx="429768" cy="429768"/>
            <a:chOff x="10984545" y="3386354"/>
            <a:chExt cx="921591" cy="921591"/>
          </a:xfrm>
        </p:grpSpPr>
        <p:sp>
          <p:nvSpPr>
            <p:cNvPr id="87" name="Oval 86">
              <a:extLst>
                <a:ext uri="{FF2B5EF4-FFF2-40B4-BE49-F238E27FC236}">
                  <a16:creationId xmlns:a16="http://schemas.microsoft.com/office/drawing/2014/main" id="{FAC2EBA4-B26F-60ED-8501-245F914EC1D3}"/>
                </a:ext>
              </a:extLst>
            </p:cNvPr>
            <p:cNvSpPr/>
            <p:nvPr/>
          </p:nvSpPr>
          <p:spPr>
            <a:xfrm>
              <a:off x="10984545" y="3386354"/>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ebas Neue Regular"/>
                <a:ea typeface="+mn-ea"/>
                <a:cs typeface="+mn-cs"/>
              </a:endParaRPr>
            </a:p>
          </p:txBody>
        </p:sp>
        <p:grpSp>
          <p:nvGrpSpPr>
            <p:cNvPr id="88" name="Group 87">
              <a:extLst>
                <a:ext uri="{FF2B5EF4-FFF2-40B4-BE49-F238E27FC236}">
                  <a16:creationId xmlns:a16="http://schemas.microsoft.com/office/drawing/2014/main" id="{021D3940-46D6-1786-7217-5EDD8F388806}"/>
                </a:ext>
              </a:extLst>
            </p:cNvPr>
            <p:cNvGrpSpPr/>
            <p:nvPr/>
          </p:nvGrpSpPr>
          <p:grpSpPr>
            <a:xfrm>
              <a:off x="10987869" y="3531607"/>
              <a:ext cx="914942" cy="601181"/>
              <a:chOff x="169863" y="1258888"/>
              <a:chExt cx="6726238" cy="4419600"/>
            </a:xfrm>
            <a:solidFill>
              <a:schemeClr val="tx2"/>
            </a:solidFill>
          </p:grpSpPr>
          <p:sp>
            <p:nvSpPr>
              <p:cNvPr id="89" name="Freeform 9">
                <a:extLst>
                  <a:ext uri="{FF2B5EF4-FFF2-40B4-BE49-F238E27FC236}">
                    <a16:creationId xmlns:a16="http://schemas.microsoft.com/office/drawing/2014/main" id="{78E5DC41-143A-2904-AE1A-037997FBA7FF}"/>
                  </a:ext>
                </a:extLst>
              </p:cNvPr>
              <p:cNvSpPr>
                <a:spLocks/>
              </p:cNvSpPr>
              <p:nvPr/>
            </p:nvSpPr>
            <p:spPr bwMode="auto">
              <a:xfrm>
                <a:off x="169863" y="2882900"/>
                <a:ext cx="3533775" cy="2795588"/>
              </a:xfrm>
              <a:custGeom>
                <a:avLst/>
                <a:gdLst/>
                <a:ahLst/>
                <a:cxnLst>
                  <a:cxn ang="0">
                    <a:pos x="1018" y="0"/>
                  </a:cxn>
                  <a:cxn ang="0">
                    <a:pos x="1018" y="393"/>
                  </a:cxn>
                  <a:cxn ang="0">
                    <a:pos x="1135" y="397"/>
                  </a:cxn>
                  <a:cxn ang="0">
                    <a:pos x="1246" y="409"/>
                  </a:cxn>
                  <a:cxn ang="0">
                    <a:pos x="1348" y="431"/>
                  </a:cxn>
                  <a:cxn ang="0">
                    <a:pos x="1443" y="461"/>
                  </a:cxn>
                  <a:cxn ang="0">
                    <a:pos x="1529" y="497"/>
                  </a:cxn>
                  <a:cxn ang="0">
                    <a:pos x="1610" y="540"/>
                  </a:cxn>
                  <a:cxn ang="0">
                    <a:pos x="1685" y="590"/>
                  </a:cxn>
                  <a:cxn ang="0">
                    <a:pos x="1753" y="645"/>
                  </a:cxn>
                  <a:cxn ang="0">
                    <a:pos x="1816" y="701"/>
                  </a:cxn>
                  <a:cxn ang="0">
                    <a:pos x="1873" y="765"/>
                  </a:cxn>
                  <a:cxn ang="0">
                    <a:pos x="1923" y="831"/>
                  </a:cxn>
                  <a:cxn ang="0">
                    <a:pos x="1968" y="899"/>
                  </a:cxn>
                  <a:cxn ang="0">
                    <a:pos x="2011" y="967"/>
                  </a:cxn>
                  <a:cxn ang="0">
                    <a:pos x="2047" y="1037"/>
                  </a:cxn>
                  <a:cxn ang="0">
                    <a:pos x="2079" y="1110"/>
                  </a:cxn>
                  <a:cxn ang="0">
                    <a:pos x="2106" y="1180"/>
                  </a:cxn>
                  <a:cxn ang="0">
                    <a:pos x="2131" y="1248"/>
                  </a:cxn>
                  <a:cxn ang="0">
                    <a:pos x="2151" y="1316"/>
                  </a:cxn>
                  <a:cxn ang="0">
                    <a:pos x="2169" y="1382"/>
                  </a:cxn>
                  <a:cxn ang="0">
                    <a:pos x="2183" y="1446"/>
                  </a:cxn>
                  <a:cxn ang="0">
                    <a:pos x="2194" y="1505"/>
                  </a:cxn>
                  <a:cxn ang="0">
                    <a:pos x="2205" y="1559"/>
                  </a:cxn>
                  <a:cxn ang="0">
                    <a:pos x="2212" y="1609"/>
                  </a:cxn>
                  <a:cxn ang="0">
                    <a:pos x="2217" y="1652"/>
                  </a:cxn>
                  <a:cxn ang="0">
                    <a:pos x="2221" y="1691"/>
                  </a:cxn>
                  <a:cxn ang="0">
                    <a:pos x="2223" y="1720"/>
                  </a:cxn>
                  <a:cxn ang="0">
                    <a:pos x="2226" y="1743"/>
                  </a:cxn>
                  <a:cxn ang="0">
                    <a:pos x="2226" y="1761"/>
                  </a:cxn>
                  <a:cxn ang="0">
                    <a:pos x="1699" y="1761"/>
                  </a:cxn>
                  <a:cxn ang="0">
                    <a:pos x="1701" y="1659"/>
                  </a:cxn>
                  <a:cxn ang="0">
                    <a:pos x="1696" y="1564"/>
                  </a:cxn>
                  <a:cxn ang="0">
                    <a:pos x="1683" y="1478"/>
                  </a:cxn>
                  <a:cxn ang="0">
                    <a:pos x="1665" y="1400"/>
                  </a:cxn>
                  <a:cxn ang="0">
                    <a:pos x="1642" y="1328"/>
                  </a:cxn>
                  <a:cxn ang="0">
                    <a:pos x="1613" y="1264"/>
                  </a:cxn>
                  <a:cxn ang="0">
                    <a:pos x="1581" y="1205"/>
                  </a:cxn>
                  <a:cxn ang="0">
                    <a:pos x="1545" y="1155"/>
                  </a:cxn>
                  <a:cxn ang="0">
                    <a:pos x="1504" y="1110"/>
                  </a:cxn>
                  <a:cxn ang="0">
                    <a:pos x="1463" y="1069"/>
                  </a:cxn>
                  <a:cxn ang="0">
                    <a:pos x="1420" y="1033"/>
                  </a:cxn>
                  <a:cxn ang="0">
                    <a:pos x="1378" y="1003"/>
                  </a:cxn>
                  <a:cxn ang="0">
                    <a:pos x="1332" y="978"/>
                  </a:cxn>
                  <a:cxn ang="0">
                    <a:pos x="1289" y="956"/>
                  </a:cxn>
                  <a:cxn ang="0">
                    <a:pos x="1246" y="937"/>
                  </a:cxn>
                  <a:cxn ang="0">
                    <a:pos x="1206" y="924"/>
                  </a:cxn>
                  <a:cxn ang="0">
                    <a:pos x="1167" y="913"/>
                  </a:cxn>
                  <a:cxn ang="0">
                    <a:pos x="1131" y="903"/>
                  </a:cxn>
                  <a:cxn ang="0">
                    <a:pos x="1099" y="897"/>
                  </a:cxn>
                  <a:cxn ang="0">
                    <a:pos x="1072" y="892"/>
                  </a:cxn>
                  <a:cxn ang="0">
                    <a:pos x="1050" y="890"/>
                  </a:cxn>
                  <a:cxn ang="0">
                    <a:pos x="1031" y="888"/>
                  </a:cxn>
                  <a:cxn ang="0">
                    <a:pos x="1018" y="888"/>
                  </a:cxn>
                  <a:cxn ang="0">
                    <a:pos x="1018" y="1271"/>
                  </a:cxn>
                  <a:cxn ang="0">
                    <a:pos x="0" y="636"/>
                  </a:cxn>
                  <a:cxn ang="0">
                    <a:pos x="1018" y="0"/>
                  </a:cxn>
                </a:cxnLst>
                <a:rect l="0" t="0" r="r" b="b"/>
                <a:pathLst>
                  <a:path w="2226" h="1761">
                    <a:moveTo>
                      <a:pt x="1018" y="0"/>
                    </a:moveTo>
                    <a:lnTo>
                      <a:pt x="1018" y="393"/>
                    </a:lnTo>
                    <a:lnTo>
                      <a:pt x="1135" y="397"/>
                    </a:lnTo>
                    <a:lnTo>
                      <a:pt x="1246" y="409"/>
                    </a:lnTo>
                    <a:lnTo>
                      <a:pt x="1348" y="431"/>
                    </a:lnTo>
                    <a:lnTo>
                      <a:pt x="1443" y="461"/>
                    </a:lnTo>
                    <a:lnTo>
                      <a:pt x="1529" y="497"/>
                    </a:lnTo>
                    <a:lnTo>
                      <a:pt x="1610" y="540"/>
                    </a:lnTo>
                    <a:lnTo>
                      <a:pt x="1685" y="590"/>
                    </a:lnTo>
                    <a:lnTo>
                      <a:pt x="1753" y="645"/>
                    </a:lnTo>
                    <a:lnTo>
                      <a:pt x="1816" y="701"/>
                    </a:lnTo>
                    <a:lnTo>
                      <a:pt x="1873" y="765"/>
                    </a:lnTo>
                    <a:lnTo>
                      <a:pt x="1923" y="831"/>
                    </a:lnTo>
                    <a:lnTo>
                      <a:pt x="1968" y="899"/>
                    </a:lnTo>
                    <a:lnTo>
                      <a:pt x="2011" y="967"/>
                    </a:lnTo>
                    <a:lnTo>
                      <a:pt x="2047" y="1037"/>
                    </a:lnTo>
                    <a:lnTo>
                      <a:pt x="2079" y="1110"/>
                    </a:lnTo>
                    <a:lnTo>
                      <a:pt x="2106" y="1180"/>
                    </a:lnTo>
                    <a:lnTo>
                      <a:pt x="2131" y="1248"/>
                    </a:lnTo>
                    <a:lnTo>
                      <a:pt x="2151" y="1316"/>
                    </a:lnTo>
                    <a:lnTo>
                      <a:pt x="2169" y="1382"/>
                    </a:lnTo>
                    <a:lnTo>
                      <a:pt x="2183" y="1446"/>
                    </a:lnTo>
                    <a:lnTo>
                      <a:pt x="2194" y="1505"/>
                    </a:lnTo>
                    <a:lnTo>
                      <a:pt x="2205" y="1559"/>
                    </a:lnTo>
                    <a:lnTo>
                      <a:pt x="2212" y="1609"/>
                    </a:lnTo>
                    <a:lnTo>
                      <a:pt x="2217" y="1652"/>
                    </a:lnTo>
                    <a:lnTo>
                      <a:pt x="2221" y="1691"/>
                    </a:lnTo>
                    <a:lnTo>
                      <a:pt x="2223" y="1720"/>
                    </a:lnTo>
                    <a:lnTo>
                      <a:pt x="2226" y="1743"/>
                    </a:lnTo>
                    <a:lnTo>
                      <a:pt x="2226" y="1761"/>
                    </a:lnTo>
                    <a:lnTo>
                      <a:pt x="1699" y="1761"/>
                    </a:lnTo>
                    <a:lnTo>
                      <a:pt x="1701" y="1659"/>
                    </a:lnTo>
                    <a:lnTo>
                      <a:pt x="1696" y="1564"/>
                    </a:lnTo>
                    <a:lnTo>
                      <a:pt x="1683" y="1478"/>
                    </a:lnTo>
                    <a:lnTo>
                      <a:pt x="1665" y="1400"/>
                    </a:lnTo>
                    <a:lnTo>
                      <a:pt x="1642" y="1328"/>
                    </a:lnTo>
                    <a:lnTo>
                      <a:pt x="1613" y="1264"/>
                    </a:lnTo>
                    <a:lnTo>
                      <a:pt x="1581" y="1205"/>
                    </a:lnTo>
                    <a:lnTo>
                      <a:pt x="1545" y="1155"/>
                    </a:lnTo>
                    <a:lnTo>
                      <a:pt x="1504" y="1110"/>
                    </a:lnTo>
                    <a:lnTo>
                      <a:pt x="1463" y="1069"/>
                    </a:lnTo>
                    <a:lnTo>
                      <a:pt x="1420" y="1033"/>
                    </a:lnTo>
                    <a:lnTo>
                      <a:pt x="1378" y="1003"/>
                    </a:lnTo>
                    <a:lnTo>
                      <a:pt x="1332" y="978"/>
                    </a:lnTo>
                    <a:lnTo>
                      <a:pt x="1289" y="956"/>
                    </a:lnTo>
                    <a:lnTo>
                      <a:pt x="1246" y="937"/>
                    </a:lnTo>
                    <a:lnTo>
                      <a:pt x="1206" y="924"/>
                    </a:lnTo>
                    <a:lnTo>
                      <a:pt x="1167" y="913"/>
                    </a:lnTo>
                    <a:lnTo>
                      <a:pt x="1131" y="903"/>
                    </a:lnTo>
                    <a:lnTo>
                      <a:pt x="1099" y="897"/>
                    </a:lnTo>
                    <a:lnTo>
                      <a:pt x="1072" y="892"/>
                    </a:lnTo>
                    <a:lnTo>
                      <a:pt x="1050" y="890"/>
                    </a:lnTo>
                    <a:lnTo>
                      <a:pt x="1031" y="888"/>
                    </a:lnTo>
                    <a:lnTo>
                      <a:pt x="1018" y="888"/>
                    </a:lnTo>
                    <a:lnTo>
                      <a:pt x="1018" y="1271"/>
                    </a:lnTo>
                    <a:lnTo>
                      <a:pt x="0" y="636"/>
                    </a:lnTo>
                    <a:lnTo>
                      <a:pt x="1018" y="0"/>
                    </a:lnTo>
                    <a:close/>
                  </a:path>
                </a:pathLst>
              </a:custGeom>
              <a:solidFill>
                <a:srgbClr val="8AAA79"/>
              </a:solidFill>
              <a:ln w="19050">
                <a:solidFill>
                  <a:srgbClr val="01598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90" name="Freeform 10">
                <a:extLst>
                  <a:ext uri="{FF2B5EF4-FFF2-40B4-BE49-F238E27FC236}">
                    <a16:creationId xmlns:a16="http://schemas.microsoft.com/office/drawing/2014/main" id="{04906F5E-73B5-D1B0-AEED-CED9F4EC528A}"/>
                  </a:ext>
                </a:extLst>
              </p:cNvPr>
              <p:cNvSpPr>
                <a:spLocks/>
              </p:cNvSpPr>
              <p:nvPr/>
            </p:nvSpPr>
            <p:spPr bwMode="auto">
              <a:xfrm>
                <a:off x="3362326" y="2882900"/>
                <a:ext cx="3533775" cy="2795588"/>
              </a:xfrm>
              <a:custGeom>
                <a:avLst/>
                <a:gdLst/>
                <a:ahLst/>
                <a:cxnLst>
                  <a:cxn ang="0">
                    <a:pos x="1208" y="0"/>
                  </a:cxn>
                  <a:cxn ang="0">
                    <a:pos x="2226" y="636"/>
                  </a:cxn>
                  <a:cxn ang="0">
                    <a:pos x="1208" y="1271"/>
                  </a:cxn>
                  <a:cxn ang="0">
                    <a:pos x="1208" y="888"/>
                  </a:cxn>
                  <a:cxn ang="0">
                    <a:pos x="1194" y="888"/>
                  </a:cxn>
                  <a:cxn ang="0">
                    <a:pos x="1176" y="890"/>
                  </a:cxn>
                  <a:cxn ang="0">
                    <a:pos x="1153" y="892"/>
                  </a:cxn>
                  <a:cxn ang="0">
                    <a:pos x="1126" y="897"/>
                  </a:cxn>
                  <a:cxn ang="0">
                    <a:pos x="1095" y="903"/>
                  </a:cxn>
                  <a:cxn ang="0">
                    <a:pos x="1058" y="913"/>
                  </a:cxn>
                  <a:cxn ang="0">
                    <a:pos x="1020" y="924"/>
                  </a:cxn>
                  <a:cxn ang="0">
                    <a:pos x="979" y="937"/>
                  </a:cxn>
                  <a:cxn ang="0">
                    <a:pos x="936" y="956"/>
                  </a:cxn>
                  <a:cxn ang="0">
                    <a:pos x="893" y="978"/>
                  </a:cxn>
                  <a:cxn ang="0">
                    <a:pos x="850" y="1003"/>
                  </a:cxn>
                  <a:cxn ang="0">
                    <a:pos x="805" y="1033"/>
                  </a:cxn>
                  <a:cxn ang="0">
                    <a:pos x="762" y="1069"/>
                  </a:cxn>
                  <a:cxn ang="0">
                    <a:pos x="721" y="1110"/>
                  </a:cxn>
                  <a:cxn ang="0">
                    <a:pos x="683" y="1155"/>
                  </a:cxn>
                  <a:cxn ang="0">
                    <a:pos x="647" y="1205"/>
                  </a:cxn>
                  <a:cxn ang="0">
                    <a:pos x="613" y="1264"/>
                  </a:cxn>
                  <a:cxn ang="0">
                    <a:pos x="586" y="1328"/>
                  </a:cxn>
                  <a:cxn ang="0">
                    <a:pos x="561" y="1400"/>
                  </a:cxn>
                  <a:cxn ang="0">
                    <a:pos x="543" y="1478"/>
                  </a:cxn>
                  <a:cxn ang="0">
                    <a:pos x="531" y="1564"/>
                  </a:cxn>
                  <a:cxn ang="0">
                    <a:pos x="525" y="1659"/>
                  </a:cxn>
                  <a:cxn ang="0">
                    <a:pos x="527" y="1761"/>
                  </a:cxn>
                  <a:cxn ang="0">
                    <a:pos x="0" y="1761"/>
                  </a:cxn>
                  <a:cxn ang="0">
                    <a:pos x="0" y="1743"/>
                  </a:cxn>
                  <a:cxn ang="0">
                    <a:pos x="2" y="1720"/>
                  </a:cxn>
                  <a:cxn ang="0">
                    <a:pos x="4" y="1691"/>
                  </a:cxn>
                  <a:cxn ang="0">
                    <a:pos x="9" y="1652"/>
                  </a:cxn>
                  <a:cxn ang="0">
                    <a:pos x="13" y="1609"/>
                  </a:cxn>
                  <a:cxn ang="0">
                    <a:pos x="20" y="1559"/>
                  </a:cxn>
                  <a:cxn ang="0">
                    <a:pos x="32" y="1505"/>
                  </a:cxn>
                  <a:cxn ang="0">
                    <a:pos x="43" y="1446"/>
                  </a:cxn>
                  <a:cxn ang="0">
                    <a:pos x="56" y="1382"/>
                  </a:cxn>
                  <a:cxn ang="0">
                    <a:pos x="74" y="1316"/>
                  </a:cxn>
                  <a:cxn ang="0">
                    <a:pos x="95" y="1248"/>
                  </a:cxn>
                  <a:cxn ang="0">
                    <a:pos x="120" y="1180"/>
                  </a:cxn>
                  <a:cxn ang="0">
                    <a:pos x="147" y="1110"/>
                  </a:cxn>
                  <a:cxn ang="0">
                    <a:pos x="179" y="1037"/>
                  </a:cxn>
                  <a:cxn ang="0">
                    <a:pos x="215" y="967"/>
                  </a:cxn>
                  <a:cxn ang="0">
                    <a:pos x="258" y="899"/>
                  </a:cxn>
                  <a:cxn ang="0">
                    <a:pos x="303" y="831"/>
                  </a:cxn>
                  <a:cxn ang="0">
                    <a:pos x="353" y="765"/>
                  </a:cxn>
                  <a:cxn ang="0">
                    <a:pos x="409" y="701"/>
                  </a:cxn>
                  <a:cxn ang="0">
                    <a:pos x="473" y="645"/>
                  </a:cxn>
                  <a:cxn ang="0">
                    <a:pos x="540" y="590"/>
                  </a:cxn>
                  <a:cxn ang="0">
                    <a:pos x="615" y="540"/>
                  </a:cxn>
                  <a:cxn ang="0">
                    <a:pos x="696" y="497"/>
                  </a:cxn>
                  <a:cxn ang="0">
                    <a:pos x="782" y="461"/>
                  </a:cxn>
                  <a:cxn ang="0">
                    <a:pos x="877" y="431"/>
                  </a:cxn>
                  <a:cxn ang="0">
                    <a:pos x="979" y="409"/>
                  </a:cxn>
                  <a:cxn ang="0">
                    <a:pos x="1090" y="397"/>
                  </a:cxn>
                  <a:cxn ang="0">
                    <a:pos x="1208" y="393"/>
                  </a:cxn>
                  <a:cxn ang="0">
                    <a:pos x="1208" y="0"/>
                  </a:cxn>
                </a:cxnLst>
                <a:rect l="0" t="0" r="r" b="b"/>
                <a:pathLst>
                  <a:path w="2226" h="1761">
                    <a:moveTo>
                      <a:pt x="1208" y="0"/>
                    </a:moveTo>
                    <a:lnTo>
                      <a:pt x="2226" y="636"/>
                    </a:lnTo>
                    <a:lnTo>
                      <a:pt x="1208" y="1271"/>
                    </a:lnTo>
                    <a:lnTo>
                      <a:pt x="1208" y="888"/>
                    </a:lnTo>
                    <a:lnTo>
                      <a:pt x="1194" y="888"/>
                    </a:lnTo>
                    <a:lnTo>
                      <a:pt x="1176" y="890"/>
                    </a:lnTo>
                    <a:lnTo>
                      <a:pt x="1153" y="892"/>
                    </a:lnTo>
                    <a:lnTo>
                      <a:pt x="1126" y="897"/>
                    </a:lnTo>
                    <a:lnTo>
                      <a:pt x="1095" y="903"/>
                    </a:lnTo>
                    <a:lnTo>
                      <a:pt x="1058" y="913"/>
                    </a:lnTo>
                    <a:lnTo>
                      <a:pt x="1020" y="924"/>
                    </a:lnTo>
                    <a:lnTo>
                      <a:pt x="979" y="937"/>
                    </a:lnTo>
                    <a:lnTo>
                      <a:pt x="936" y="956"/>
                    </a:lnTo>
                    <a:lnTo>
                      <a:pt x="893" y="978"/>
                    </a:lnTo>
                    <a:lnTo>
                      <a:pt x="850" y="1003"/>
                    </a:lnTo>
                    <a:lnTo>
                      <a:pt x="805" y="1033"/>
                    </a:lnTo>
                    <a:lnTo>
                      <a:pt x="762" y="1069"/>
                    </a:lnTo>
                    <a:lnTo>
                      <a:pt x="721" y="1110"/>
                    </a:lnTo>
                    <a:lnTo>
                      <a:pt x="683" y="1155"/>
                    </a:lnTo>
                    <a:lnTo>
                      <a:pt x="647" y="1205"/>
                    </a:lnTo>
                    <a:lnTo>
                      <a:pt x="613" y="1264"/>
                    </a:lnTo>
                    <a:lnTo>
                      <a:pt x="586" y="1328"/>
                    </a:lnTo>
                    <a:lnTo>
                      <a:pt x="561" y="1400"/>
                    </a:lnTo>
                    <a:lnTo>
                      <a:pt x="543" y="1478"/>
                    </a:lnTo>
                    <a:lnTo>
                      <a:pt x="531" y="1564"/>
                    </a:lnTo>
                    <a:lnTo>
                      <a:pt x="525" y="1659"/>
                    </a:lnTo>
                    <a:lnTo>
                      <a:pt x="527" y="1761"/>
                    </a:lnTo>
                    <a:lnTo>
                      <a:pt x="0" y="1761"/>
                    </a:lnTo>
                    <a:lnTo>
                      <a:pt x="0" y="1743"/>
                    </a:lnTo>
                    <a:lnTo>
                      <a:pt x="2" y="1720"/>
                    </a:lnTo>
                    <a:lnTo>
                      <a:pt x="4" y="1691"/>
                    </a:lnTo>
                    <a:lnTo>
                      <a:pt x="9" y="1652"/>
                    </a:lnTo>
                    <a:lnTo>
                      <a:pt x="13" y="1609"/>
                    </a:lnTo>
                    <a:lnTo>
                      <a:pt x="20" y="1559"/>
                    </a:lnTo>
                    <a:lnTo>
                      <a:pt x="32" y="1505"/>
                    </a:lnTo>
                    <a:lnTo>
                      <a:pt x="43" y="1446"/>
                    </a:lnTo>
                    <a:lnTo>
                      <a:pt x="56" y="1382"/>
                    </a:lnTo>
                    <a:lnTo>
                      <a:pt x="74" y="1316"/>
                    </a:lnTo>
                    <a:lnTo>
                      <a:pt x="95" y="1248"/>
                    </a:lnTo>
                    <a:lnTo>
                      <a:pt x="120" y="1180"/>
                    </a:lnTo>
                    <a:lnTo>
                      <a:pt x="147" y="1110"/>
                    </a:lnTo>
                    <a:lnTo>
                      <a:pt x="179" y="1037"/>
                    </a:lnTo>
                    <a:lnTo>
                      <a:pt x="215" y="967"/>
                    </a:lnTo>
                    <a:lnTo>
                      <a:pt x="258" y="899"/>
                    </a:lnTo>
                    <a:lnTo>
                      <a:pt x="303" y="831"/>
                    </a:lnTo>
                    <a:lnTo>
                      <a:pt x="353" y="765"/>
                    </a:lnTo>
                    <a:lnTo>
                      <a:pt x="409" y="701"/>
                    </a:lnTo>
                    <a:lnTo>
                      <a:pt x="473" y="645"/>
                    </a:lnTo>
                    <a:lnTo>
                      <a:pt x="540" y="590"/>
                    </a:lnTo>
                    <a:lnTo>
                      <a:pt x="615" y="540"/>
                    </a:lnTo>
                    <a:lnTo>
                      <a:pt x="696" y="497"/>
                    </a:lnTo>
                    <a:lnTo>
                      <a:pt x="782" y="461"/>
                    </a:lnTo>
                    <a:lnTo>
                      <a:pt x="877" y="431"/>
                    </a:lnTo>
                    <a:lnTo>
                      <a:pt x="979" y="409"/>
                    </a:lnTo>
                    <a:lnTo>
                      <a:pt x="1090" y="397"/>
                    </a:lnTo>
                    <a:lnTo>
                      <a:pt x="1208" y="393"/>
                    </a:lnTo>
                    <a:lnTo>
                      <a:pt x="1208" y="0"/>
                    </a:lnTo>
                    <a:close/>
                  </a:path>
                </a:pathLst>
              </a:custGeom>
              <a:solidFill>
                <a:srgbClr val="8AAA79"/>
              </a:solidFill>
              <a:ln w="19050">
                <a:solidFill>
                  <a:srgbClr val="01598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91" name="Freeform 11">
                <a:extLst>
                  <a:ext uri="{FF2B5EF4-FFF2-40B4-BE49-F238E27FC236}">
                    <a16:creationId xmlns:a16="http://schemas.microsoft.com/office/drawing/2014/main" id="{D1819EE9-8BD3-7F5A-2508-C947262AA9BF}"/>
                  </a:ext>
                </a:extLst>
              </p:cNvPr>
              <p:cNvSpPr>
                <a:spLocks/>
              </p:cNvSpPr>
              <p:nvPr/>
            </p:nvSpPr>
            <p:spPr bwMode="auto">
              <a:xfrm>
                <a:off x="2551113" y="1258888"/>
                <a:ext cx="2009775" cy="4419600"/>
              </a:xfrm>
              <a:custGeom>
                <a:avLst/>
                <a:gdLst/>
                <a:ahLst/>
                <a:cxnLst>
                  <a:cxn ang="0">
                    <a:pos x="633" y="0"/>
                  </a:cxn>
                  <a:cxn ang="0">
                    <a:pos x="950" y="510"/>
                  </a:cxn>
                  <a:cxn ang="0">
                    <a:pos x="1266" y="1023"/>
                  </a:cxn>
                  <a:cxn ang="0">
                    <a:pos x="918" y="1023"/>
                  </a:cxn>
                  <a:cxn ang="0">
                    <a:pos x="918" y="2784"/>
                  </a:cxn>
                  <a:cxn ang="0">
                    <a:pos x="321" y="2784"/>
                  </a:cxn>
                  <a:cxn ang="0">
                    <a:pos x="321" y="1023"/>
                  </a:cxn>
                  <a:cxn ang="0">
                    <a:pos x="0" y="1023"/>
                  </a:cxn>
                  <a:cxn ang="0">
                    <a:pos x="316" y="510"/>
                  </a:cxn>
                  <a:cxn ang="0">
                    <a:pos x="633" y="0"/>
                  </a:cxn>
                </a:cxnLst>
                <a:rect l="0" t="0" r="r" b="b"/>
                <a:pathLst>
                  <a:path w="1266" h="2784">
                    <a:moveTo>
                      <a:pt x="633" y="0"/>
                    </a:moveTo>
                    <a:lnTo>
                      <a:pt x="950" y="510"/>
                    </a:lnTo>
                    <a:lnTo>
                      <a:pt x="1266" y="1023"/>
                    </a:lnTo>
                    <a:lnTo>
                      <a:pt x="918" y="1023"/>
                    </a:lnTo>
                    <a:lnTo>
                      <a:pt x="918" y="2784"/>
                    </a:lnTo>
                    <a:lnTo>
                      <a:pt x="321" y="2784"/>
                    </a:lnTo>
                    <a:lnTo>
                      <a:pt x="321" y="1023"/>
                    </a:lnTo>
                    <a:lnTo>
                      <a:pt x="0" y="1023"/>
                    </a:lnTo>
                    <a:lnTo>
                      <a:pt x="316" y="510"/>
                    </a:lnTo>
                    <a:lnTo>
                      <a:pt x="633" y="0"/>
                    </a:lnTo>
                    <a:close/>
                  </a:path>
                </a:pathLst>
              </a:custGeom>
              <a:solidFill>
                <a:srgbClr val="004B6A"/>
              </a:solidFill>
              <a:ln w="19050">
                <a:solidFill>
                  <a:srgbClr val="01598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2D3E"/>
                  </a:solidFill>
                  <a:effectLst/>
                  <a:uLnTx/>
                  <a:uFillTx/>
                  <a:latin typeface="Calibri Light"/>
                  <a:ea typeface="+mn-ea"/>
                  <a:cs typeface="+mn-cs"/>
                </a:endParaRPr>
              </a:p>
            </p:txBody>
          </p:sp>
        </p:grpSp>
      </p:grpSp>
      <p:grpSp>
        <p:nvGrpSpPr>
          <p:cNvPr id="99" name="Group 98">
            <a:extLst>
              <a:ext uri="{FF2B5EF4-FFF2-40B4-BE49-F238E27FC236}">
                <a16:creationId xmlns:a16="http://schemas.microsoft.com/office/drawing/2014/main" id="{2D200FA2-8CCA-56FB-EC8A-87A59DA1E2D2}"/>
              </a:ext>
            </a:extLst>
          </p:cNvPr>
          <p:cNvGrpSpPr/>
          <p:nvPr/>
        </p:nvGrpSpPr>
        <p:grpSpPr>
          <a:xfrm>
            <a:off x="3289909" y="3693939"/>
            <a:ext cx="429768" cy="429768"/>
            <a:chOff x="3288867" y="3754651"/>
            <a:chExt cx="921591" cy="921591"/>
          </a:xfrm>
        </p:grpSpPr>
        <p:sp>
          <p:nvSpPr>
            <p:cNvPr id="93" name="Oval 92">
              <a:extLst>
                <a:ext uri="{FF2B5EF4-FFF2-40B4-BE49-F238E27FC236}">
                  <a16:creationId xmlns:a16="http://schemas.microsoft.com/office/drawing/2014/main" id="{B35C8313-A602-F7F4-E83C-AEC95D4DB1BD}"/>
                </a:ext>
              </a:extLst>
            </p:cNvPr>
            <p:cNvSpPr/>
            <p:nvPr/>
          </p:nvSpPr>
          <p:spPr>
            <a:xfrm>
              <a:off x="3288867" y="3754651"/>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ebas Neue Regular"/>
                <a:ea typeface="+mn-ea"/>
                <a:cs typeface="+mn-cs"/>
              </a:endParaRPr>
            </a:p>
          </p:txBody>
        </p:sp>
        <p:grpSp>
          <p:nvGrpSpPr>
            <p:cNvPr id="94" name="Group 93">
              <a:extLst>
                <a:ext uri="{FF2B5EF4-FFF2-40B4-BE49-F238E27FC236}">
                  <a16:creationId xmlns:a16="http://schemas.microsoft.com/office/drawing/2014/main" id="{F09DC4D8-BF3A-55D2-1469-C3EDBFAC486D}"/>
                </a:ext>
              </a:extLst>
            </p:cNvPr>
            <p:cNvGrpSpPr/>
            <p:nvPr/>
          </p:nvGrpSpPr>
          <p:grpSpPr>
            <a:xfrm>
              <a:off x="3416630" y="3873828"/>
              <a:ext cx="698078" cy="698933"/>
              <a:chOff x="2489457" y="1295400"/>
              <a:chExt cx="4020998" cy="4025918"/>
            </a:xfrm>
          </p:grpSpPr>
          <p:sp>
            <p:nvSpPr>
              <p:cNvPr id="95" name="Freeform 6">
                <a:extLst>
                  <a:ext uri="{FF2B5EF4-FFF2-40B4-BE49-F238E27FC236}">
                    <a16:creationId xmlns:a16="http://schemas.microsoft.com/office/drawing/2014/main" id="{EA8D492C-D0AC-BD03-299E-86EA1510F3F6}"/>
                  </a:ext>
                </a:extLst>
              </p:cNvPr>
              <p:cNvSpPr>
                <a:spLocks/>
              </p:cNvSpPr>
              <p:nvPr/>
            </p:nvSpPr>
            <p:spPr bwMode="auto">
              <a:xfrm>
                <a:off x="4080795" y="3321483"/>
                <a:ext cx="1996553" cy="1999835"/>
              </a:xfrm>
              <a:custGeom>
                <a:avLst/>
                <a:gdLst/>
                <a:ahLst/>
                <a:cxnLst>
                  <a:cxn ang="0">
                    <a:pos x="636" y="3"/>
                  </a:cxn>
                  <a:cxn ang="0">
                    <a:pos x="653" y="16"/>
                  </a:cxn>
                  <a:cxn ang="0">
                    <a:pos x="652" y="58"/>
                  </a:cxn>
                  <a:cxn ang="0">
                    <a:pos x="639" y="92"/>
                  </a:cxn>
                  <a:cxn ang="0">
                    <a:pos x="627" y="140"/>
                  </a:cxn>
                  <a:cxn ang="0">
                    <a:pos x="642" y="207"/>
                  </a:cxn>
                  <a:cxn ang="0">
                    <a:pos x="694" y="255"/>
                  </a:cxn>
                  <a:cxn ang="0">
                    <a:pos x="763" y="263"/>
                  </a:cxn>
                  <a:cxn ang="0">
                    <a:pos x="835" y="215"/>
                  </a:cxn>
                  <a:cxn ang="0">
                    <a:pos x="854" y="140"/>
                  </a:cxn>
                  <a:cxn ang="0">
                    <a:pos x="841" y="92"/>
                  </a:cxn>
                  <a:cxn ang="0">
                    <a:pos x="829" y="58"/>
                  </a:cxn>
                  <a:cxn ang="0">
                    <a:pos x="824" y="24"/>
                  </a:cxn>
                  <a:cxn ang="0">
                    <a:pos x="852" y="1"/>
                  </a:cxn>
                  <a:cxn ang="0">
                    <a:pos x="1215" y="66"/>
                  </a:cxn>
                  <a:cxn ang="0">
                    <a:pos x="1202" y="387"/>
                  </a:cxn>
                  <a:cxn ang="0">
                    <a:pos x="1159" y="390"/>
                  </a:cxn>
                  <a:cxn ang="0">
                    <a:pos x="1134" y="380"/>
                  </a:cxn>
                  <a:cxn ang="0">
                    <a:pos x="1087" y="366"/>
                  </a:cxn>
                  <a:cxn ang="0">
                    <a:pos x="1020" y="372"/>
                  </a:cxn>
                  <a:cxn ang="0">
                    <a:pos x="960" y="433"/>
                  </a:cxn>
                  <a:cxn ang="0">
                    <a:pos x="960" y="522"/>
                  </a:cxn>
                  <a:cxn ang="0">
                    <a:pos x="1020" y="583"/>
                  </a:cxn>
                  <a:cxn ang="0">
                    <a:pos x="1087" y="589"/>
                  </a:cxn>
                  <a:cxn ang="0">
                    <a:pos x="1134" y="575"/>
                  </a:cxn>
                  <a:cxn ang="0">
                    <a:pos x="1159" y="564"/>
                  </a:cxn>
                  <a:cxn ang="0">
                    <a:pos x="1202" y="567"/>
                  </a:cxn>
                  <a:cxn ang="0">
                    <a:pos x="1215" y="890"/>
                  </a:cxn>
                  <a:cxn ang="0">
                    <a:pos x="848" y="956"/>
                  </a:cxn>
                  <a:cxn ang="0">
                    <a:pos x="808" y="990"/>
                  </a:cxn>
                  <a:cxn ang="0">
                    <a:pos x="812" y="1034"/>
                  </a:cxn>
                  <a:cxn ang="0">
                    <a:pos x="830" y="1084"/>
                  </a:cxn>
                  <a:cxn ang="0">
                    <a:pos x="836" y="1140"/>
                  </a:cxn>
                  <a:cxn ang="0">
                    <a:pos x="809" y="1191"/>
                  </a:cxn>
                  <a:cxn ang="0">
                    <a:pos x="740" y="1219"/>
                  </a:cxn>
                  <a:cxn ang="0">
                    <a:pos x="671" y="1191"/>
                  </a:cxn>
                  <a:cxn ang="0">
                    <a:pos x="649" y="1156"/>
                  </a:cxn>
                  <a:cxn ang="0">
                    <a:pos x="646" y="1098"/>
                  </a:cxn>
                  <a:cxn ang="0">
                    <a:pos x="664" y="1044"/>
                  </a:cxn>
                  <a:cxn ang="0">
                    <a:pos x="675" y="1003"/>
                  </a:cxn>
                  <a:cxn ang="0">
                    <a:pos x="647" y="960"/>
                  </a:cxn>
                  <a:cxn ang="0">
                    <a:pos x="264" y="601"/>
                  </a:cxn>
                  <a:cxn ang="0">
                    <a:pos x="240" y="550"/>
                  </a:cxn>
                  <a:cxn ang="0">
                    <a:pos x="185" y="549"/>
                  </a:cxn>
                  <a:cxn ang="0">
                    <a:pos x="162" y="558"/>
                  </a:cxn>
                  <a:cxn ang="0">
                    <a:pos x="118" y="572"/>
                  </a:cxn>
                  <a:cxn ang="0">
                    <a:pos x="60" y="568"/>
                  </a:cxn>
                  <a:cxn ang="0">
                    <a:pos x="7" y="515"/>
                  </a:cxn>
                  <a:cxn ang="0">
                    <a:pos x="5" y="446"/>
                  </a:cxn>
                  <a:cxn ang="0">
                    <a:pos x="45" y="395"/>
                  </a:cxn>
                  <a:cxn ang="0">
                    <a:pos x="107" y="380"/>
                  </a:cxn>
                  <a:cxn ang="0">
                    <a:pos x="151" y="392"/>
                  </a:cxn>
                  <a:cxn ang="0">
                    <a:pos x="182" y="405"/>
                  </a:cxn>
                  <a:cxn ang="0">
                    <a:pos x="224" y="411"/>
                  </a:cxn>
                  <a:cxn ang="0">
                    <a:pos x="257" y="384"/>
                  </a:cxn>
                </a:cxnLst>
                <a:rect l="0" t="0" r="r" b="b"/>
                <a:pathLst>
                  <a:path w="1217" h="1219">
                    <a:moveTo>
                      <a:pt x="264" y="0"/>
                    </a:moveTo>
                    <a:lnTo>
                      <a:pt x="617" y="0"/>
                    </a:lnTo>
                    <a:lnTo>
                      <a:pt x="627" y="1"/>
                    </a:lnTo>
                    <a:lnTo>
                      <a:pt x="636" y="3"/>
                    </a:lnTo>
                    <a:lnTo>
                      <a:pt x="646" y="8"/>
                    </a:lnTo>
                    <a:lnTo>
                      <a:pt x="649" y="11"/>
                    </a:lnTo>
                    <a:lnTo>
                      <a:pt x="651" y="13"/>
                    </a:lnTo>
                    <a:lnTo>
                      <a:pt x="653" y="16"/>
                    </a:lnTo>
                    <a:lnTo>
                      <a:pt x="656" y="24"/>
                    </a:lnTo>
                    <a:lnTo>
                      <a:pt x="658" y="34"/>
                    </a:lnTo>
                    <a:lnTo>
                      <a:pt x="656" y="45"/>
                    </a:lnTo>
                    <a:lnTo>
                      <a:pt x="652" y="58"/>
                    </a:lnTo>
                    <a:lnTo>
                      <a:pt x="650" y="63"/>
                    </a:lnTo>
                    <a:lnTo>
                      <a:pt x="647" y="72"/>
                    </a:lnTo>
                    <a:lnTo>
                      <a:pt x="643" y="81"/>
                    </a:lnTo>
                    <a:lnTo>
                      <a:pt x="639" y="92"/>
                    </a:lnTo>
                    <a:lnTo>
                      <a:pt x="635" y="104"/>
                    </a:lnTo>
                    <a:lnTo>
                      <a:pt x="632" y="116"/>
                    </a:lnTo>
                    <a:lnTo>
                      <a:pt x="629" y="129"/>
                    </a:lnTo>
                    <a:lnTo>
                      <a:pt x="627" y="140"/>
                    </a:lnTo>
                    <a:lnTo>
                      <a:pt x="626" y="151"/>
                    </a:lnTo>
                    <a:lnTo>
                      <a:pt x="627" y="171"/>
                    </a:lnTo>
                    <a:lnTo>
                      <a:pt x="633" y="189"/>
                    </a:lnTo>
                    <a:lnTo>
                      <a:pt x="642" y="207"/>
                    </a:lnTo>
                    <a:lnTo>
                      <a:pt x="652" y="223"/>
                    </a:lnTo>
                    <a:lnTo>
                      <a:pt x="665" y="237"/>
                    </a:lnTo>
                    <a:lnTo>
                      <a:pt x="681" y="248"/>
                    </a:lnTo>
                    <a:lnTo>
                      <a:pt x="694" y="255"/>
                    </a:lnTo>
                    <a:lnTo>
                      <a:pt x="709" y="261"/>
                    </a:lnTo>
                    <a:lnTo>
                      <a:pt x="725" y="264"/>
                    </a:lnTo>
                    <a:lnTo>
                      <a:pt x="740" y="265"/>
                    </a:lnTo>
                    <a:lnTo>
                      <a:pt x="763" y="263"/>
                    </a:lnTo>
                    <a:lnTo>
                      <a:pt x="785" y="256"/>
                    </a:lnTo>
                    <a:lnTo>
                      <a:pt x="804" y="246"/>
                    </a:lnTo>
                    <a:lnTo>
                      <a:pt x="821" y="232"/>
                    </a:lnTo>
                    <a:lnTo>
                      <a:pt x="835" y="215"/>
                    </a:lnTo>
                    <a:lnTo>
                      <a:pt x="846" y="195"/>
                    </a:lnTo>
                    <a:lnTo>
                      <a:pt x="853" y="174"/>
                    </a:lnTo>
                    <a:lnTo>
                      <a:pt x="855" y="151"/>
                    </a:lnTo>
                    <a:lnTo>
                      <a:pt x="854" y="140"/>
                    </a:lnTo>
                    <a:lnTo>
                      <a:pt x="852" y="129"/>
                    </a:lnTo>
                    <a:lnTo>
                      <a:pt x="849" y="116"/>
                    </a:lnTo>
                    <a:lnTo>
                      <a:pt x="846" y="104"/>
                    </a:lnTo>
                    <a:lnTo>
                      <a:pt x="841" y="92"/>
                    </a:lnTo>
                    <a:lnTo>
                      <a:pt x="838" y="81"/>
                    </a:lnTo>
                    <a:lnTo>
                      <a:pt x="834" y="72"/>
                    </a:lnTo>
                    <a:lnTo>
                      <a:pt x="831" y="63"/>
                    </a:lnTo>
                    <a:lnTo>
                      <a:pt x="829" y="58"/>
                    </a:lnTo>
                    <a:lnTo>
                      <a:pt x="827" y="56"/>
                    </a:lnTo>
                    <a:lnTo>
                      <a:pt x="824" y="45"/>
                    </a:lnTo>
                    <a:lnTo>
                      <a:pt x="822" y="34"/>
                    </a:lnTo>
                    <a:lnTo>
                      <a:pt x="824" y="24"/>
                    </a:lnTo>
                    <a:lnTo>
                      <a:pt x="827" y="16"/>
                    </a:lnTo>
                    <a:lnTo>
                      <a:pt x="833" y="9"/>
                    </a:lnTo>
                    <a:lnTo>
                      <a:pt x="842" y="5"/>
                    </a:lnTo>
                    <a:lnTo>
                      <a:pt x="852" y="1"/>
                    </a:lnTo>
                    <a:lnTo>
                      <a:pt x="864" y="0"/>
                    </a:lnTo>
                    <a:lnTo>
                      <a:pt x="1217" y="0"/>
                    </a:lnTo>
                    <a:lnTo>
                      <a:pt x="1217" y="49"/>
                    </a:lnTo>
                    <a:lnTo>
                      <a:pt x="1215" y="66"/>
                    </a:lnTo>
                    <a:lnTo>
                      <a:pt x="1215" y="354"/>
                    </a:lnTo>
                    <a:lnTo>
                      <a:pt x="1214" y="368"/>
                    </a:lnTo>
                    <a:lnTo>
                      <a:pt x="1209" y="379"/>
                    </a:lnTo>
                    <a:lnTo>
                      <a:pt x="1202" y="387"/>
                    </a:lnTo>
                    <a:lnTo>
                      <a:pt x="1193" y="393"/>
                    </a:lnTo>
                    <a:lnTo>
                      <a:pt x="1181" y="395"/>
                    </a:lnTo>
                    <a:lnTo>
                      <a:pt x="1171" y="394"/>
                    </a:lnTo>
                    <a:lnTo>
                      <a:pt x="1159" y="390"/>
                    </a:lnTo>
                    <a:lnTo>
                      <a:pt x="1157" y="389"/>
                    </a:lnTo>
                    <a:lnTo>
                      <a:pt x="1152" y="386"/>
                    </a:lnTo>
                    <a:lnTo>
                      <a:pt x="1144" y="383"/>
                    </a:lnTo>
                    <a:lnTo>
                      <a:pt x="1134" y="380"/>
                    </a:lnTo>
                    <a:lnTo>
                      <a:pt x="1124" y="376"/>
                    </a:lnTo>
                    <a:lnTo>
                      <a:pt x="1111" y="372"/>
                    </a:lnTo>
                    <a:lnTo>
                      <a:pt x="1099" y="369"/>
                    </a:lnTo>
                    <a:lnTo>
                      <a:pt x="1087" y="366"/>
                    </a:lnTo>
                    <a:lnTo>
                      <a:pt x="1075" y="363"/>
                    </a:lnTo>
                    <a:lnTo>
                      <a:pt x="1065" y="363"/>
                    </a:lnTo>
                    <a:lnTo>
                      <a:pt x="1042" y="365"/>
                    </a:lnTo>
                    <a:lnTo>
                      <a:pt x="1020" y="372"/>
                    </a:lnTo>
                    <a:lnTo>
                      <a:pt x="1001" y="382"/>
                    </a:lnTo>
                    <a:lnTo>
                      <a:pt x="984" y="396"/>
                    </a:lnTo>
                    <a:lnTo>
                      <a:pt x="970" y="413"/>
                    </a:lnTo>
                    <a:lnTo>
                      <a:pt x="960" y="433"/>
                    </a:lnTo>
                    <a:lnTo>
                      <a:pt x="953" y="454"/>
                    </a:lnTo>
                    <a:lnTo>
                      <a:pt x="951" y="477"/>
                    </a:lnTo>
                    <a:lnTo>
                      <a:pt x="953" y="500"/>
                    </a:lnTo>
                    <a:lnTo>
                      <a:pt x="960" y="522"/>
                    </a:lnTo>
                    <a:lnTo>
                      <a:pt x="970" y="541"/>
                    </a:lnTo>
                    <a:lnTo>
                      <a:pt x="984" y="558"/>
                    </a:lnTo>
                    <a:lnTo>
                      <a:pt x="1001" y="572"/>
                    </a:lnTo>
                    <a:lnTo>
                      <a:pt x="1020" y="583"/>
                    </a:lnTo>
                    <a:lnTo>
                      <a:pt x="1042" y="590"/>
                    </a:lnTo>
                    <a:lnTo>
                      <a:pt x="1065" y="592"/>
                    </a:lnTo>
                    <a:lnTo>
                      <a:pt x="1075" y="591"/>
                    </a:lnTo>
                    <a:lnTo>
                      <a:pt x="1087" y="589"/>
                    </a:lnTo>
                    <a:lnTo>
                      <a:pt x="1099" y="586"/>
                    </a:lnTo>
                    <a:lnTo>
                      <a:pt x="1111" y="583"/>
                    </a:lnTo>
                    <a:lnTo>
                      <a:pt x="1124" y="578"/>
                    </a:lnTo>
                    <a:lnTo>
                      <a:pt x="1134" y="575"/>
                    </a:lnTo>
                    <a:lnTo>
                      <a:pt x="1144" y="571"/>
                    </a:lnTo>
                    <a:lnTo>
                      <a:pt x="1152" y="568"/>
                    </a:lnTo>
                    <a:lnTo>
                      <a:pt x="1157" y="566"/>
                    </a:lnTo>
                    <a:lnTo>
                      <a:pt x="1159" y="564"/>
                    </a:lnTo>
                    <a:lnTo>
                      <a:pt x="1171" y="561"/>
                    </a:lnTo>
                    <a:lnTo>
                      <a:pt x="1181" y="560"/>
                    </a:lnTo>
                    <a:lnTo>
                      <a:pt x="1193" y="561"/>
                    </a:lnTo>
                    <a:lnTo>
                      <a:pt x="1202" y="567"/>
                    </a:lnTo>
                    <a:lnTo>
                      <a:pt x="1209" y="575"/>
                    </a:lnTo>
                    <a:lnTo>
                      <a:pt x="1214" y="587"/>
                    </a:lnTo>
                    <a:lnTo>
                      <a:pt x="1215" y="601"/>
                    </a:lnTo>
                    <a:lnTo>
                      <a:pt x="1215" y="890"/>
                    </a:lnTo>
                    <a:lnTo>
                      <a:pt x="1217" y="905"/>
                    </a:lnTo>
                    <a:lnTo>
                      <a:pt x="1217" y="954"/>
                    </a:lnTo>
                    <a:lnTo>
                      <a:pt x="864" y="954"/>
                    </a:lnTo>
                    <a:lnTo>
                      <a:pt x="848" y="956"/>
                    </a:lnTo>
                    <a:lnTo>
                      <a:pt x="834" y="960"/>
                    </a:lnTo>
                    <a:lnTo>
                      <a:pt x="823" y="968"/>
                    </a:lnTo>
                    <a:lnTo>
                      <a:pt x="814" y="978"/>
                    </a:lnTo>
                    <a:lnTo>
                      <a:pt x="808" y="990"/>
                    </a:lnTo>
                    <a:lnTo>
                      <a:pt x="806" y="1003"/>
                    </a:lnTo>
                    <a:lnTo>
                      <a:pt x="807" y="1018"/>
                    </a:lnTo>
                    <a:lnTo>
                      <a:pt x="812" y="1033"/>
                    </a:lnTo>
                    <a:lnTo>
                      <a:pt x="812" y="1034"/>
                    </a:lnTo>
                    <a:lnTo>
                      <a:pt x="817" y="1044"/>
                    </a:lnTo>
                    <a:lnTo>
                      <a:pt x="821" y="1056"/>
                    </a:lnTo>
                    <a:lnTo>
                      <a:pt x="826" y="1070"/>
                    </a:lnTo>
                    <a:lnTo>
                      <a:pt x="830" y="1084"/>
                    </a:lnTo>
                    <a:lnTo>
                      <a:pt x="834" y="1098"/>
                    </a:lnTo>
                    <a:lnTo>
                      <a:pt x="837" y="1111"/>
                    </a:lnTo>
                    <a:lnTo>
                      <a:pt x="838" y="1122"/>
                    </a:lnTo>
                    <a:lnTo>
                      <a:pt x="836" y="1140"/>
                    </a:lnTo>
                    <a:lnTo>
                      <a:pt x="832" y="1156"/>
                    </a:lnTo>
                    <a:lnTo>
                      <a:pt x="823" y="1174"/>
                    </a:lnTo>
                    <a:lnTo>
                      <a:pt x="821" y="1176"/>
                    </a:lnTo>
                    <a:lnTo>
                      <a:pt x="809" y="1191"/>
                    </a:lnTo>
                    <a:lnTo>
                      <a:pt x="795" y="1203"/>
                    </a:lnTo>
                    <a:lnTo>
                      <a:pt x="778" y="1212"/>
                    </a:lnTo>
                    <a:lnTo>
                      <a:pt x="760" y="1217"/>
                    </a:lnTo>
                    <a:lnTo>
                      <a:pt x="740" y="1219"/>
                    </a:lnTo>
                    <a:lnTo>
                      <a:pt x="721" y="1217"/>
                    </a:lnTo>
                    <a:lnTo>
                      <a:pt x="703" y="1212"/>
                    </a:lnTo>
                    <a:lnTo>
                      <a:pt x="686" y="1203"/>
                    </a:lnTo>
                    <a:lnTo>
                      <a:pt x="671" y="1191"/>
                    </a:lnTo>
                    <a:lnTo>
                      <a:pt x="659" y="1176"/>
                    </a:lnTo>
                    <a:lnTo>
                      <a:pt x="659" y="1174"/>
                    </a:lnTo>
                    <a:lnTo>
                      <a:pt x="657" y="1172"/>
                    </a:lnTo>
                    <a:lnTo>
                      <a:pt x="649" y="1156"/>
                    </a:lnTo>
                    <a:lnTo>
                      <a:pt x="644" y="1139"/>
                    </a:lnTo>
                    <a:lnTo>
                      <a:pt x="642" y="1121"/>
                    </a:lnTo>
                    <a:lnTo>
                      <a:pt x="644" y="1111"/>
                    </a:lnTo>
                    <a:lnTo>
                      <a:pt x="646" y="1098"/>
                    </a:lnTo>
                    <a:lnTo>
                      <a:pt x="650" y="1085"/>
                    </a:lnTo>
                    <a:lnTo>
                      <a:pt x="654" y="1071"/>
                    </a:lnTo>
                    <a:lnTo>
                      <a:pt x="659" y="1057"/>
                    </a:lnTo>
                    <a:lnTo>
                      <a:pt x="664" y="1044"/>
                    </a:lnTo>
                    <a:lnTo>
                      <a:pt x="668" y="1034"/>
                    </a:lnTo>
                    <a:lnTo>
                      <a:pt x="668" y="1033"/>
                    </a:lnTo>
                    <a:lnTo>
                      <a:pt x="673" y="1018"/>
                    </a:lnTo>
                    <a:lnTo>
                      <a:pt x="675" y="1003"/>
                    </a:lnTo>
                    <a:lnTo>
                      <a:pt x="673" y="990"/>
                    </a:lnTo>
                    <a:lnTo>
                      <a:pt x="667" y="978"/>
                    </a:lnTo>
                    <a:lnTo>
                      <a:pt x="658" y="968"/>
                    </a:lnTo>
                    <a:lnTo>
                      <a:pt x="647" y="960"/>
                    </a:lnTo>
                    <a:lnTo>
                      <a:pt x="633" y="956"/>
                    </a:lnTo>
                    <a:lnTo>
                      <a:pt x="617" y="954"/>
                    </a:lnTo>
                    <a:lnTo>
                      <a:pt x="264" y="954"/>
                    </a:lnTo>
                    <a:lnTo>
                      <a:pt x="264" y="601"/>
                    </a:lnTo>
                    <a:lnTo>
                      <a:pt x="263" y="584"/>
                    </a:lnTo>
                    <a:lnTo>
                      <a:pt x="257" y="570"/>
                    </a:lnTo>
                    <a:lnTo>
                      <a:pt x="250" y="558"/>
                    </a:lnTo>
                    <a:lnTo>
                      <a:pt x="240" y="550"/>
                    </a:lnTo>
                    <a:lnTo>
                      <a:pt x="228" y="545"/>
                    </a:lnTo>
                    <a:lnTo>
                      <a:pt x="214" y="543"/>
                    </a:lnTo>
                    <a:lnTo>
                      <a:pt x="199" y="544"/>
                    </a:lnTo>
                    <a:lnTo>
                      <a:pt x="185" y="549"/>
                    </a:lnTo>
                    <a:lnTo>
                      <a:pt x="183" y="550"/>
                    </a:lnTo>
                    <a:lnTo>
                      <a:pt x="179" y="552"/>
                    </a:lnTo>
                    <a:lnTo>
                      <a:pt x="171" y="555"/>
                    </a:lnTo>
                    <a:lnTo>
                      <a:pt x="162" y="558"/>
                    </a:lnTo>
                    <a:lnTo>
                      <a:pt x="152" y="563"/>
                    </a:lnTo>
                    <a:lnTo>
                      <a:pt x="141" y="567"/>
                    </a:lnTo>
                    <a:lnTo>
                      <a:pt x="129" y="570"/>
                    </a:lnTo>
                    <a:lnTo>
                      <a:pt x="118" y="572"/>
                    </a:lnTo>
                    <a:lnTo>
                      <a:pt x="107" y="575"/>
                    </a:lnTo>
                    <a:lnTo>
                      <a:pt x="98" y="575"/>
                    </a:lnTo>
                    <a:lnTo>
                      <a:pt x="78" y="573"/>
                    </a:lnTo>
                    <a:lnTo>
                      <a:pt x="60" y="568"/>
                    </a:lnTo>
                    <a:lnTo>
                      <a:pt x="43" y="558"/>
                    </a:lnTo>
                    <a:lnTo>
                      <a:pt x="29" y="546"/>
                    </a:lnTo>
                    <a:lnTo>
                      <a:pt x="17" y="532"/>
                    </a:lnTo>
                    <a:lnTo>
                      <a:pt x="7" y="515"/>
                    </a:lnTo>
                    <a:lnTo>
                      <a:pt x="2" y="497"/>
                    </a:lnTo>
                    <a:lnTo>
                      <a:pt x="0" y="477"/>
                    </a:lnTo>
                    <a:lnTo>
                      <a:pt x="1" y="462"/>
                    </a:lnTo>
                    <a:lnTo>
                      <a:pt x="5" y="446"/>
                    </a:lnTo>
                    <a:lnTo>
                      <a:pt x="11" y="432"/>
                    </a:lnTo>
                    <a:lnTo>
                      <a:pt x="19" y="419"/>
                    </a:lnTo>
                    <a:lnTo>
                      <a:pt x="31" y="406"/>
                    </a:lnTo>
                    <a:lnTo>
                      <a:pt x="45" y="395"/>
                    </a:lnTo>
                    <a:lnTo>
                      <a:pt x="61" y="386"/>
                    </a:lnTo>
                    <a:lnTo>
                      <a:pt x="78" y="381"/>
                    </a:lnTo>
                    <a:lnTo>
                      <a:pt x="97" y="380"/>
                    </a:lnTo>
                    <a:lnTo>
                      <a:pt x="107" y="380"/>
                    </a:lnTo>
                    <a:lnTo>
                      <a:pt x="117" y="383"/>
                    </a:lnTo>
                    <a:lnTo>
                      <a:pt x="128" y="385"/>
                    </a:lnTo>
                    <a:lnTo>
                      <a:pt x="140" y="389"/>
                    </a:lnTo>
                    <a:lnTo>
                      <a:pt x="151" y="392"/>
                    </a:lnTo>
                    <a:lnTo>
                      <a:pt x="162" y="396"/>
                    </a:lnTo>
                    <a:lnTo>
                      <a:pt x="170" y="400"/>
                    </a:lnTo>
                    <a:lnTo>
                      <a:pt x="178" y="403"/>
                    </a:lnTo>
                    <a:lnTo>
                      <a:pt x="182" y="405"/>
                    </a:lnTo>
                    <a:lnTo>
                      <a:pt x="185" y="406"/>
                    </a:lnTo>
                    <a:lnTo>
                      <a:pt x="199" y="410"/>
                    </a:lnTo>
                    <a:lnTo>
                      <a:pt x="213" y="412"/>
                    </a:lnTo>
                    <a:lnTo>
                      <a:pt x="224" y="411"/>
                    </a:lnTo>
                    <a:lnTo>
                      <a:pt x="234" y="407"/>
                    </a:lnTo>
                    <a:lnTo>
                      <a:pt x="243" y="403"/>
                    </a:lnTo>
                    <a:lnTo>
                      <a:pt x="250" y="396"/>
                    </a:lnTo>
                    <a:lnTo>
                      <a:pt x="257" y="384"/>
                    </a:lnTo>
                    <a:lnTo>
                      <a:pt x="263" y="370"/>
                    </a:lnTo>
                    <a:lnTo>
                      <a:pt x="264" y="354"/>
                    </a:lnTo>
                    <a:lnTo>
                      <a:pt x="264" y="0"/>
                    </a:lnTo>
                    <a:close/>
                  </a:path>
                </a:pathLst>
              </a:custGeom>
              <a:solidFill>
                <a:srgbClr val="9F969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96" name="Freeform 7">
                <a:extLst>
                  <a:ext uri="{FF2B5EF4-FFF2-40B4-BE49-F238E27FC236}">
                    <a16:creationId xmlns:a16="http://schemas.microsoft.com/office/drawing/2014/main" id="{A4F5F5AE-8234-622E-9983-CE0BA18B0EC1}"/>
                  </a:ext>
                </a:extLst>
              </p:cNvPr>
              <p:cNvSpPr>
                <a:spLocks/>
              </p:cNvSpPr>
              <p:nvPr/>
            </p:nvSpPr>
            <p:spPr bwMode="auto">
              <a:xfrm>
                <a:off x="2924203" y="1295400"/>
                <a:ext cx="1996553" cy="1999835"/>
              </a:xfrm>
              <a:custGeom>
                <a:avLst/>
                <a:gdLst/>
                <a:ahLst/>
                <a:cxnLst>
                  <a:cxn ang="0">
                    <a:pos x="530" y="16"/>
                  </a:cxn>
                  <a:cxn ang="0">
                    <a:pos x="560" y="47"/>
                  </a:cxn>
                  <a:cxn ang="0">
                    <a:pos x="573" y="108"/>
                  </a:cxn>
                  <a:cxn ang="0">
                    <a:pos x="558" y="162"/>
                  </a:cxn>
                  <a:cxn ang="0">
                    <a:pos x="543" y="201"/>
                  </a:cxn>
                  <a:cxn ang="0">
                    <a:pos x="558" y="251"/>
                  </a:cxn>
                  <a:cxn ang="0">
                    <a:pos x="952" y="265"/>
                  </a:cxn>
                  <a:cxn ang="0">
                    <a:pos x="966" y="660"/>
                  </a:cxn>
                  <a:cxn ang="0">
                    <a:pos x="1003" y="676"/>
                  </a:cxn>
                  <a:cxn ang="0">
                    <a:pos x="1037" y="667"/>
                  </a:cxn>
                  <a:cxn ang="0">
                    <a:pos x="1076" y="652"/>
                  </a:cxn>
                  <a:cxn ang="0">
                    <a:pos x="1119" y="644"/>
                  </a:cxn>
                  <a:cxn ang="0">
                    <a:pos x="1188" y="672"/>
                  </a:cxn>
                  <a:cxn ang="0">
                    <a:pos x="1217" y="741"/>
                  </a:cxn>
                  <a:cxn ang="0">
                    <a:pos x="1188" y="810"/>
                  </a:cxn>
                  <a:cxn ang="0">
                    <a:pos x="1118" y="839"/>
                  </a:cxn>
                  <a:cxn ang="0">
                    <a:pos x="1075" y="830"/>
                  </a:cxn>
                  <a:cxn ang="0">
                    <a:pos x="1037" y="816"/>
                  </a:cxn>
                  <a:cxn ang="0">
                    <a:pos x="1003" y="807"/>
                  </a:cxn>
                  <a:cxn ang="0">
                    <a:pos x="959" y="834"/>
                  </a:cxn>
                  <a:cxn ang="0">
                    <a:pos x="599" y="1219"/>
                  </a:cxn>
                  <a:cxn ang="0">
                    <a:pos x="563" y="1202"/>
                  </a:cxn>
                  <a:cxn ang="0">
                    <a:pos x="563" y="1163"/>
                  </a:cxn>
                  <a:cxn ang="0">
                    <a:pos x="573" y="1138"/>
                  </a:cxn>
                  <a:cxn ang="0">
                    <a:pos x="587" y="1090"/>
                  </a:cxn>
                  <a:cxn ang="0">
                    <a:pos x="582" y="1025"/>
                  </a:cxn>
                  <a:cxn ang="0">
                    <a:pos x="524" y="964"/>
                  </a:cxn>
                  <a:cxn ang="0">
                    <a:pos x="453" y="956"/>
                  </a:cxn>
                  <a:cxn ang="0">
                    <a:pos x="381" y="1004"/>
                  </a:cxn>
                  <a:cxn ang="0">
                    <a:pos x="362" y="1079"/>
                  </a:cxn>
                  <a:cxn ang="0">
                    <a:pos x="375" y="1127"/>
                  </a:cxn>
                  <a:cxn ang="0">
                    <a:pos x="387" y="1161"/>
                  </a:cxn>
                  <a:cxn ang="0">
                    <a:pos x="393" y="1194"/>
                  </a:cxn>
                  <a:cxn ang="0">
                    <a:pos x="364" y="1218"/>
                  </a:cxn>
                  <a:cxn ang="0">
                    <a:pos x="1" y="1153"/>
                  </a:cxn>
                  <a:cxn ang="0">
                    <a:pos x="14" y="831"/>
                  </a:cxn>
                  <a:cxn ang="0">
                    <a:pos x="59" y="830"/>
                  </a:cxn>
                  <a:cxn ang="0">
                    <a:pos x="92" y="843"/>
                  </a:cxn>
                  <a:cxn ang="0">
                    <a:pos x="141" y="856"/>
                  </a:cxn>
                  <a:cxn ang="0">
                    <a:pos x="215" y="837"/>
                  </a:cxn>
                  <a:cxn ang="0">
                    <a:pos x="263" y="765"/>
                  </a:cxn>
                  <a:cxn ang="0">
                    <a:pos x="246" y="678"/>
                  </a:cxn>
                  <a:cxn ang="0">
                    <a:pos x="174" y="629"/>
                  </a:cxn>
                  <a:cxn ang="0">
                    <a:pos x="117" y="633"/>
                  </a:cxn>
                  <a:cxn ang="0">
                    <a:pos x="72" y="648"/>
                  </a:cxn>
                  <a:cxn ang="0">
                    <a:pos x="35" y="659"/>
                  </a:cxn>
                  <a:cxn ang="0">
                    <a:pos x="2" y="632"/>
                  </a:cxn>
                  <a:cxn ang="0">
                    <a:pos x="0" y="265"/>
                  </a:cxn>
                  <a:cxn ang="0">
                    <a:pos x="393" y="251"/>
                  </a:cxn>
                  <a:cxn ang="0">
                    <a:pos x="410" y="201"/>
                  </a:cxn>
                  <a:cxn ang="0">
                    <a:pos x="395" y="162"/>
                  </a:cxn>
                  <a:cxn ang="0">
                    <a:pos x="379" y="108"/>
                  </a:cxn>
                  <a:cxn ang="0">
                    <a:pos x="393" y="47"/>
                  </a:cxn>
                  <a:cxn ang="0">
                    <a:pos x="422" y="16"/>
                  </a:cxn>
                </a:cxnLst>
                <a:rect l="0" t="0" r="r" b="b"/>
                <a:pathLst>
                  <a:path w="1217" h="1219">
                    <a:moveTo>
                      <a:pt x="476" y="0"/>
                    </a:moveTo>
                    <a:lnTo>
                      <a:pt x="495" y="1"/>
                    </a:lnTo>
                    <a:lnTo>
                      <a:pt x="513" y="7"/>
                    </a:lnTo>
                    <a:lnTo>
                      <a:pt x="530" y="16"/>
                    </a:lnTo>
                    <a:lnTo>
                      <a:pt x="545" y="28"/>
                    </a:lnTo>
                    <a:lnTo>
                      <a:pt x="557" y="43"/>
                    </a:lnTo>
                    <a:lnTo>
                      <a:pt x="558" y="44"/>
                    </a:lnTo>
                    <a:lnTo>
                      <a:pt x="560" y="47"/>
                    </a:lnTo>
                    <a:lnTo>
                      <a:pt x="567" y="63"/>
                    </a:lnTo>
                    <a:lnTo>
                      <a:pt x="572" y="79"/>
                    </a:lnTo>
                    <a:lnTo>
                      <a:pt x="574" y="97"/>
                    </a:lnTo>
                    <a:lnTo>
                      <a:pt x="573" y="108"/>
                    </a:lnTo>
                    <a:lnTo>
                      <a:pt x="570" y="120"/>
                    </a:lnTo>
                    <a:lnTo>
                      <a:pt x="566" y="134"/>
                    </a:lnTo>
                    <a:lnTo>
                      <a:pt x="562" y="148"/>
                    </a:lnTo>
                    <a:lnTo>
                      <a:pt x="558" y="162"/>
                    </a:lnTo>
                    <a:lnTo>
                      <a:pt x="552" y="175"/>
                    </a:lnTo>
                    <a:lnTo>
                      <a:pt x="548" y="185"/>
                    </a:lnTo>
                    <a:lnTo>
                      <a:pt x="548" y="186"/>
                    </a:lnTo>
                    <a:lnTo>
                      <a:pt x="543" y="201"/>
                    </a:lnTo>
                    <a:lnTo>
                      <a:pt x="541" y="216"/>
                    </a:lnTo>
                    <a:lnTo>
                      <a:pt x="543" y="229"/>
                    </a:lnTo>
                    <a:lnTo>
                      <a:pt x="549" y="241"/>
                    </a:lnTo>
                    <a:lnTo>
                      <a:pt x="558" y="251"/>
                    </a:lnTo>
                    <a:lnTo>
                      <a:pt x="569" y="258"/>
                    </a:lnTo>
                    <a:lnTo>
                      <a:pt x="584" y="263"/>
                    </a:lnTo>
                    <a:lnTo>
                      <a:pt x="599" y="265"/>
                    </a:lnTo>
                    <a:lnTo>
                      <a:pt x="952" y="265"/>
                    </a:lnTo>
                    <a:lnTo>
                      <a:pt x="952" y="618"/>
                    </a:lnTo>
                    <a:lnTo>
                      <a:pt x="954" y="634"/>
                    </a:lnTo>
                    <a:lnTo>
                      <a:pt x="959" y="648"/>
                    </a:lnTo>
                    <a:lnTo>
                      <a:pt x="966" y="660"/>
                    </a:lnTo>
                    <a:lnTo>
                      <a:pt x="974" y="667"/>
                    </a:lnTo>
                    <a:lnTo>
                      <a:pt x="982" y="672"/>
                    </a:lnTo>
                    <a:lnTo>
                      <a:pt x="992" y="676"/>
                    </a:lnTo>
                    <a:lnTo>
                      <a:pt x="1003" y="676"/>
                    </a:lnTo>
                    <a:lnTo>
                      <a:pt x="1017" y="675"/>
                    </a:lnTo>
                    <a:lnTo>
                      <a:pt x="1031" y="670"/>
                    </a:lnTo>
                    <a:lnTo>
                      <a:pt x="1033" y="669"/>
                    </a:lnTo>
                    <a:lnTo>
                      <a:pt x="1037" y="667"/>
                    </a:lnTo>
                    <a:lnTo>
                      <a:pt x="1045" y="664"/>
                    </a:lnTo>
                    <a:lnTo>
                      <a:pt x="1054" y="661"/>
                    </a:lnTo>
                    <a:lnTo>
                      <a:pt x="1064" y="656"/>
                    </a:lnTo>
                    <a:lnTo>
                      <a:pt x="1076" y="652"/>
                    </a:lnTo>
                    <a:lnTo>
                      <a:pt x="1087" y="649"/>
                    </a:lnTo>
                    <a:lnTo>
                      <a:pt x="1099" y="647"/>
                    </a:lnTo>
                    <a:lnTo>
                      <a:pt x="1110" y="644"/>
                    </a:lnTo>
                    <a:lnTo>
                      <a:pt x="1119" y="644"/>
                    </a:lnTo>
                    <a:lnTo>
                      <a:pt x="1139" y="646"/>
                    </a:lnTo>
                    <a:lnTo>
                      <a:pt x="1157" y="651"/>
                    </a:lnTo>
                    <a:lnTo>
                      <a:pt x="1173" y="660"/>
                    </a:lnTo>
                    <a:lnTo>
                      <a:pt x="1188" y="672"/>
                    </a:lnTo>
                    <a:lnTo>
                      <a:pt x="1200" y="687"/>
                    </a:lnTo>
                    <a:lnTo>
                      <a:pt x="1209" y="703"/>
                    </a:lnTo>
                    <a:lnTo>
                      <a:pt x="1214" y="722"/>
                    </a:lnTo>
                    <a:lnTo>
                      <a:pt x="1217" y="741"/>
                    </a:lnTo>
                    <a:lnTo>
                      <a:pt x="1214" y="761"/>
                    </a:lnTo>
                    <a:lnTo>
                      <a:pt x="1209" y="779"/>
                    </a:lnTo>
                    <a:lnTo>
                      <a:pt x="1199" y="796"/>
                    </a:lnTo>
                    <a:lnTo>
                      <a:pt x="1188" y="810"/>
                    </a:lnTo>
                    <a:lnTo>
                      <a:pt x="1173" y="822"/>
                    </a:lnTo>
                    <a:lnTo>
                      <a:pt x="1156" y="832"/>
                    </a:lnTo>
                    <a:lnTo>
                      <a:pt x="1139" y="837"/>
                    </a:lnTo>
                    <a:lnTo>
                      <a:pt x="1118" y="839"/>
                    </a:lnTo>
                    <a:lnTo>
                      <a:pt x="1109" y="839"/>
                    </a:lnTo>
                    <a:lnTo>
                      <a:pt x="1098" y="836"/>
                    </a:lnTo>
                    <a:lnTo>
                      <a:pt x="1087" y="833"/>
                    </a:lnTo>
                    <a:lnTo>
                      <a:pt x="1075" y="830"/>
                    </a:lnTo>
                    <a:lnTo>
                      <a:pt x="1064" y="826"/>
                    </a:lnTo>
                    <a:lnTo>
                      <a:pt x="1054" y="822"/>
                    </a:lnTo>
                    <a:lnTo>
                      <a:pt x="1045" y="819"/>
                    </a:lnTo>
                    <a:lnTo>
                      <a:pt x="1037" y="816"/>
                    </a:lnTo>
                    <a:lnTo>
                      <a:pt x="1033" y="814"/>
                    </a:lnTo>
                    <a:lnTo>
                      <a:pt x="1031" y="813"/>
                    </a:lnTo>
                    <a:lnTo>
                      <a:pt x="1017" y="808"/>
                    </a:lnTo>
                    <a:lnTo>
                      <a:pt x="1003" y="807"/>
                    </a:lnTo>
                    <a:lnTo>
                      <a:pt x="988" y="809"/>
                    </a:lnTo>
                    <a:lnTo>
                      <a:pt x="977" y="814"/>
                    </a:lnTo>
                    <a:lnTo>
                      <a:pt x="966" y="823"/>
                    </a:lnTo>
                    <a:lnTo>
                      <a:pt x="959" y="834"/>
                    </a:lnTo>
                    <a:lnTo>
                      <a:pt x="954" y="848"/>
                    </a:lnTo>
                    <a:lnTo>
                      <a:pt x="952" y="865"/>
                    </a:lnTo>
                    <a:lnTo>
                      <a:pt x="952" y="1219"/>
                    </a:lnTo>
                    <a:lnTo>
                      <a:pt x="599" y="1219"/>
                    </a:lnTo>
                    <a:lnTo>
                      <a:pt x="587" y="1218"/>
                    </a:lnTo>
                    <a:lnTo>
                      <a:pt x="578" y="1214"/>
                    </a:lnTo>
                    <a:lnTo>
                      <a:pt x="569" y="1209"/>
                    </a:lnTo>
                    <a:lnTo>
                      <a:pt x="563" y="1202"/>
                    </a:lnTo>
                    <a:lnTo>
                      <a:pt x="559" y="1194"/>
                    </a:lnTo>
                    <a:lnTo>
                      <a:pt x="558" y="1185"/>
                    </a:lnTo>
                    <a:lnTo>
                      <a:pt x="559" y="1174"/>
                    </a:lnTo>
                    <a:lnTo>
                      <a:pt x="563" y="1163"/>
                    </a:lnTo>
                    <a:lnTo>
                      <a:pt x="564" y="1161"/>
                    </a:lnTo>
                    <a:lnTo>
                      <a:pt x="566" y="1156"/>
                    </a:lnTo>
                    <a:lnTo>
                      <a:pt x="569" y="1147"/>
                    </a:lnTo>
                    <a:lnTo>
                      <a:pt x="573" y="1138"/>
                    </a:lnTo>
                    <a:lnTo>
                      <a:pt x="577" y="1127"/>
                    </a:lnTo>
                    <a:lnTo>
                      <a:pt x="581" y="1115"/>
                    </a:lnTo>
                    <a:lnTo>
                      <a:pt x="584" y="1103"/>
                    </a:lnTo>
                    <a:lnTo>
                      <a:pt x="587" y="1090"/>
                    </a:lnTo>
                    <a:lnTo>
                      <a:pt x="589" y="1079"/>
                    </a:lnTo>
                    <a:lnTo>
                      <a:pt x="590" y="1068"/>
                    </a:lnTo>
                    <a:lnTo>
                      <a:pt x="588" y="1046"/>
                    </a:lnTo>
                    <a:lnTo>
                      <a:pt x="582" y="1025"/>
                    </a:lnTo>
                    <a:lnTo>
                      <a:pt x="572" y="1006"/>
                    </a:lnTo>
                    <a:lnTo>
                      <a:pt x="558" y="990"/>
                    </a:lnTo>
                    <a:lnTo>
                      <a:pt x="543" y="975"/>
                    </a:lnTo>
                    <a:lnTo>
                      <a:pt x="524" y="964"/>
                    </a:lnTo>
                    <a:lnTo>
                      <a:pt x="504" y="957"/>
                    </a:lnTo>
                    <a:lnTo>
                      <a:pt x="482" y="954"/>
                    </a:lnTo>
                    <a:lnTo>
                      <a:pt x="476" y="954"/>
                    </a:lnTo>
                    <a:lnTo>
                      <a:pt x="453" y="956"/>
                    </a:lnTo>
                    <a:lnTo>
                      <a:pt x="431" y="963"/>
                    </a:lnTo>
                    <a:lnTo>
                      <a:pt x="412" y="973"/>
                    </a:lnTo>
                    <a:lnTo>
                      <a:pt x="395" y="987"/>
                    </a:lnTo>
                    <a:lnTo>
                      <a:pt x="381" y="1004"/>
                    </a:lnTo>
                    <a:lnTo>
                      <a:pt x="370" y="1024"/>
                    </a:lnTo>
                    <a:lnTo>
                      <a:pt x="364" y="1045"/>
                    </a:lnTo>
                    <a:lnTo>
                      <a:pt x="361" y="1068"/>
                    </a:lnTo>
                    <a:lnTo>
                      <a:pt x="362" y="1079"/>
                    </a:lnTo>
                    <a:lnTo>
                      <a:pt x="364" y="1090"/>
                    </a:lnTo>
                    <a:lnTo>
                      <a:pt x="367" y="1103"/>
                    </a:lnTo>
                    <a:lnTo>
                      <a:pt x="370" y="1115"/>
                    </a:lnTo>
                    <a:lnTo>
                      <a:pt x="375" y="1127"/>
                    </a:lnTo>
                    <a:lnTo>
                      <a:pt x="378" y="1138"/>
                    </a:lnTo>
                    <a:lnTo>
                      <a:pt x="382" y="1147"/>
                    </a:lnTo>
                    <a:lnTo>
                      <a:pt x="385" y="1156"/>
                    </a:lnTo>
                    <a:lnTo>
                      <a:pt x="387" y="1161"/>
                    </a:lnTo>
                    <a:lnTo>
                      <a:pt x="389" y="1163"/>
                    </a:lnTo>
                    <a:lnTo>
                      <a:pt x="393" y="1174"/>
                    </a:lnTo>
                    <a:lnTo>
                      <a:pt x="394" y="1185"/>
                    </a:lnTo>
                    <a:lnTo>
                      <a:pt x="393" y="1194"/>
                    </a:lnTo>
                    <a:lnTo>
                      <a:pt x="389" y="1202"/>
                    </a:lnTo>
                    <a:lnTo>
                      <a:pt x="382" y="1209"/>
                    </a:lnTo>
                    <a:lnTo>
                      <a:pt x="374" y="1214"/>
                    </a:lnTo>
                    <a:lnTo>
                      <a:pt x="364" y="1218"/>
                    </a:lnTo>
                    <a:lnTo>
                      <a:pt x="352" y="1219"/>
                    </a:lnTo>
                    <a:lnTo>
                      <a:pt x="0" y="1219"/>
                    </a:lnTo>
                    <a:lnTo>
                      <a:pt x="0" y="1170"/>
                    </a:lnTo>
                    <a:lnTo>
                      <a:pt x="1" y="1153"/>
                    </a:lnTo>
                    <a:lnTo>
                      <a:pt x="1" y="865"/>
                    </a:lnTo>
                    <a:lnTo>
                      <a:pt x="2" y="851"/>
                    </a:lnTo>
                    <a:lnTo>
                      <a:pt x="7" y="840"/>
                    </a:lnTo>
                    <a:lnTo>
                      <a:pt x="14" y="831"/>
                    </a:lnTo>
                    <a:lnTo>
                      <a:pt x="23" y="826"/>
                    </a:lnTo>
                    <a:lnTo>
                      <a:pt x="35" y="824"/>
                    </a:lnTo>
                    <a:lnTo>
                      <a:pt x="46" y="825"/>
                    </a:lnTo>
                    <a:lnTo>
                      <a:pt x="59" y="830"/>
                    </a:lnTo>
                    <a:lnTo>
                      <a:pt x="64" y="832"/>
                    </a:lnTo>
                    <a:lnTo>
                      <a:pt x="72" y="835"/>
                    </a:lnTo>
                    <a:lnTo>
                      <a:pt x="82" y="839"/>
                    </a:lnTo>
                    <a:lnTo>
                      <a:pt x="92" y="843"/>
                    </a:lnTo>
                    <a:lnTo>
                      <a:pt x="105" y="847"/>
                    </a:lnTo>
                    <a:lnTo>
                      <a:pt x="117" y="850"/>
                    </a:lnTo>
                    <a:lnTo>
                      <a:pt x="130" y="853"/>
                    </a:lnTo>
                    <a:lnTo>
                      <a:pt x="141" y="856"/>
                    </a:lnTo>
                    <a:lnTo>
                      <a:pt x="151" y="856"/>
                    </a:lnTo>
                    <a:lnTo>
                      <a:pt x="174" y="854"/>
                    </a:lnTo>
                    <a:lnTo>
                      <a:pt x="196" y="847"/>
                    </a:lnTo>
                    <a:lnTo>
                      <a:pt x="215" y="837"/>
                    </a:lnTo>
                    <a:lnTo>
                      <a:pt x="232" y="823"/>
                    </a:lnTo>
                    <a:lnTo>
                      <a:pt x="246" y="806"/>
                    </a:lnTo>
                    <a:lnTo>
                      <a:pt x="257" y="786"/>
                    </a:lnTo>
                    <a:lnTo>
                      <a:pt x="263" y="765"/>
                    </a:lnTo>
                    <a:lnTo>
                      <a:pt x="266" y="742"/>
                    </a:lnTo>
                    <a:lnTo>
                      <a:pt x="263" y="719"/>
                    </a:lnTo>
                    <a:lnTo>
                      <a:pt x="257" y="697"/>
                    </a:lnTo>
                    <a:lnTo>
                      <a:pt x="246" y="678"/>
                    </a:lnTo>
                    <a:lnTo>
                      <a:pt x="232" y="661"/>
                    </a:lnTo>
                    <a:lnTo>
                      <a:pt x="215" y="647"/>
                    </a:lnTo>
                    <a:lnTo>
                      <a:pt x="196" y="636"/>
                    </a:lnTo>
                    <a:lnTo>
                      <a:pt x="174" y="629"/>
                    </a:lnTo>
                    <a:lnTo>
                      <a:pt x="151" y="627"/>
                    </a:lnTo>
                    <a:lnTo>
                      <a:pt x="141" y="628"/>
                    </a:lnTo>
                    <a:lnTo>
                      <a:pt x="130" y="630"/>
                    </a:lnTo>
                    <a:lnTo>
                      <a:pt x="117" y="633"/>
                    </a:lnTo>
                    <a:lnTo>
                      <a:pt x="105" y="636"/>
                    </a:lnTo>
                    <a:lnTo>
                      <a:pt x="92" y="641"/>
                    </a:lnTo>
                    <a:lnTo>
                      <a:pt x="82" y="644"/>
                    </a:lnTo>
                    <a:lnTo>
                      <a:pt x="72" y="648"/>
                    </a:lnTo>
                    <a:lnTo>
                      <a:pt x="64" y="651"/>
                    </a:lnTo>
                    <a:lnTo>
                      <a:pt x="59" y="653"/>
                    </a:lnTo>
                    <a:lnTo>
                      <a:pt x="46" y="658"/>
                    </a:lnTo>
                    <a:lnTo>
                      <a:pt x="35" y="659"/>
                    </a:lnTo>
                    <a:lnTo>
                      <a:pt x="23" y="658"/>
                    </a:lnTo>
                    <a:lnTo>
                      <a:pt x="14" y="652"/>
                    </a:lnTo>
                    <a:lnTo>
                      <a:pt x="7" y="644"/>
                    </a:lnTo>
                    <a:lnTo>
                      <a:pt x="2" y="632"/>
                    </a:lnTo>
                    <a:lnTo>
                      <a:pt x="1" y="618"/>
                    </a:lnTo>
                    <a:lnTo>
                      <a:pt x="1" y="329"/>
                    </a:lnTo>
                    <a:lnTo>
                      <a:pt x="0" y="313"/>
                    </a:lnTo>
                    <a:lnTo>
                      <a:pt x="0" y="265"/>
                    </a:lnTo>
                    <a:lnTo>
                      <a:pt x="352" y="265"/>
                    </a:lnTo>
                    <a:lnTo>
                      <a:pt x="368" y="263"/>
                    </a:lnTo>
                    <a:lnTo>
                      <a:pt x="382" y="258"/>
                    </a:lnTo>
                    <a:lnTo>
                      <a:pt x="393" y="251"/>
                    </a:lnTo>
                    <a:lnTo>
                      <a:pt x="402" y="241"/>
                    </a:lnTo>
                    <a:lnTo>
                      <a:pt x="408" y="229"/>
                    </a:lnTo>
                    <a:lnTo>
                      <a:pt x="410" y="216"/>
                    </a:lnTo>
                    <a:lnTo>
                      <a:pt x="410" y="201"/>
                    </a:lnTo>
                    <a:lnTo>
                      <a:pt x="404" y="186"/>
                    </a:lnTo>
                    <a:lnTo>
                      <a:pt x="404" y="185"/>
                    </a:lnTo>
                    <a:lnTo>
                      <a:pt x="399" y="175"/>
                    </a:lnTo>
                    <a:lnTo>
                      <a:pt x="395" y="162"/>
                    </a:lnTo>
                    <a:lnTo>
                      <a:pt x="390" y="148"/>
                    </a:lnTo>
                    <a:lnTo>
                      <a:pt x="385" y="134"/>
                    </a:lnTo>
                    <a:lnTo>
                      <a:pt x="381" y="120"/>
                    </a:lnTo>
                    <a:lnTo>
                      <a:pt x="379" y="108"/>
                    </a:lnTo>
                    <a:lnTo>
                      <a:pt x="378" y="97"/>
                    </a:lnTo>
                    <a:lnTo>
                      <a:pt x="380" y="79"/>
                    </a:lnTo>
                    <a:lnTo>
                      <a:pt x="384" y="63"/>
                    </a:lnTo>
                    <a:lnTo>
                      <a:pt x="393" y="47"/>
                    </a:lnTo>
                    <a:lnTo>
                      <a:pt x="393" y="44"/>
                    </a:lnTo>
                    <a:lnTo>
                      <a:pt x="395" y="43"/>
                    </a:lnTo>
                    <a:lnTo>
                      <a:pt x="407" y="28"/>
                    </a:lnTo>
                    <a:lnTo>
                      <a:pt x="422" y="16"/>
                    </a:lnTo>
                    <a:lnTo>
                      <a:pt x="439" y="7"/>
                    </a:lnTo>
                    <a:lnTo>
                      <a:pt x="456" y="1"/>
                    </a:lnTo>
                    <a:lnTo>
                      <a:pt x="476" y="0"/>
                    </a:lnTo>
                    <a:close/>
                  </a:path>
                </a:pathLst>
              </a:custGeom>
              <a:solidFill>
                <a:srgbClr val="01598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2D3E"/>
                  </a:solidFill>
                  <a:effectLst/>
                  <a:uLnTx/>
                  <a:uFillTx/>
                  <a:latin typeface="Calibri Light"/>
                  <a:ea typeface="+mn-ea"/>
                  <a:cs typeface="+mn-cs"/>
                </a:endParaRPr>
              </a:p>
            </p:txBody>
          </p:sp>
          <p:sp>
            <p:nvSpPr>
              <p:cNvPr id="97" name="Freeform 8">
                <a:extLst>
                  <a:ext uri="{FF2B5EF4-FFF2-40B4-BE49-F238E27FC236}">
                    <a16:creationId xmlns:a16="http://schemas.microsoft.com/office/drawing/2014/main" id="{F1FC154D-25B9-712D-E595-986AE55F416F}"/>
                  </a:ext>
                </a:extLst>
              </p:cNvPr>
              <p:cNvSpPr>
                <a:spLocks/>
              </p:cNvSpPr>
              <p:nvPr/>
            </p:nvSpPr>
            <p:spPr bwMode="auto">
              <a:xfrm>
                <a:off x="2489457" y="2888377"/>
                <a:ext cx="1996553" cy="1999835"/>
              </a:xfrm>
              <a:custGeom>
                <a:avLst/>
                <a:gdLst/>
                <a:ahLst/>
                <a:cxnLst>
                  <a:cxn ang="0">
                    <a:pos x="782" y="9"/>
                  </a:cxn>
                  <a:cxn ang="0">
                    <a:pos x="831" y="60"/>
                  </a:cxn>
                  <a:cxn ang="0">
                    <a:pos x="835" y="118"/>
                  </a:cxn>
                  <a:cxn ang="0">
                    <a:pos x="822" y="162"/>
                  </a:cxn>
                  <a:cxn ang="0">
                    <a:pos x="808" y="201"/>
                  </a:cxn>
                  <a:cxn ang="0">
                    <a:pos x="823" y="251"/>
                  </a:cxn>
                  <a:cxn ang="0">
                    <a:pos x="1217" y="264"/>
                  </a:cxn>
                  <a:cxn ang="0">
                    <a:pos x="1208" y="648"/>
                  </a:cxn>
                  <a:cxn ang="0">
                    <a:pos x="1172" y="658"/>
                  </a:cxn>
                  <a:cxn ang="0">
                    <a:pos x="1146" y="647"/>
                  </a:cxn>
                  <a:cxn ang="0">
                    <a:pos x="1101" y="633"/>
                  </a:cxn>
                  <a:cxn ang="0">
                    <a:pos x="1045" y="629"/>
                  </a:cxn>
                  <a:cxn ang="0">
                    <a:pos x="976" y="673"/>
                  </a:cxn>
                  <a:cxn ang="0">
                    <a:pos x="953" y="741"/>
                  </a:cxn>
                  <a:cxn ang="0">
                    <a:pos x="986" y="822"/>
                  </a:cxn>
                  <a:cxn ang="0">
                    <a:pos x="1067" y="856"/>
                  </a:cxn>
                  <a:cxn ang="0">
                    <a:pos x="1113" y="847"/>
                  </a:cxn>
                  <a:cxn ang="0">
                    <a:pos x="1154" y="832"/>
                  </a:cxn>
                  <a:cxn ang="0">
                    <a:pos x="1195" y="825"/>
                  </a:cxn>
                  <a:cxn ang="0">
                    <a:pos x="1217" y="865"/>
                  </a:cxn>
                  <a:cxn ang="0">
                    <a:pos x="1152" y="1217"/>
                  </a:cxn>
                  <a:cxn ang="0">
                    <a:pos x="834" y="1208"/>
                  </a:cxn>
                  <a:cxn ang="0">
                    <a:pos x="824" y="1173"/>
                  </a:cxn>
                  <a:cxn ang="0">
                    <a:pos x="834" y="1146"/>
                  </a:cxn>
                  <a:cxn ang="0">
                    <a:pos x="849" y="1101"/>
                  </a:cxn>
                  <a:cxn ang="0">
                    <a:pos x="854" y="1046"/>
                  </a:cxn>
                  <a:cxn ang="0">
                    <a:pos x="814" y="979"/>
                  </a:cxn>
                  <a:cxn ang="0">
                    <a:pos x="741" y="952"/>
                  </a:cxn>
                  <a:cxn ang="0">
                    <a:pos x="667" y="979"/>
                  </a:cxn>
                  <a:cxn ang="0">
                    <a:pos x="628" y="1046"/>
                  </a:cxn>
                  <a:cxn ang="0">
                    <a:pos x="632" y="1101"/>
                  </a:cxn>
                  <a:cxn ang="0">
                    <a:pos x="647" y="1146"/>
                  </a:cxn>
                  <a:cxn ang="0">
                    <a:pos x="658" y="1173"/>
                  </a:cxn>
                  <a:cxn ang="0">
                    <a:pos x="647" y="1208"/>
                  </a:cxn>
                  <a:cxn ang="0">
                    <a:pos x="329" y="1217"/>
                  </a:cxn>
                  <a:cxn ang="0">
                    <a:pos x="263" y="848"/>
                  </a:cxn>
                  <a:cxn ang="0">
                    <a:pos x="228" y="810"/>
                  </a:cxn>
                  <a:cxn ang="0">
                    <a:pos x="185" y="813"/>
                  </a:cxn>
                  <a:cxn ang="0">
                    <a:pos x="157" y="825"/>
                  </a:cxn>
                  <a:cxn ang="0">
                    <a:pos x="97" y="839"/>
                  </a:cxn>
                  <a:cxn ang="0">
                    <a:pos x="45" y="824"/>
                  </a:cxn>
                  <a:cxn ang="0">
                    <a:pos x="7" y="778"/>
                  </a:cxn>
                  <a:cxn ang="0">
                    <a:pos x="7" y="704"/>
                  </a:cxn>
                  <a:cxn ang="0">
                    <a:pos x="45" y="659"/>
                  </a:cxn>
                  <a:cxn ang="0">
                    <a:pos x="97" y="644"/>
                  </a:cxn>
                  <a:cxn ang="0">
                    <a:pos x="157" y="659"/>
                  </a:cxn>
                  <a:cxn ang="0">
                    <a:pos x="185" y="670"/>
                  </a:cxn>
                  <a:cxn ang="0">
                    <a:pos x="228" y="674"/>
                  </a:cxn>
                  <a:cxn ang="0">
                    <a:pos x="263" y="634"/>
                  </a:cxn>
                  <a:cxn ang="0">
                    <a:pos x="636" y="262"/>
                  </a:cxn>
                  <a:cxn ang="0">
                    <a:pos x="673" y="228"/>
                  </a:cxn>
                  <a:cxn ang="0">
                    <a:pos x="666" y="179"/>
                  </a:cxn>
                  <a:cxn ang="0">
                    <a:pos x="652" y="141"/>
                  </a:cxn>
                  <a:cxn ang="0">
                    <a:pos x="643" y="97"/>
                  </a:cxn>
                  <a:cxn ang="0">
                    <a:pos x="672" y="28"/>
                  </a:cxn>
                  <a:cxn ang="0">
                    <a:pos x="741" y="0"/>
                  </a:cxn>
                </a:cxnLst>
                <a:rect l="0" t="0" r="r" b="b"/>
                <a:pathLst>
                  <a:path w="1217" h="1219">
                    <a:moveTo>
                      <a:pt x="741" y="0"/>
                    </a:moveTo>
                    <a:lnTo>
                      <a:pt x="746" y="0"/>
                    </a:lnTo>
                    <a:lnTo>
                      <a:pt x="765" y="3"/>
                    </a:lnTo>
                    <a:lnTo>
                      <a:pt x="782" y="9"/>
                    </a:lnTo>
                    <a:lnTo>
                      <a:pt x="798" y="18"/>
                    </a:lnTo>
                    <a:lnTo>
                      <a:pt x="811" y="30"/>
                    </a:lnTo>
                    <a:lnTo>
                      <a:pt x="823" y="45"/>
                    </a:lnTo>
                    <a:lnTo>
                      <a:pt x="831" y="60"/>
                    </a:lnTo>
                    <a:lnTo>
                      <a:pt x="837" y="78"/>
                    </a:lnTo>
                    <a:lnTo>
                      <a:pt x="838" y="97"/>
                    </a:lnTo>
                    <a:lnTo>
                      <a:pt x="837" y="107"/>
                    </a:lnTo>
                    <a:lnTo>
                      <a:pt x="835" y="118"/>
                    </a:lnTo>
                    <a:lnTo>
                      <a:pt x="833" y="129"/>
                    </a:lnTo>
                    <a:lnTo>
                      <a:pt x="829" y="141"/>
                    </a:lnTo>
                    <a:lnTo>
                      <a:pt x="825" y="152"/>
                    </a:lnTo>
                    <a:lnTo>
                      <a:pt x="822" y="162"/>
                    </a:lnTo>
                    <a:lnTo>
                      <a:pt x="818" y="171"/>
                    </a:lnTo>
                    <a:lnTo>
                      <a:pt x="816" y="179"/>
                    </a:lnTo>
                    <a:lnTo>
                      <a:pt x="814" y="183"/>
                    </a:lnTo>
                    <a:lnTo>
                      <a:pt x="808" y="201"/>
                    </a:lnTo>
                    <a:lnTo>
                      <a:pt x="806" y="215"/>
                    </a:lnTo>
                    <a:lnTo>
                      <a:pt x="808" y="228"/>
                    </a:lnTo>
                    <a:lnTo>
                      <a:pt x="814" y="241"/>
                    </a:lnTo>
                    <a:lnTo>
                      <a:pt x="823" y="251"/>
                    </a:lnTo>
                    <a:lnTo>
                      <a:pt x="834" y="258"/>
                    </a:lnTo>
                    <a:lnTo>
                      <a:pt x="849" y="263"/>
                    </a:lnTo>
                    <a:lnTo>
                      <a:pt x="864" y="264"/>
                    </a:lnTo>
                    <a:lnTo>
                      <a:pt x="1217" y="264"/>
                    </a:lnTo>
                    <a:lnTo>
                      <a:pt x="1217" y="618"/>
                    </a:lnTo>
                    <a:lnTo>
                      <a:pt x="1216" y="630"/>
                    </a:lnTo>
                    <a:lnTo>
                      <a:pt x="1213" y="640"/>
                    </a:lnTo>
                    <a:lnTo>
                      <a:pt x="1208" y="648"/>
                    </a:lnTo>
                    <a:lnTo>
                      <a:pt x="1201" y="654"/>
                    </a:lnTo>
                    <a:lnTo>
                      <a:pt x="1193" y="657"/>
                    </a:lnTo>
                    <a:lnTo>
                      <a:pt x="1184" y="659"/>
                    </a:lnTo>
                    <a:lnTo>
                      <a:pt x="1172" y="658"/>
                    </a:lnTo>
                    <a:lnTo>
                      <a:pt x="1162" y="654"/>
                    </a:lnTo>
                    <a:lnTo>
                      <a:pt x="1160" y="653"/>
                    </a:lnTo>
                    <a:lnTo>
                      <a:pt x="1154" y="650"/>
                    </a:lnTo>
                    <a:lnTo>
                      <a:pt x="1146" y="647"/>
                    </a:lnTo>
                    <a:lnTo>
                      <a:pt x="1137" y="644"/>
                    </a:lnTo>
                    <a:lnTo>
                      <a:pt x="1126" y="640"/>
                    </a:lnTo>
                    <a:lnTo>
                      <a:pt x="1114" y="636"/>
                    </a:lnTo>
                    <a:lnTo>
                      <a:pt x="1101" y="633"/>
                    </a:lnTo>
                    <a:lnTo>
                      <a:pt x="1089" y="630"/>
                    </a:lnTo>
                    <a:lnTo>
                      <a:pt x="1078" y="627"/>
                    </a:lnTo>
                    <a:lnTo>
                      <a:pt x="1068" y="627"/>
                    </a:lnTo>
                    <a:lnTo>
                      <a:pt x="1045" y="629"/>
                    </a:lnTo>
                    <a:lnTo>
                      <a:pt x="1025" y="635"/>
                    </a:lnTo>
                    <a:lnTo>
                      <a:pt x="1006" y="644"/>
                    </a:lnTo>
                    <a:lnTo>
                      <a:pt x="990" y="657"/>
                    </a:lnTo>
                    <a:lnTo>
                      <a:pt x="976" y="673"/>
                    </a:lnTo>
                    <a:lnTo>
                      <a:pt x="966" y="688"/>
                    </a:lnTo>
                    <a:lnTo>
                      <a:pt x="958" y="705"/>
                    </a:lnTo>
                    <a:lnTo>
                      <a:pt x="954" y="723"/>
                    </a:lnTo>
                    <a:lnTo>
                      <a:pt x="953" y="741"/>
                    </a:lnTo>
                    <a:lnTo>
                      <a:pt x="955" y="764"/>
                    </a:lnTo>
                    <a:lnTo>
                      <a:pt x="961" y="786"/>
                    </a:lnTo>
                    <a:lnTo>
                      <a:pt x="972" y="805"/>
                    </a:lnTo>
                    <a:lnTo>
                      <a:pt x="986" y="822"/>
                    </a:lnTo>
                    <a:lnTo>
                      <a:pt x="1003" y="836"/>
                    </a:lnTo>
                    <a:lnTo>
                      <a:pt x="1022" y="847"/>
                    </a:lnTo>
                    <a:lnTo>
                      <a:pt x="1044" y="854"/>
                    </a:lnTo>
                    <a:lnTo>
                      <a:pt x="1067" y="856"/>
                    </a:lnTo>
                    <a:lnTo>
                      <a:pt x="1077" y="855"/>
                    </a:lnTo>
                    <a:lnTo>
                      <a:pt x="1088" y="853"/>
                    </a:lnTo>
                    <a:lnTo>
                      <a:pt x="1101" y="850"/>
                    </a:lnTo>
                    <a:lnTo>
                      <a:pt x="1113" y="847"/>
                    </a:lnTo>
                    <a:lnTo>
                      <a:pt x="1125" y="842"/>
                    </a:lnTo>
                    <a:lnTo>
                      <a:pt x="1136" y="839"/>
                    </a:lnTo>
                    <a:lnTo>
                      <a:pt x="1146" y="835"/>
                    </a:lnTo>
                    <a:lnTo>
                      <a:pt x="1154" y="832"/>
                    </a:lnTo>
                    <a:lnTo>
                      <a:pt x="1159" y="830"/>
                    </a:lnTo>
                    <a:lnTo>
                      <a:pt x="1172" y="825"/>
                    </a:lnTo>
                    <a:lnTo>
                      <a:pt x="1183" y="824"/>
                    </a:lnTo>
                    <a:lnTo>
                      <a:pt x="1195" y="825"/>
                    </a:lnTo>
                    <a:lnTo>
                      <a:pt x="1204" y="831"/>
                    </a:lnTo>
                    <a:lnTo>
                      <a:pt x="1211" y="839"/>
                    </a:lnTo>
                    <a:lnTo>
                      <a:pt x="1216" y="851"/>
                    </a:lnTo>
                    <a:lnTo>
                      <a:pt x="1217" y="865"/>
                    </a:lnTo>
                    <a:lnTo>
                      <a:pt x="1217" y="1219"/>
                    </a:lnTo>
                    <a:lnTo>
                      <a:pt x="1168" y="1219"/>
                    </a:lnTo>
                    <a:lnTo>
                      <a:pt x="1160" y="1218"/>
                    </a:lnTo>
                    <a:lnTo>
                      <a:pt x="1152" y="1217"/>
                    </a:lnTo>
                    <a:lnTo>
                      <a:pt x="864" y="1217"/>
                    </a:lnTo>
                    <a:lnTo>
                      <a:pt x="852" y="1216"/>
                    </a:lnTo>
                    <a:lnTo>
                      <a:pt x="843" y="1213"/>
                    </a:lnTo>
                    <a:lnTo>
                      <a:pt x="834" y="1208"/>
                    </a:lnTo>
                    <a:lnTo>
                      <a:pt x="828" y="1201"/>
                    </a:lnTo>
                    <a:lnTo>
                      <a:pt x="824" y="1193"/>
                    </a:lnTo>
                    <a:lnTo>
                      <a:pt x="823" y="1183"/>
                    </a:lnTo>
                    <a:lnTo>
                      <a:pt x="824" y="1173"/>
                    </a:lnTo>
                    <a:lnTo>
                      <a:pt x="828" y="1162"/>
                    </a:lnTo>
                    <a:lnTo>
                      <a:pt x="829" y="1159"/>
                    </a:lnTo>
                    <a:lnTo>
                      <a:pt x="831" y="1154"/>
                    </a:lnTo>
                    <a:lnTo>
                      <a:pt x="834" y="1146"/>
                    </a:lnTo>
                    <a:lnTo>
                      <a:pt x="838" y="1136"/>
                    </a:lnTo>
                    <a:lnTo>
                      <a:pt x="842" y="1125"/>
                    </a:lnTo>
                    <a:lnTo>
                      <a:pt x="846" y="1113"/>
                    </a:lnTo>
                    <a:lnTo>
                      <a:pt x="849" y="1101"/>
                    </a:lnTo>
                    <a:lnTo>
                      <a:pt x="852" y="1089"/>
                    </a:lnTo>
                    <a:lnTo>
                      <a:pt x="854" y="1078"/>
                    </a:lnTo>
                    <a:lnTo>
                      <a:pt x="855" y="1067"/>
                    </a:lnTo>
                    <a:lnTo>
                      <a:pt x="854" y="1046"/>
                    </a:lnTo>
                    <a:lnTo>
                      <a:pt x="848" y="1027"/>
                    </a:lnTo>
                    <a:lnTo>
                      <a:pt x="840" y="1009"/>
                    </a:lnTo>
                    <a:lnTo>
                      <a:pt x="828" y="993"/>
                    </a:lnTo>
                    <a:lnTo>
                      <a:pt x="814" y="979"/>
                    </a:lnTo>
                    <a:lnTo>
                      <a:pt x="799" y="967"/>
                    </a:lnTo>
                    <a:lnTo>
                      <a:pt x="781" y="959"/>
                    </a:lnTo>
                    <a:lnTo>
                      <a:pt x="762" y="954"/>
                    </a:lnTo>
                    <a:lnTo>
                      <a:pt x="741" y="952"/>
                    </a:lnTo>
                    <a:lnTo>
                      <a:pt x="720" y="954"/>
                    </a:lnTo>
                    <a:lnTo>
                      <a:pt x="701" y="959"/>
                    </a:lnTo>
                    <a:lnTo>
                      <a:pt x="683" y="967"/>
                    </a:lnTo>
                    <a:lnTo>
                      <a:pt x="667" y="979"/>
                    </a:lnTo>
                    <a:lnTo>
                      <a:pt x="653" y="993"/>
                    </a:lnTo>
                    <a:lnTo>
                      <a:pt x="642" y="1009"/>
                    </a:lnTo>
                    <a:lnTo>
                      <a:pt x="634" y="1027"/>
                    </a:lnTo>
                    <a:lnTo>
                      <a:pt x="628" y="1046"/>
                    </a:lnTo>
                    <a:lnTo>
                      <a:pt x="626" y="1067"/>
                    </a:lnTo>
                    <a:lnTo>
                      <a:pt x="627" y="1078"/>
                    </a:lnTo>
                    <a:lnTo>
                      <a:pt x="629" y="1089"/>
                    </a:lnTo>
                    <a:lnTo>
                      <a:pt x="632" y="1101"/>
                    </a:lnTo>
                    <a:lnTo>
                      <a:pt x="635" y="1113"/>
                    </a:lnTo>
                    <a:lnTo>
                      <a:pt x="640" y="1125"/>
                    </a:lnTo>
                    <a:lnTo>
                      <a:pt x="643" y="1136"/>
                    </a:lnTo>
                    <a:lnTo>
                      <a:pt x="647" y="1146"/>
                    </a:lnTo>
                    <a:lnTo>
                      <a:pt x="650" y="1154"/>
                    </a:lnTo>
                    <a:lnTo>
                      <a:pt x="652" y="1159"/>
                    </a:lnTo>
                    <a:lnTo>
                      <a:pt x="654" y="1162"/>
                    </a:lnTo>
                    <a:lnTo>
                      <a:pt x="658" y="1173"/>
                    </a:lnTo>
                    <a:lnTo>
                      <a:pt x="659" y="1183"/>
                    </a:lnTo>
                    <a:lnTo>
                      <a:pt x="658" y="1193"/>
                    </a:lnTo>
                    <a:lnTo>
                      <a:pt x="654" y="1201"/>
                    </a:lnTo>
                    <a:lnTo>
                      <a:pt x="647" y="1208"/>
                    </a:lnTo>
                    <a:lnTo>
                      <a:pt x="639" y="1213"/>
                    </a:lnTo>
                    <a:lnTo>
                      <a:pt x="629" y="1216"/>
                    </a:lnTo>
                    <a:lnTo>
                      <a:pt x="617" y="1217"/>
                    </a:lnTo>
                    <a:lnTo>
                      <a:pt x="329" y="1217"/>
                    </a:lnTo>
                    <a:lnTo>
                      <a:pt x="314" y="1219"/>
                    </a:lnTo>
                    <a:lnTo>
                      <a:pt x="265" y="1219"/>
                    </a:lnTo>
                    <a:lnTo>
                      <a:pt x="265" y="865"/>
                    </a:lnTo>
                    <a:lnTo>
                      <a:pt x="263" y="848"/>
                    </a:lnTo>
                    <a:lnTo>
                      <a:pt x="258" y="835"/>
                    </a:lnTo>
                    <a:lnTo>
                      <a:pt x="250" y="823"/>
                    </a:lnTo>
                    <a:lnTo>
                      <a:pt x="240" y="815"/>
                    </a:lnTo>
                    <a:lnTo>
                      <a:pt x="228" y="810"/>
                    </a:lnTo>
                    <a:lnTo>
                      <a:pt x="214" y="807"/>
                    </a:lnTo>
                    <a:lnTo>
                      <a:pt x="200" y="809"/>
                    </a:lnTo>
                    <a:lnTo>
                      <a:pt x="186" y="813"/>
                    </a:lnTo>
                    <a:lnTo>
                      <a:pt x="185" y="813"/>
                    </a:lnTo>
                    <a:lnTo>
                      <a:pt x="182" y="815"/>
                    </a:lnTo>
                    <a:lnTo>
                      <a:pt x="176" y="817"/>
                    </a:lnTo>
                    <a:lnTo>
                      <a:pt x="168" y="821"/>
                    </a:lnTo>
                    <a:lnTo>
                      <a:pt x="157" y="825"/>
                    </a:lnTo>
                    <a:lnTo>
                      <a:pt x="145" y="829"/>
                    </a:lnTo>
                    <a:lnTo>
                      <a:pt x="120" y="836"/>
                    </a:lnTo>
                    <a:lnTo>
                      <a:pt x="108" y="839"/>
                    </a:lnTo>
                    <a:lnTo>
                      <a:pt x="97" y="839"/>
                    </a:lnTo>
                    <a:lnTo>
                      <a:pt x="80" y="838"/>
                    </a:lnTo>
                    <a:lnTo>
                      <a:pt x="63" y="833"/>
                    </a:lnTo>
                    <a:lnTo>
                      <a:pt x="47" y="825"/>
                    </a:lnTo>
                    <a:lnTo>
                      <a:pt x="45" y="824"/>
                    </a:lnTo>
                    <a:lnTo>
                      <a:pt x="43" y="822"/>
                    </a:lnTo>
                    <a:lnTo>
                      <a:pt x="28" y="810"/>
                    </a:lnTo>
                    <a:lnTo>
                      <a:pt x="16" y="796"/>
                    </a:lnTo>
                    <a:lnTo>
                      <a:pt x="7" y="778"/>
                    </a:lnTo>
                    <a:lnTo>
                      <a:pt x="2" y="761"/>
                    </a:lnTo>
                    <a:lnTo>
                      <a:pt x="0" y="741"/>
                    </a:lnTo>
                    <a:lnTo>
                      <a:pt x="2" y="723"/>
                    </a:lnTo>
                    <a:lnTo>
                      <a:pt x="7" y="704"/>
                    </a:lnTo>
                    <a:lnTo>
                      <a:pt x="16" y="688"/>
                    </a:lnTo>
                    <a:lnTo>
                      <a:pt x="28" y="673"/>
                    </a:lnTo>
                    <a:lnTo>
                      <a:pt x="43" y="660"/>
                    </a:lnTo>
                    <a:lnTo>
                      <a:pt x="45" y="659"/>
                    </a:lnTo>
                    <a:lnTo>
                      <a:pt x="47" y="658"/>
                    </a:lnTo>
                    <a:lnTo>
                      <a:pt x="63" y="650"/>
                    </a:lnTo>
                    <a:lnTo>
                      <a:pt x="80" y="645"/>
                    </a:lnTo>
                    <a:lnTo>
                      <a:pt x="97" y="644"/>
                    </a:lnTo>
                    <a:lnTo>
                      <a:pt x="108" y="644"/>
                    </a:lnTo>
                    <a:lnTo>
                      <a:pt x="120" y="647"/>
                    </a:lnTo>
                    <a:lnTo>
                      <a:pt x="145" y="654"/>
                    </a:lnTo>
                    <a:lnTo>
                      <a:pt x="157" y="659"/>
                    </a:lnTo>
                    <a:lnTo>
                      <a:pt x="168" y="662"/>
                    </a:lnTo>
                    <a:lnTo>
                      <a:pt x="176" y="666"/>
                    </a:lnTo>
                    <a:lnTo>
                      <a:pt x="182" y="668"/>
                    </a:lnTo>
                    <a:lnTo>
                      <a:pt x="185" y="670"/>
                    </a:lnTo>
                    <a:lnTo>
                      <a:pt x="186" y="670"/>
                    </a:lnTo>
                    <a:lnTo>
                      <a:pt x="200" y="674"/>
                    </a:lnTo>
                    <a:lnTo>
                      <a:pt x="214" y="676"/>
                    </a:lnTo>
                    <a:lnTo>
                      <a:pt x="228" y="674"/>
                    </a:lnTo>
                    <a:lnTo>
                      <a:pt x="240" y="668"/>
                    </a:lnTo>
                    <a:lnTo>
                      <a:pt x="250" y="660"/>
                    </a:lnTo>
                    <a:lnTo>
                      <a:pt x="258" y="648"/>
                    </a:lnTo>
                    <a:lnTo>
                      <a:pt x="263" y="634"/>
                    </a:lnTo>
                    <a:lnTo>
                      <a:pt x="265" y="618"/>
                    </a:lnTo>
                    <a:lnTo>
                      <a:pt x="265" y="264"/>
                    </a:lnTo>
                    <a:lnTo>
                      <a:pt x="621" y="264"/>
                    </a:lnTo>
                    <a:lnTo>
                      <a:pt x="636" y="262"/>
                    </a:lnTo>
                    <a:lnTo>
                      <a:pt x="649" y="257"/>
                    </a:lnTo>
                    <a:lnTo>
                      <a:pt x="660" y="250"/>
                    </a:lnTo>
                    <a:lnTo>
                      <a:pt x="668" y="241"/>
                    </a:lnTo>
                    <a:lnTo>
                      <a:pt x="673" y="228"/>
                    </a:lnTo>
                    <a:lnTo>
                      <a:pt x="675" y="215"/>
                    </a:lnTo>
                    <a:lnTo>
                      <a:pt x="674" y="201"/>
                    </a:lnTo>
                    <a:lnTo>
                      <a:pt x="668" y="183"/>
                    </a:lnTo>
                    <a:lnTo>
                      <a:pt x="666" y="179"/>
                    </a:lnTo>
                    <a:lnTo>
                      <a:pt x="664" y="171"/>
                    </a:lnTo>
                    <a:lnTo>
                      <a:pt x="660" y="162"/>
                    </a:lnTo>
                    <a:lnTo>
                      <a:pt x="656" y="152"/>
                    </a:lnTo>
                    <a:lnTo>
                      <a:pt x="652" y="141"/>
                    </a:lnTo>
                    <a:lnTo>
                      <a:pt x="649" y="129"/>
                    </a:lnTo>
                    <a:lnTo>
                      <a:pt x="646" y="118"/>
                    </a:lnTo>
                    <a:lnTo>
                      <a:pt x="644" y="107"/>
                    </a:lnTo>
                    <a:lnTo>
                      <a:pt x="643" y="97"/>
                    </a:lnTo>
                    <a:lnTo>
                      <a:pt x="646" y="77"/>
                    </a:lnTo>
                    <a:lnTo>
                      <a:pt x="651" y="60"/>
                    </a:lnTo>
                    <a:lnTo>
                      <a:pt x="660" y="42"/>
                    </a:lnTo>
                    <a:lnTo>
                      <a:pt x="672" y="28"/>
                    </a:lnTo>
                    <a:lnTo>
                      <a:pt x="687" y="16"/>
                    </a:lnTo>
                    <a:lnTo>
                      <a:pt x="703" y="7"/>
                    </a:lnTo>
                    <a:lnTo>
                      <a:pt x="721" y="2"/>
                    </a:lnTo>
                    <a:lnTo>
                      <a:pt x="741"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98" name="Freeform 11">
                <a:extLst>
                  <a:ext uri="{FF2B5EF4-FFF2-40B4-BE49-F238E27FC236}">
                    <a16:creationId xmlns:a16="http://schemas.microsoft.com/office/drawing/2014/main" id="{7EC43A98-086B-94C0-6019-E05026DAE49D}"/>
                  </a:ext>
                </a:extLst>
              </p:cNvPr>
              <p:cNvSpPr>
                <a:spLocks/>
              </p:cNvSpPr>
              <p:nvPr/>
            </p:nvSpPr>
            <p:spPr bwMode="auto">
              <a:xfrm>
                <a:off x="4513902" y="1728505"/>
                <a:ext cx="1996553" cy="1999835"/>
              </a:xfrm>
              <a:custGeom>
                <a:avLst/>
                <a:gdLst/>
                <a:ahLst/>
                <a:cxnLst>
                  <a:cxn ang="0">
                    <a:pos x="353" y="1"/>
                  </a:cxn>
                  <a:cxn ang="0">
                    <a:pos x="389" y="18"/>
                  </a:cxn>
                  <a:cxn ang="0">
                    <a:pos x="388" y="60"/>
                  </a:cxn>
                  <a:cxn ang="0">
                    <a:pos x="375" y="93"/>
                  </a:cxn>
                  <a:cxn ang="0">
                    <a:pos x="363" y="141"/>
                  </a:cxn>
                  <a:cxn ang="0">
                    <a:pos x="381" y="216"/>
                  </a:cxn>
                  <a:cxn ang="0">
                    <a:pos x="453" y="264"/>
                  </a:cxn>
                  <a:cxn ang="0">
                    <a:pos x="540" y="247"/>
                  </a:cxn>
                  <a:cxn ang="0">
                    <a:pos x="589" y="175"/>
                  </a:cxn>
                  <a:cxn ang="0">
                    <a:pos x="585" y="118"/>
                  </a:cxn>
                  <a:cxn ang="0">
                    <a:pos x="570" y="73"/>
                  </a:cxn>
                  <a:cxn ang="0">
                    <a:pos x="560" y="46"/>
                  </a:cxn>
                  <a:cxn ang="0">
                    <a:pos x="569" y="11"/>
                  </a:cxn>
                  <a:cxn ang="0">
                    <a:pos x="895" y="1"/>
                  </a:cxn>
                  <a:cxn ang="0">
                    <a:pos x="954" y="370"/>
                  </a:cxn>
                  <a:cxn ang="0">
                    <a:pos x="989" y="409"/>
                  </a:cxn>
                  <a:cxn ang="0">
                    <a:pos x="1032" y="405"/>
                  </a:cxn>
                  <a:cxn ang="0">
                    <a:pos x="1060" y="394"/>
                  </a:cxn>
                  <a:cxn ang="0">
                    <a:pos x="1119" y="380"/>
                  </a:cxn>
                  <a:cxn ang="0">
                    <a:pos x="1174" y="396"/>
                  </a:cxn>
                  <a:cxn ang="0">
                    <a:pos x="1215" y="458"/>
                  </a:cxn>
                  <a:cxn ang="0">
                    <a:pos x="1201" y="531"/>
                  </a:cxn>
                  <a:cxn ang="0">
                    <a:pos x="1154" y="569"/>
                  </a:cxn>
                  <a:cxn ang="0">
                    <a:pos x="1095" y="572"/>
                  </a:cxn>
                  <a:cxn ang="0">
                    <a:pos x="1042" y="554"/>
                  </a:cxn>
                  <a:cxn ang="0">
                    <a:pos x="1003" y="543"/>
                  </a:cxn>
                  <a:cxn ang="0">
                    <a:pos x="959" y="570"/>
                  </a:cxn>
                  <a:cxn ang="0">
                    <a:pos x="600" y="954"/>
                  </a:cxn>
                  <a:cxn ang="0">
                    <a:pos x="549" y="978"/>
                  </a:cxn>
                  <a:cxn ang="0">
                    <a:pos x="548" y="1034"/>
                  </a:cxn>
                  <a:cxn ang="0">
                    <a:pos x="557" y="1057"/>
                  </a:cxn>
                  <a:cxn ang="0">
                    <a:pos x="571" y="1101"/>
                  </a:cxn>
                  <a:cxn ang="0">
                    <a:pos x="566" y="1159"/>
                  </a:cxn>
                  <a:cxn ang="0">
                    <a:pos x="514" y="1212"/>
                  </a:cxn>
                  <a:cxn ang="0">
                    <a:pos x="441" y="1212"/>
                  </a:cxn>
                  <a:cxn ang="0">
                    <a:pos x="387" y="1161"/>
                  </a:cxn>
                  <a:cxn ang="0">
                    <a:pos x="381" y="1101"/>
                  </a:cxn>
                  <a:cxn ang="0">
                    <a:pos x="395" y="1057"/>
                  </a:cxn>
                  <a:cxn ang="0">
                    <a:pos x="409" y="1018"/>
                  </a:cxn>
                  <a:cxn ang="0">
                    <a:pos x="397" y="970"/>
                  </a:cxn>
                  <a:cxn ang="0">
                    <a:pos x="353" y="954"/>
                  </a:cxn>
                  <a:cxn ang="0">
                    <a:pos x="6" y="576"/>
                  </a:cxn>
                  <a:cxn ang="0">
                    <a:pos x="45" y="561"/>
                  </a:cxn>
                  <a:cxn ang="0">
                    <a:pos x="71" y="571"/>
                  </a:cxn>
                  <a:cxn ang="0">
                    <a:pos x="116" y="586"/>
                  </a:cxn>
                  <a:cxn ang="0">
                    <a:pos x="170" y="591"/>
                  </a:cxn>
                  <a:cxn ang="0">
                    <a:pos x="237" y="551"/>
                  </a:cxn>
                  <a:cxn ang="0">
                    <a:pos x="265" y="478"/>
                  </a:cxn>
                  <a:cxn ang="0">
                    <a:pos x="249" y="419"/>
                  </a:cxn>
                  <a:cxn ang="0">
                    <a:pos x="190" y="370"/>
                  </a:cxn>
                  <a:cxn ang="0">
                    <a:pos x="128" y="365"/>
                  </a:cxn>
                  <a:cxn ang="0">
                    <a:pos x="80" y="380"/>
                  </a:cxn>
                  <a:cxn ang="0">
                    <a:pos x="55" y="390"/>
                  </a:cxn>
                  <a:cxn ang="0">
                    <a:pos x="13" y="388"/>
                  </a:cxn>
                  <a:cxn ang="0">
                    <a:pos x="0" y="0"/>
                  </a:cxn>
                </a:cxnLst>
                <a:rect l="0" t="0" r="r" b="b"/>
                <a:pathLst>
                  <a:path w="1217" h="1219">
                    <a:moveTo>
                      <a:pt x="0" y="0"/>
                    </a:moveTo>
                    <a:lnTo>
                      <a:pt x="49" y="0"/>
                    </a:lnTo>
                    <a:lnTo>
                      <a:pt x="57" y="1"/>
                    </a:lnTo>
                    <a:lnTo>
                      <a:pt x="353" y="1"/>
                    </a:lnTo>
                    <a:lnTo>
                      <a:pt x="365" y="2"/>
                    </a:lnTo>
                    <a:lnTo>
                      <a:pt x="375" y="6"/>
                    </a:lnTo>
                    <a:lnTo>
                      <a:pt x="383" y="11"/>
                    </a:lnTo>
                    <a:lnTo>
                      <a:pt x="389" y="18"/>
                    </a:lnTo>
                    <a:lnTo>
                      <a:pt x="392" y="26"/>
                    </a:lnTo>
                    <a:lnTo>
                      <a:pt x="394" y="36"/>
                    </a:lnTo>
                    <a:lnTo>
                      <a:pt x="392" y="46"/>
                    </a:lnTo>
                    <a:lnTo>
                      <a:pt x="388" y="60"/>
                    </a:lnTo>
                    <a:lnTo>
                      <a:pt x="386" y="65"/>
                    </a:lnTo>
                    <a:lnTo>
                      <a:pt x="383" y="73"/>
                    </a:lnTo>
                    <a:lnTo>
                      <a:pt x="379" y="83"/>
                    </a:lnTo>
                    <a:lnTo>
                      <a:pt x="375" y="93"/>
                    </a:lnTo>
                    <a:lnTo>
                      <a:pt x="371" y="106"/>
                    </a:lnTo>
                    <a:lnTo>
                      <a:pt x="368" y="118"/>
                    </a:lnTo>
                    <a:lnTo>
                      <a:pt x="365" y="130"/>
                    </a:lnTo>
                    <a:lnTo>
                      <a:pt x="363" y="141"/>
                    </a:lnTo>
                    <a:lnTo>
                      <a:pt x="362" y="152"/>
                    </a:lnTo>
                    <a:lnTo>
                      <a:pt x="364" y="175"/>
                    </a:lnTo>
                    <a:lnTo>
                      <a:pt x="371" y="196"/>
                    </a:lnTo>
                    <a:lnTo>
                      <a:pt x="381" y="216"/>
                    </a:lnTo>
                    <a:lnTo>
                      <a:pt x="395" y="233"/>
                    </a:lnTo>
                    <a:lnTo>
                      <a:pt x="412" y="247"/>
                    </a:lnTo>
                    <a:lnTo>
                      <a:pt x="432" y="257"/>
                    </a:lnTo>
                    <a:lnTo>
                      <a:pt x="453" y="264"/>
                    </a:lnTo>
                    <a:lnTo>
                      <a:pt x="476" y="266"/>
                    </a:lnTo>
                    <a:lnTo>
                      <a:pt x="499" y="264"/>
                    </a:lnTo>
                    <a:lnTo>
                      <a:pt x="521" y="257"/>
                    </a:lnTo>
                    <a:lnTo>
                      <a:pt x="540" y="247"/>
                    </a:lnTo>
                    <a:lnTo>
                      <a:pt x="557" y="233"/>
                    </a:lnTo>
                    <a:lnTo>
                      <a:pt x="571" y="216"/>
                    </a:lnTo>
                    <a:lnTo>
                      <a:pt x="582" y="196"/>
                    </a:lnTo>
                    <a:lnTo>
                      <a:pt x="589" y="175"/>
                    </a:lnTo>
                    <a:lnTo>
                      <a:pt x="591" y="152"/>
                    </a:lnTo>
                    <a:lnTo>
                      <a:pt x="590" y="141"/>
                    </a:lnTo>
                    <a:lnTo>
                      <a:pt x="588" y="130"/>
                    </a:lnTo>
                    <a:lnTo>
                      <a:pt x="585" y="118"/>
                    </a:lnTo>
                    <a:lnTo>
                      <a:pt x="582" y="106"/>
                    </a:lnTo>
                    <a:lnTo>
                      <a:pt x="577" y="93"/>
                    </a:lnTo>
                    <a:lnTo>
                      <a:pt x="574" y="83"/>
                    </a:lnTo>
                    <a:lnTo>
                      <a:pt x="570" y="73"/>
                    </a:lnTo>
                    <a:lnTo>
                      <a:pt x="567" y="65"/>
                    </a:lnTo>
                    <a:lnTo>
                      <a:pt x="565" y="60"/>
                    </a:lnTo>
                    <a:lnTo>
                      <a:pt x="563" y="57"/>
                    </a:lnTo>
                    <a:lnTo>
                      <a:pt x="560" y="46"/>
                    </a:lnTo>
                    <a:lnTo>
                      <a:pt x="558" y="36"/>
                    </a:lnTo>
                    <a:lnTo>
                      <a:pt x="560" y="26"/>
                    </a:lnTo>
                    <a:lnTo>
                      <a:pt x="563" y="18"/>
                    </a:lnTo>
                    <a:lnTo>
                      <a:pt x="569" y="11"/>
                    </a:lnTo>
                    <a:lnTo>
                      <a:pt x="578" y="6"/>
                    </a:lnTo>
                    <a:lnTo>
                      <a:pt x="588" y="2"/>
                    </a:lnTo>
                    <a:lnTo>
                      <a:pt x="600" y="1"/>
                    </a:lnTo>
                    <a:lnTo>
                      <a:pt x="895" y="1"/>
                    </a:lnTo>
                    <a:lnTo>
                      <a:pt x="904" y="0"/>
                    </a:lnTo>
                    <a:lnTo>
                      <a:pt x="953" y="0"/>
                    </a:lnTo>
                    <a:lnTo>
                      <a:pt x="953" y="353"/>
                    </a:lnTo>
                    <a:lnTo>
                      <a:pt x="954" y="370"/>
                    </a:lnTo>
                    <a:lnTo>
                      <a:pt x="959" y="384"/>
                    </a:lnTo>
                    <a:lnTo>
                      <a:pt x="967" y="396"/>
                    </a:lnTo>
                    <a:lnTo>
                      <a:pt x="976" y="404"/>
                    </a:lnTo>
                    <a:lnTo>
                      <a:pt x="989" y="409"/>
                    </a:lnTo>
                    <a:lnTo>
                      <a:pt x="1003" y="412"/>
                    </a:lnTo>
                    <a:lnTo>
                      <a:pt x="1017" y="410"/>
                    </a:lnTo>
                    <a:lnTo>
                      <a:pt x="1031" y="406"/>
                    </a:lnTo>
                    <a:lnTo>
                      <a:pt x="1032" y="405"/>
                    </a:lnTo>
                    <a:lnTo>
                      <a:pt x="1035" y="404"/>
                    </a:lnTo>
                    <a:lnTo>
                      <a:pt x="1041" y="401"/>
                    </a:lnTo>
                    <a:lnTo>
                      <a:pt x="1049" y="398"/>
                    </a:lnTo>
                    <a:lnTo>
                      <a:pt x="1060" y="394"/>
                    </a:lnTo>
                    <a:lnTo>
                      <a:pt x="1072" y="390"/>
                    </a:lnTo>
                    <a:lnTo>
                      <a:pt x="1097" y="383"/>
                    </a:lnTo>
                    <a:lnTo>
                      <a:pt x="1109" y="380"/>
                    </a:lnTo>
                    <a:lnTo>
                      <a:pt x="1119" y="380"/>
                    </a:lnTo>
                    <a:lnTo>
                      <a:pt x="1137" y="381"/>
                    </a:lnTo>
                    <a:lnTo>
                      <a:pt x="1154" y="385"/>
                    </a:lnTo>
                    <a:lnTo>
                      <a:pt x="1170" y="394"/>
                    </a:lnTo>
                    <a:lnTo>
                      <a:pt x="1174" y="396"/>
                    </a:lnTo>
                    <a:lnTo>
                      <a:pt x="1189" y="409"/>
                    </a:lnTo>
                    <a:lnTo>
                      <a:pt x="1201" y="423"/>
                    </a:lnTo>
                    <a:lnTo>
                      <a:pt x="1210" y="440"/>
                    </a:lnTo>
                    <a:lnTo>
                      <a:pt x="1215" y="458"/>
                    </a:lnTo>
                    <a:lnTo>
                      <a:pt x="1217" y="477"/>
                    </a:lnTo>
                    <a:lnTo>
                      <a:pt x="1215" y="496"/>
                    </a:lnTo>
                    <a:lnTo>
                      <a:pt x="1210" y="514"/>
                    </a:lnTo>
                    <a:lnTo>
                      <a:pt x="1201" y="531"/>
                    </a:lnTo>
                    <a:lnTo>
                      <a:pt x="1189" y="546"/>
                    </a:lnTo>
                    <a:lnTo>
                      <a:pt x="1174" y="558"/>
                    </a:lnTo>
                    <a:lnTo>
                      <a:pt x="1170" y="561"/>
                    </a:lnTo>
                    <a:lnTo>
                      <a:pt x="1154" y="569"/>
                    </a:lnTo>
                    <a:lnTo>
                      <a:pt x="1137" y="574"/>
                    </a:lnTo>
                    <a:lnTo>
                      <a:pt x="1119" y="575"/>
                    </a:lnTo>
                    <a:lnTo>
                      <a:pt x="1108" y="575"/>
                    </a:lnTo>
                    <a:lnTo>
                      <a:pt x="1095" y="572"/>
                    </a:lnTo>
                    <a:lnTo>
                      <a:pt x="1082" y="568"/>
                    </a:lnTo>
                    <a:lnTo>
                      <a:pt x="1068" y="563"/>
                    </a:lnTo>
                    <a:lnTo>
                      <a:pt x="1054" y="558"/>
                    </a:lnTo>
                    <a:lnTo>
                      <a:pt x="1042" y="554"/>
                    </a:lnTo>
                    <a:lnTo>
                      <a:pt x="1032" y="549"/>
                    </a:lnTo>
                    <a:lnTo>
                      <a:pt x="1031" y="549"/>
                    </a:lnTo>
                    <a:lnTo>
                      <a:pt x="1017" y="544"/>
                    </a:lnTo>
                    <a:lnTo>
                      <a:pt x="1003" y="543"/>
                    </a:lnTo>
                    <a:lnTo>
                      <a:pt x="989" y="545"/>
                    </a:lnTo>
                    <a:lnTo>
                      <a:pt x="976" y="550"/>
                    </a:lnTo>
                    <a:lnTo>
                      <a:pt x="967" y="559"/>
                    </a:lnTo>
                    <a:lnTo>
                      <a:pt x="959" y="570"/>
                    </a:lnTo>
                    <a:lnTo>
                      <a:pt x="954" y="584"/>
                    </a:lnTo>
                    <a:lnTo>
                      <a:pt x="953" y="601"/>
                    </a:lnTo>
                    <a:lnTo>
                      <a:pt x="953" y="954"/>
                    </a:lnTo>
                    <a:lnTo>
                      <a:pt x="600" y="954"/>
                    </a:lnTo>
                    <a:lnTo>
                      <a:pt x="584" y="956"/>
                    </a:lnTo>
                    <a:lnTo>
                      <a:pt x="570" y="960"/>
                    </a:lnTo>
                    <a:lnTo>
                      <a:pt x="558" y="968"/>
                    </a:lnTo>
                    <a:lnTo>
                      <a:pt x="549" y="978"/>
                    </a:lnTo>
                    <a:lnTo>
                      <a:pt x="544" y="990"/>
                    </a:lnTo>
                    <a:lnTo>
                      <a:pt x="542" y="1004"/>
                    </a:lnTo>
                    <a:lnTo>
                      <a:pt x="542" y="1018"/>
                    </a:lnTo>
                    <a:lnTo>
                      <a:pt x="548" y="1034"/>
                    </a:lnTo>
                    <a:lnTo>
                      <a:pt x="548" y="1035"/>
                    </a:lnTo>
                    <a:lnTo>
                      <a:pt x="551" y="1040"/>
                    </a:lnTo>
                    <a:lnTo>
                      <a:pt x="554" y="1047"/>
                    </a:lnTo>
                    <a:lnTo>
                      <a:pt x="557" y="1057"/>
                    </a:lnTo>
                    <a:lnTo>
                      <a:pt x="561" y="1067"/>
                    </a:lnTo>
                    <a:lnTo>
                      <a:pt x="565" y="1078"/>
                    </a:lnTo>
                    <a:lnTo>
                      <a:pt x="568" y="1090"/>
                    </a:lnTo>
                    <a:lnTo>
                      <a:pt x="571" y="1101"/>
                    </a:lnTo>
                    <a:lnTo>
                      <a:pt x="573" y="1112"/>
                    </a:lnTo>
                    <a:lnTo>
                      <a:pt x="574" y="1122"/>
                    </a:lnTo>
                    <a:lnTo>
                      <a:pt x="571" y="1141"/>
                    </a:lnTo>
                    <a:lnTo>
                      <a:pt x="566" y="1159"/>
                    </a:lnTo>
                    <a:lnTo>
                      <a:pt x="557" y="1176"/>
                    </a:lnTo>
                    <a:lnTo>
                      <a:pt x="545" y="1191"/>
                    </a:lnTo>
                    <a:lnTo>
                      <a:pt x="531" y="1203"/>
                    </a:lnTo>
                    <a:lnTo>
                      <a:pt x="514" y="1212"/>
                    </a:lnTo>
                    <a:lnTo>
                      <a:pt x="496" y="1217"/>
                    </a:lnTo>
                    <a:lnTo>
                      <a:pt x="476" y="1219"/>
                    </a:lnTo>
                    <a:lnTo>
                      <a:pt x="459" y="1218"/>
                    </a:lnTo>
                    <a:lnTo>
                      <a:pt x="441" y="1212"/>
                    </a:lnTo>
                    <a:lnTo>
                      <a:pt x="426" y="1205"/>
                    </a:lnTo>
                    <a:lnTo>
                      <a:pt x="410" y="1193"/>
                    </a:lnTo>
                    <a:lnTo>
                      <a:pt x="397" y="1178"/>
                    </a:lnTo>
                    <a:lnTo>
                      <a:pt x="387" y="1161"/>
                    </a:lnTo>
                    <a:lnTo>
                      <a:pt x="381" y="1142"/>
                    </a:lnTo>
                    <a:lnTo>
                      <a:pt x="378" y="1122"/>
                    </a:lnTo>
                    <a:lnTo>
                      <a:pt x="379" y="1112"/>
                    </a:lnTo>
                    <a:lnTo>
                      <a:pt x="381" y="1101"/>
                    </a:lnTo>
                    <a:lnTo>
                      <a:pt x="384" y="1090"/>
                    </a:lnTo>
                    <a:lnTo>
                      <a:pt x="387" y="1078"/>
                    </a:lnTo>
                    <a:lnTo>
                      <a:pt x="392" y="1067"/>
                    </a:lnTo>
                    <a:lnTo>
                      <a:pt x="395" y="1057"/>
                    </a:lnTo>
                    <a:lnTo>
                      <a:pt x="398" y="1048"/>
                    </a:lnTo>
                    <a:lnTo>
                      <a:pt x="401" y="1040"/>
                    </a:lnTo>
                    <a:lnTo>
                      <a:pt x="404" y="1036"/>
                    </a:lnTo>
                    <a:lnTo>
                      <a:pt x="409" y="1018"/>
                    </a:lnTo>
                    <a:lnTo>
                      <a:pt x="411" y="1004"/>
                    </a:lnTo>
                    <a:lnTo>
                      <a:pt x="409" y="991"/>
                    </a:lnTo>
                    <a:lnTo>
                      <a:pt x="403" y="978"/>
                    </a:lnTo>
                    <a:lnTo>
                      <a:pt x="397" y="970"/>
                    </a:lnTo>
                    <a:lnTo>
                      <a:pt x="389" y="964"/>
                    </a:lnTo>
                    <a:lnTo>
                      <a:pt x="378" y="959"/>
                    </a:lnTo>
                    <a:lnTo>
                      <a:pt x="366" y="956"/>
                    </a:lnTo>
                    <a:lnTo>
                      <a:pt x="353" y="954"/>
                    </a:lnTo>
                    <a:lnTo>
                      <a:pt x="0" y="954"/>
                    </a:lnTo>
                    <a:lnTo>
                      <a:pt x="0" y="601"/>
                    </a:lnTo>
                    <a:lnTo>
                      <a:pt x="2" y="587"/>
                    </a:lnTo>
                    <a:lnTo>
                      <a:pt x="6" y="576"/>
                    </a:lnTo>
                    <a:lnTo>
                      <a:pt x="13" y="567"/>
                    </a:lnTo>
                    <a:lnTo>
                      <a:pt x="22" y="562"/>
                    </a:lnTo>
                    <a:lnTo>
                      <a:pt x="34" y="560"/>
                    </a:lnTo>
                    <a:lnTo>
                      <a:pt x="45" y="561"/>
                    </a:lnTo>
                    <a:lnTo>
                      <a:pt x="55" y="565"/>
                    </a:lnTo>
                    <a:lnTo>
                      <a:pt x="57" y="566"/>
                    </a:lnTo>
                    <a:lnTo>
                      <a:pt x="63" y="568"/>
                    </a:lnTo>
                    <a:lnTo>
                      <a:pt x="71" y="571"/>
                    </a:lnTo>
                    <a:lnTo>
                      <a:pt x="80" y="575"/>
                    </a:lnTo>
                    <a:lnTo>
                      <a:pt x="91" y="579"/>
                    </a:lnTo>
                    <a:lnTo>
                      <a:pt x="104" y="583"/>
                    </a:lnTo>
                    <a:lnTo>
                      <a:pt x="116" y="586"/>
                    </a:lnTo>
                    <a:lnTo>
                      <a:pt x="129" y="589"/>
                    </a:lnTo>
                    <a:lnTo>
                      <a:pt x="140" y="592"/>
                    </a:lnTo>
                    <a:lnTo>
                      <a:pt x="150" y="592"/>
                    </a:lnTo>
                    <a:lnTo>
                      <a:pt x="170" y="591"/>
                    </a:lnTo>
                    <a:lnTo>
                      <a:pt x="190" y="585"/>
                    </a:lnTo>
                    <a:lnTo>
                      <a:pt x="207" y="577"/>
                    </a:lnTo>
                    <a:lnTo>
                      <a:pt x="224" y="566"/>
                    </a:lnTo>
                    <a:lnTo>
                      <a:pt x="237" y="551"/>
                    </a:lnTo>
                    <a:lnTo>
                      <a:pt x="249" y="536"/>
                    </a:lnTo>
                    <a:lnTo>
                      <a:pt x="257" y="518"/>
                    </a:lnTo>
                    <a:lnTo>
                      <a:pt x="262" y="499"/>
                    </a:lnTo>
                    <a:lnTo>
                      <a:pt x="265" y="478"/>
                    </a:lnTo>
                    <a:lnTo>
                      <a:pt x="265" y="477"/>
                    </a:lnTo>
                    <a:lnTo>
                      <a:pt x="262" y="456"/>
                    </a:lnTo>
                    <a:lnTo>
                      <a:pt x="257" y="437"/>
                    </a:lnTo>
                    <a:lnTo>
                      <a:pt x="249" y="419"/>
                    </a:lnTo>
                    <a:lnTo>
                      <a:pt x="237" y="403"/>
                    </a:lnTo>
                    <a:lnTo>
                      <a:pt x="224" y="389"/>
                    </a:lnTo>
                    <a:lnTo>
                      <a:pt x="207" y="378"/>
                    </a:lnTo>
                    <a:lnTo>
                      <a:pt x="190" y="370"/>
                    </a:lnTo>
                    <a:lnTo>
                      <a:pt x="170" y="364"/>
                    </a:lnTo>
                    <a:lnTo>
                      <a:pt x="149" y="362"/>
                    </a:lnTo>
                    <a:lnTo>
                      <a:pt x="139" y="363"/>
                    </a:lnTo>
                    <a:lnTo>
                      <a:pt x="128" y="365"/>
                    </a:lnTo>
                    <a:lnTo>
                      <a:pt x="116" y="368"/>
                    </a:lnTo>
                    <a:lnTo>
                      <a:pt x="103" y="371"/>
                    </a:lnTo>
                    <a:lnTo>
                      <a:pt x="91" y="376"/>
                    </a:lnTo>
                    <a:lnTo>
                      <a:pt x="80" y="380"/>
                    </a:lnTo>
                    <a:lnTo>
                      <a:pt x="71" y="383"/>
                    </a:lnTo>
                    <a:lnTo>
                      <a:pt x="63" y="386"/>
                    </a:lnTo>
                    <a:lnTo>
                      <a:pt x="57" y="388"/>
                    </a:lnTo>
                    <a:lnTo>
                      <a:pt x="55" y="390"/>
                    </a:lnTo>
                    <a:lnTo>
                      <a:pt x="45" y="394"/>
                    </a:lnTo>
                    <a:lnTo>
                      <a:pt x="34" y="395"/>
                    </a:lnTo>
                    <a:lnTo>
                      <a:pt x="22" y="393"/>
                    </a:lnTo>
                    <a:lnTo>
                      <a:pt x="13" y="388"/>
                    </a:lnTo>
                    <a:lnTo>
                      <a:pt x="6" y="379"/>
                    </a:lnTo>
                    <a:lnTo>
                      <a:pt x="2" y="368"/>
                    </a:lnTo>
                    <a:lnTo>
                      <a:pt x="0" y="353"/>
                    </a:lnTo>
                    <a:lnTo>
                      <a:pt x="0" y="0"/>
                    </a:lnTo>
                    <a:close/>
                  </a:path>
                </a:pathLst>
              </a:custGeom>
              <a:solidFill>
                <a:srgbClr val="8AAA7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32D3E"/>
                  </a:solidFill>
                  <a:effectLst/>
                  <a:uLnTx/>
                  <a:uFillTx/>
                  <a:latin typeface="Calibri Light"/>
                  <a:ea typeface="+mn-ea"/>
                  <a:cs typeface="+mn-cs"/>
                </a:endParaRPr>
              </a:p>
            </p:txBody>
          </p:sp>
        </p:grpSp>
      </p:grpSp>
      <p:grpSp>
        <p:nvGrpSpPr>
          <p:cNvPr id="114" name="Group 113">
            <a:extLst>
              <a:ext uri="{FF2B5EF4-FFF2-40B4-BE49-F238E27FC236}">
                <a16:creationId xmlns:a16="http://schemas.microsoft.com/office/drawing/2014/main" id="{FDD07B4F-15F4-1F3E-A479-3014887E919A}"/>
              </a:ext>
            </a:extLst>
          </p:cNvPr>
          <p:cNvGrpSpPr/>
          <p:nvPr/>
        </p:nvGrpSpPr>
        <p:grpSpPr>
          <a:xfrm>
            <a:off x="3289909" y="4259470"/>
            <a:ext cx="429768" cy="429768"/>
            <a:chOff x="2553353" y="5220535"/>
            <a:chExt cx="921591" cy="921591"/>
          </a:xfrm>
        </p:grpSpPr>
        <p:sp>
          <p:nvSpPr>
            <p:cNvPr id="100" name="Oval 99">
              <a:extLst>
                <a:ext uri="{FF2B5EF4-FFF2-40B4-BE49-F238E27FC236}">
                  <a16:creationId xmlns:a16="http://schemas.microsoft.com/office/drawing/2014/main" id="{0AF96730-9903-1CBA-94C6-CF4941CB31DF}"/>
                </a:ext>
              </a:extLst>
            </p:cNvPr>
            <p:cNvSpPr/>
            <p:nvPr/>
          </p:nvSpPr>
          <p:spPr>
            <a:xfrm>
              <a:off x="2553353" y="5220535"/>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ebas Neue Regular"/>
                <a:ea typeface="+mn-ea"/>
                <a:cs typeface="+mn-cs"/>
              </a:endParaRPr>
            </a:p>
          </p:txBody>
        </p:sp>
        <p:grpSp>
          <p:nvGrpSpPr>
            <p:cNvPr id="101" name="Group 100">
              <a:extLst>
                <a:ext uri="{FF2B5EF4-FFF2-40B4-BE49-F238E27FC236}">
                  <a16:creationId xmlns:a16="http://schemas.microsoft.com/office/drawing/2014/main" id="{61186A65-F687-3D80-6C11-682E510FE78B}"/>
                </a:ext>
              </a:extLst>
            </p:cNvPr>
            <p:cNvGrpSpPr/>
            <p:nvPr/>
          </p:nvGrpSpPr>
          <p:grpSpPr>
            <a:xfrm>
              <a:off x="2615399" y="5232491"/>
              <a:ext cx="736880" cy="793564"/>
              <a:chOff x="7280463" y="1091854"/>
              <a:chExt cx="1039099" cy="1119030"/>
            </a:xfrm>
          </p:grpSpPr>
          <p:sp>
            <p:nvSpPr>
              <p:cNvPr id="102" name="Rectangle 101">
                <a:extLst>
                  <a:ext uri="{FF2B5EF4-FFF2-40B4-BE49-F238E27FC236}">
                    <a16:creationId xmlns:a16="http://schemas.microsoft.com/office/drawing/2014/main" id="{F40D874C-3351-13B3-3683-100863B02FA1}"/>
                  </a:ext>
                </a:extLst>
              </p:cNvPr>
              <p:cNvSpPr/>
              <p:nvPr/>
            </p:nvSpPr>
            <p:spPr>
              <a:xfrm>
                <a:off x="7520256" y="1091854"/>
                <a:ext cx="26645" cy="11190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103" name="Rectangle 102">
                <a:extLst>
                  <a:ext uri="{FF2B5EF4-FFF2-40B4-BE49-F238E27FC236}">
                    <a16:creationId xmlns:a16="http://schemas.microsoft.com/office/drawing/2014/main" id="{A6B53F42-E696-A3F5-3D1E-C792B8518496}"/>
                  </a:ext>
                </a:extLst>
              </p:cNvPr>
              <p:cNvSpPr/>
              <p:nvPr/>
            </p:nvSpPr>
            <p:spPr>
              <a:xfrm rot="16200000">
                <a:off x="7786691" y="1678012"/>
                <a:ext cx="26644" cy="1039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Rectangle 103">
                <a:extLst>
                  <a:ext uri="{FF2B5EF4-FFF2-40B4-BE49-F238E27FC236}">
                    <a16:creationId xmlns:a16="http://schemas.microsoft.com/office/drawing/2014/main" id="{600D1C70-8A86-540A-D44D-38E737A7AE54}"/>
                  </a:ext>
                </a:extLst>
              </p:cNvPr>
              <p:cNvSpPr/>
              <p:nvPr/>
            </p:nvSpPr>
            <p:spPr>
              <a:xfrm rot="16200000">
                <a:off x="7706760" y="924614"/>
                <a:ext cx="26645" cy="879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Rectangle 104">
                <a:extLst>
                  <a:ext uri="{FF2B5EF4-FFF2-40B4-BE49-F238E27FC236}">
                    <a16:creationId xmlns:a16="http://schemas.microsoft.com/office/drawing/2014/main" id="{623B972C-2BB1-B29C-1EA2-63F0E0EB8918}"/>
                  </a:ext>
                </a:extLst>
              </p:cNvPr>
              <p:cNvSpPr/>
              <p:nvPr/>
            </p:nvSpPr>
            <p:spPr>
              <a:xfrm>
                <a:off x="7483774" y="1305002"/>
                <a:ext cx="106574" cy="1065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Rectangle 105">
                <a:extLst>
                  <a:ext uri="{FF2B5EF4-FFF2-40B4-BE49-F238E27FC236}">
                    <a16:creationId xmlns:a16="http://schemas.microsoft.com/office/drawing/2014/main" id="{169E878F-255A-AA51-3CEF-279C3DE1877F}"/>
                  </a:ext>
                </a:extLst>
              </p:cNvPr>
              <p:cNvSpPr/>
              <p:nvPr/>
            </p:nvSpPr>
            <p:spPr>
              <a:xfrm>
                <a:off x="7866621" y="2051021"/>
                <a:ext cx="186505" cy="1332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07" name="Group 106">
                <a:extLst>
                  <a:ext uri="{FF2B5EF4-FFF2-40B4-BE49-F238E27FC236}">
                    <a16:creationId xmlns:a16="http://schemas.microsoft.com/office/drawing/2014/main" id="{8D5DBF7A-0D1E-9165-CD02-880D49B8E93F}"/>
                  </a:ext>
                </a:extLst>
              </p:cNvPr>
              <p:cNvGrpSpPr/>
              <p:nvPr/>
            </p:nvGrpSpPr>
            <p:grpSpPr>
              <a:xfrm>
                <a:off x="7890888" y="1840614"/>
                <a:ext cx="137972" cy="210407"/>
                <a:chOff x="4334566" y="4732239"/>
                <a:chExt cx="394596" cy="601761"/>
              </a:xfrm>
            </p:grpSpPr>
            <p:sp>
              <p:nvSpPr>
                <p:cNvPr id="112" name="Freeform 126">
                  <a:extLst>
                    <a:ext uri="{FF2B5EF4-FFF2-40B4-BE49-F238E27FC236}">
                      <a16:creationId xmlns:a16="http://schemas.microsoft.com/office/drawing/2014/main" id="{A00DE426-146D-EBE4-ACAE-BBBBB483B4A5}"/>
                    </a:ext>
                  </a:extLst>
                </p:cNvPr>
                <p:cNvSpPr/>
                <p:nvPr/>
              </p:nvSpPr>
              <p:spPr>
                <a:xfrm>
                  <a:off x="4334566" y="4732239"/>
                  <a:ext cx="394596" cy="59859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78510 w 551743"/>
                    <a:gd name="connsiteY3" fmla="*/ 359376 h 806605"/>
                    <a:gd name="connsiteX4" fmla="*/ 207080 w 551743"/>
                    <a:gd name="connsiteY4" fmla="*/ 0 h 806605"/>
                    <a:gd name="connsiteX5" fmla="*/ 373674 w 551743"/>
                    <a:gd name="connsiteY5" fmla="*/ 440519 h 806605"/>
                    <a:gd name="connsiteX6" fmla="*/ 427442 w 551743"/>
                    <a:gd name="connsiteY6" fmla="*/ 177114 h 806605"/>
                    <a:gd name="connsiteX7" fmla="*/ 518969 w 551743"/>
                    <a:gd name="connsiteY7" fmla="*/ 444329 h 806605"/>
                    <a:gd name="connsiteX8" fmla="*/ 331764 w 551743"/>
                    <a:gd name="connsiteY8" fmla="*/ 793201 h 806605"/>
                    <a:gd name="connsiteX0" fmla="*/ 331764 w 551743"/>
                    <a:gd name="connsiteY0" fmla="*/ 823578 h 836982"/>
                    <a:gd name="connsiteX1" fmla="*/ 81643 w 551743"/>
                    <a:gd name="connsiteY1" fmla="*/ 688478 h 836982"/>
                    <a:gd name="connsiteX2" fmla="*/ 31554 w 551743"/>
                    <a:gd name="connsiteY2" fmla="*/ 431972 h 836982"/>
                    <a:gd name="connsiteX3" fmla="*/ 78510 w 551743"/>
                    <a:gd name="connsiteY3" fmla="*/ 389753 h 836982"/>
                    <a:gd name="connsiteX4" fmla="*/ 207080 w 551743"/>
                    <a:gd name="connsiteY4" fmla="*/ 30377 h 836982"/>
                    <a:gd name="connsiteX5" fmla="*/ 427442 w 551743"/>
                    <a:gd name="connsiteY5" fmla="*/ 207491 h 836982"/>
                    <a:gd name="connsiteX6" fmla="*/ 518969 w 551743"/>
                    <a:gd name="connsiteY6" fmla="*/ 474706 h 836982"/>
                    <a:gd name="connsiteX7" fmla="*/ 331764 w 551743"/>
                    <a:gd name="connsiteY7" fmla="*/ 823578 h 8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43" h="836982">
                      <a:moveTo>
                        <a:pt x="331764" y="823578"/>
                      </a:moveTo>
                      <a:cubicBezTo>
                        <a:pt x="326769" y="836982"/>
                        <a:pt x="131678" y="753746"/>
                        <a:pt x="81643" y="688478"/>
                      </a:cubicBezTo>
                      <a:cubicBezTo>
                        <a:pt x="0" y="582469"/>
                        <a:pt x="17248" y="445891"/>
                        <a:pt x="31554" y="431972"/>
                      </a:cubicBezTo>
                      <a:cubicBezTo>
                        <a:pt x="31032" y="382185"/>
                        <a:pt x="49256" y="456685"/>
                        <a:pt x="78510" y="389753"/>
                      </a:cubicBezTo>
                      <a:cubicBezTo>
                        <a:pt x="162264" y="179688"/>
                        <a:pt x="236944" y="301968"/>
                        <a:pt x="207080" y="30377"/>
                      </a:cubicBezTo>
                      <a:cubicBezTo>
                        <a:pt x="265235" y="0"/>
                        <a:pt x="375461" y="133436"/>
                        <a:pt x="427442" y="207491"/>
                      </a:cubicBezTo>
                      <a:cubicBezTo>
                        <a:pt x="471607" y="204316"/>
                        <a:pt x="551743" y="346625"/>
                        <a:pt x="518969" y="474706"/>
                      </a:cubicBezTo>
                      <a:cubicBezTo>
                        <a:pt x="503023" y="564687"/>
                        <a:pt x="320885" y="821604"/>
                        <a:pt x="331764" y="8235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Freeform 127">
                  <a:extLst>
                    <a:ext uri="{FF2B5EF4-FFF2-40B4-BE49-F238E27FC236}">
                      <a16:creationId xmlns:a16="http://schemas.microsoft.com/office/drawing/2014/main" id="{AF955994-7C07-3E73-5DD8-8D4B6C1DF628}"/>
                    </a:ext>
                  </a:extLst>
                </p:cNvPr>
                <p:cNvSpPr/>
                <p:nvPr/>
              </p:nvSpPr>
              <p:spPr>
                <a:xfrm>
                  <a:off x="4381731" y="4870236"/>
                  <a:ext cx="317229" cy="46376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743" h="806605">
                      <a:moveTo>
                        <a:pt x="331764" y="793201"/>
                      </a:moveTo>
                      <a:cubicBezTo>
                        <a:pt x="326769" y="806605"/>
                        <a:pt x="131678" y="723369"/>
                        <a:pt x="81643" y="658101"/>
                      </a:cubicBezTo>
                      <a:cubicBezTo>
                        <a:pt x="0" y="552092"/>
                        <a:pt x="17248" y="415514"/>
                        <a:pt x="31554" y="401595"/>
                      </a:cubicBezTo>
                      <a:cubicBezTo>
                        <a:pt x="83662" y="505372"/>
                        <a:pt x="159653" y="581626"/>
                        <a:pt x="167479" y="574590"/>
                      </a:cubicBezTo>
                      <a:cubicBezTo>
                        <a:pt x="175305" y="567554"/>
                        <a:pt x="71910" y="455141"/>
                        <a:pt x="78510" y="359376"/>
                      </a:cubicBezTo>
                      <a:cubicBezTo>
                        <a:pt x="162264" y="149311"/>
                        <a:pt x="236944" y="271591"/>
                        <a:pt x="207080" y="0"/>
                      </a:cubicBezTo>
                      <a:cubicBezTo>
                        <a:pt x="469412" y="99575"/>
                        <a:pt x="389600" y="310670"/>
                        <a:pt x="373674" y="440519"/>
                      </a:cubicBezTo>
                      <a:cubicBezTo>
                        <a:pt x="430862" y="378117"/>
                        <a:pt x="475666" y="285236"/>
                        <a:pt x="427442" y="177114"/>
                      </a:cubicBezTo>
                      <a:cubicBezTo>
                        <a:pt x="471607" y="173939"/>
                        <a:pt x="551743" y="316248"/>
                        <a:pt x="518969" y="444329"/>
                      </a:cubicBezTo>
                      <a:cubicBezTo>
                        <a:pt x="503023" y="534310"/>
                        <a:pt x="320885" y="791227"/>
                        <a:pt x="331764" y="793201"/>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08" name="Freeform 128">
                <a:extLst>
                  <a:ext uri="{FF2B5EF4-FFF2-40B4-BE49-F238E27FC236}">
                    <a16:creationId xmlns:a16="http://schemas.microsoft.com/office/drawing/2014/main" id="{1C3057EB-2CF5-5651-4310-7B8473DA5BE7}"/>
                  </a:ext>
                </a:extLst>
              </p:cNvPr>
              <p:cNvSpPr/>
              <p:nvPr/>
            </p:nvSpPr>
            <p:spPr>
              <a:xfrm>
                <a:off x="7706760" y="1239635"/>
                <a:ext cx="512959" cy="571595"/>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2122763">
                    <a:moveTo>
                      <a:pt x="613807" y="2804"/>
                    </a:moveTo>
                    <a:lnTo>
                      <a:pt x="1284180" y="0"/>
                    </a:lnTo>
                    <a:lnTo>
                      <a:pt x="1905000" y="1805257"/>
                    </a:lnTo>
                    <a:cubicBezTo>
                      <a:pt x="1905000" y="1889465"/>
                      <a:pt x="1871549" y="1970224"/>
                      <a:pt x="1812005" y="2029768"/>
                    </a:cubicBezTo>
                    <a:cubicBezTo>
                      <a:pt x="1752461" y="2089312"/>
                      <a:pt x="1671702" y="2122763"/>
                      <a:pt x="1587494" y="2122763"/>
                    </a:cubicBezTo>
                    <a:lnTo>
                      <a:pt x="317506" y="2122763"/>
                    </a:lnTo>
                    <a:cubicBezTo>
                      <a:pt x="233298" y="2122763"/>
                      <a:pt x="152539" y="2089311"/>
                      <a:pt x="92995" y="2029767"/>
                    </a:cubicBezTo>
                    <a:cubicBezTo>
                      <a:pt x="33451" y="1970223"/>
                      <a:pt x="0" y="1889464"/>
                      <a:pt x="0" y="1805256"/>
                    </a:cubicBezTo>
                    <a:lnTo>
                      <a:pt x="613807" y="2804"/>
                    </a:lnTo>
                    <a:close/>
                  </a:path>
                </a:pathLst>
              </a:custGeom>
              <a:solidFill>
                <a:srgbClr val="7D90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sp>
            <p:nvSpPr>
              <p:cNvPr id="109" name="Freeform 129">
                <a:extLst>
                  <a:ext uri="{FF2B5EF4-FFF2-40B4-BE49-F238E27FC236}">
                    <a16:creationId xmlns:a16="http://schemas.microsoft.com/office/drawing/2014/main" id="{B010DEB6-0BB7-54E2-F7AD-5C44FC231AF7}"/>
                  </a:ext>
                </a:extLst>
              </p:cNvPr>
              <p:cNvSpPr/>
              <p:nvPr/>
            </p:nvSpPr>
            <p:spPr>
              <a:xfrm>
                <a:off x="7732794" y="1560690"/>
                <a:ext cx="451766" cy="226649"/>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 name="connsiteX0" fmla="*/ 643739 w 1934932"/>
                  <a:gd name="connsiteY0" fmla="*/ 2804 h 2122763"/>
                  <a:gd name="connsiteX1" fmla="*/ 1314112 w 1934932"/>
                  <a:gd name="connsiteY1" fmla="*/ 0 h 2122763"/>
                  <a:gd name="connsiteX2" fmla="*/ 1934932 w 1934932"/>
                  <a:gd name="connsiteY2" fmla="*/ 1805257 h 2122763"/>
                  <a:gd name="connsiteX3" fmla="*/ 1841937 w 1934932"/>
                  <a:gd name="connsiteY3" fmla="*/ 2029768 h 2122763"/>
                  <a:gd name="connsiteX4" fmla="*/ 1617426 w 1934932"/>
                  <a:gd name="connsiteY4" fmla="*/ 2122763 h 2122763"/>
                  <a:gd name="connsiteX5" fmla="*/ 347438 w 1934932"/>
                  <a:gd name="connsiteY5" fmla="*/ 2122763 h 2122763"/>
                  <a:gd name="connsiteX6" fmla="*/ 122927 w 1934932"/>
                  <a:gd name="connsiteY6" fmla="*/ 2029767 h 2122763"/>
                  <a:gd name="connsiteX7" fmla="*/ 29932 w 1934932"/>
                  <a:gd name="connsiteY7" fmla="*/ 1805256 h 2122763"/>
                  <a:gd name="connsiteX8" fmla="*/ 302520 w 1934932"/>
                  <a:gd name="connsiteY8" fmla="*/ 1020882 h 2122763"/>
                  <a:gd name="connsiteX9" fmla="*/ 643739 w 1934932"/>
                  <a:gd name="connsiteY9" fmla="*/ 2804 h 2122763"/>
                  <a:gd name="connsiteX0" fmla="*/ 643739 w 1934932"/>
                  <a:gd name="connsiteY0" fmla="*/ 2804 h 2122763"/>
                  <a:gd name="connsiteX1" fmla="*/ 1314112 w 1934932"/>
                  <a:gd name="connsiteY1" fmla="*/ 0 h 2122763"/>
                  <a:gd name="connsiteX2" fmla="*/ 1800940 w 1934932"/>
                  <a:gd name="connsiteY2" fmla="*/ 1385363 h 2122763"/>
                  <a:gd name="connsiteX3" fmla="*/ 1934932 w 1934932"/>
                  <a:gd name="connsiteY3" fmla="*/ 1805257 h 2122763"/>
                  <a:gd name="connsiteX4" fmla="*/ 1841937 w 1934932"/>
                  <a:gd name="connsiteY4" fmla="*/ 2029768 h 2122763"/>
                  <a:gd name="connsiteX5" fmla="*/ 1617426 w 1934932"/>
                  <a:gd name="connsiteY5" fmla="*/ 2122763 h 2122763"/>
                  <a:gd name="connsiteX6" fmla="*/ 347438 w 1934932"/>
                  <a:gd name="connsiteY6" fmla="*/ 2122763 h 2122763"/>
                  <a:gd name="connsiteX7" fmla="*/ 122927 w 1934932"/>
                  <a:gd name="connsiteY7" fmla="*/ 2029767 h 2122763"/>
                  <a:gd name="connsiteX8" fmla="*/ 29932 w 1934932"/>
                  <a:gd name="connsiteY8" fmla="*/ 1805256 h 2122763"/>
                  <a:gd name="connsiteX9" fmla="*/ 302520 w 1934932"/>
                  <a:gd name="connsiteY9" fmla="*/ 1020882 h 2122763"/>
                  <a:gd name="connsiteX10" fmla="*/ 643739 w 1934932"/>
                  <a:gd name="connsiteY10" fmla="*/ 2804 h 2122763"/>
                  <a:gd name="connsiteX0" fmla="*/ 643739 w 1934932"/>
                  <a:gd name="connsiteY0" fmla="*/ 0 h 2119959"/>
                  <a:gd name="connsiteX1" fmla="*/ 1800940 w 1934932"/>
                  <a:gd name="connsiteY1" fmla="*/ 1382559 h 2119959"/>
                  <a:gd name="connsiteX2" fmla="*/ 1934932 w 1934932"/>
                  <a:gd name="connsiteY2" fmla="*/ 1802453 h 2119959"/>
                  <a:gd name="connsiteX3" fmla="*/ 1841937 w 1934932"/>
                  <a:gd name="connsiteY3" fmla="*/ 2026964 h 2119959"/>
                  <a:gd name="connsiteX4" fmla="*/ 1617426 w 1934932"/>
                  <a:gd name="connsiteY4" fmla="*/ 2119959 h 2119959"/>
                  <a:gd name="connsiteX5" fmla="*/ 347438 w 1934932"/>
                  <a:gd name="connsiteY5" fmla="*/ 2119959 h 2119959"/>
                  <a:gd name="connsiteX6" fmla="*/ 122927 w 1934932"/>
                  <a:gd name="connsiteY6" fmla="*/ 2026963 h 2119959"/>
                  <a:gd name="connsiteX7" fmla="*/ 29932 w 1934932"/>
                  <a:gd name="connsiteY7" fmla="*/ 1802452 h 2119959"/>
                  <a:gd name="connsiteX8" fmla="*/ 302520 w 1934932"/>
                  <a:gd name="connsiteY8" fmla="*/ 1018078 h 2119959"/>
                  <a:gd name="connsiteX9" fmla="*/ 643739 w 1934932"/>
                  <a:gd name="connsiteY9" fmla="*/ 0 h 2119959"/>
                  <a:gd name="connsiteX0" fmla="*/ 302520 w 1934932"/>
                  <a:gd name="connsiteY0" fmla="*/ 0 h 1101881"/>
                  <a:gd name="connsiteX1" fmla="*/ 1800940 w 1934932"/>
                  <a:gd name="connsiteY1" fmla="*/ 364481 h 1101881"/>
                  <a:gd name="connsiteX2" fmla="*/ 1934932 w 1934932"/>
                  <a:gd name="connsiteY2" fmla="*/ 784375 h 1101881"/>
                  <a:gd name="connsiteX3" fmla="*/ 1841937 w 1934932"/>
                  <a:gd name="connsiteY3" fmla="*/ 1008886 h 1101881"/>
                  <a:gd name="connsiteX4" fmla="*/ 1617426 w 1934932"/>
                  <a:gd name="connsiteY4" fmla="*/ 1101881 h 1101881"/>
                  <a:gd name="connsiteX5" fmla="*/ 347438 w 1934932"/>
                  <a:gd name="connsiteY5" fmla="*/ 1101881 h 1101881"/>
                  <a:gd name="connsiteX6" fmla="*/ 122927 w 1934932"/>
                  <a:gd name="connsiteY6" fmla="*/ 1008885 h 1101881"/>
                  <a:gd name="connsiteX7" fmla="*/ 29932 w 1934932"/>
                  <a:gd name="connsiteY7" fmla="*/ 784374 h 1101881"/>
                  <a:gd name="connsiteX8" fmla="*/ 302520 w 1934932"/>
                  <a:gd name="connsiteY8"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234251 w 1934932"/>
                  <a:gd name="connsiteY0" fmla="*/ 10125 h 960139"/>
                  <a:gd name="connsiteX1" fmla="*/ 889739 w 1934932"/>
                  <a:gd name="connsiteY1" fmla="*/ 0 h 960139"/>
                  <a:gd name="connsiteX2" fmla="*/ 1800940 w 1934932"/>
                  <a:gd name="connsiteY2" fmla="*/ 222739 h 960139"/>
                  <a:gd name="connsiteX3" fmla="*/ 1934932 w 1934932"/>
                  <a:gd name="connsiteY3" fmla="*/ 642633 h 960139"/>
                  <a:gd name="connsiteX4" fmla="*/ 1841937 w 1934932"/>
                  <a:gd name="connsiteY4" fmla="*/ 867144 h 960139"/>
                  <a:gd name="connsiteX5" fmla="*/ 1617426 w 1934932"/>
                  <a:gd name="connsiteY5" fmla="*/ 960139 h 960139"/>
                  <a:gd name="connsiteX6" fmla="*/ 347438 w 1934932"/>
                  <a:gd name="connsiteY6" fmla="*/ 960139 h 960139"/>
                  <a:gd name="connsiteX7" fmla="*/ 122927 w 1934932"/>
                  <a:gd name="connsiteY7" fmla="*/ 867143 h 960139"/>
                  <a:gd name="connsiteX8" fmla="*/ 29932 w 1934932"/>
                  <a:gd name="connsiteY8" fmla="*/ 642632 h 960139"/>
                  <a:gd name="connsiteX9" fmla="*/ 234251 w 1934932"/>
                  <a:gd name="connsiteY9" fmla="*/ 10125 h 960139"/>
                  <a:gd name="connsiteX0" fmla="*/ 216773 w 1917454"/>
                  <a:gd name="connsiteY0" fmla="*/ 10125 h 960139"/>
                  <a:gd name="connsiteX1" fmla="*/ 872261 w 1917454"/>
                  <a:gd name="connsiteY1" fmla="*/ 0 h 960139"/>
                  <a:gd name="connsiteX2" fmla="*/ 1783462 w 1917454"/>
                  <a:gd name="connsiteY2" fmla="*/ 222739 h 960139"/>
                  <a:gd name="connsiteX3" fmla="*/ 1917454 w 1917454"/>
                  <a:gd name="connsiteY3" fmla="*/ 642633 h 960139"/>
                  <a:gd name="connsiteX4" fmla="*/ 1824459 w 1917454"/>
                  <a:gd name="connsiteY4" fmla="*/ 867144 h 960139"/>
                  <a:gd name="connsiteX5" fmla="*/ 1599948 w 1917454"/>
                  <a:gd name="connsiteY5" fmla="*/ 960139 h 960139"/>
                  <a:gd name="connsiteX6" fmla="*/ 329960 w 1917454"/>
                  <a:gd name="connsiteY6" fmla="*/ 960139 h 960139"/>
                  <a:gd name="connsiteX7" fmla="*/ 105449 w 1917454"/>
                  <a:gd name="connsiteY7" fmla="*/ 867143 h 960139"/>
                  <a:gd name="connsiteX8" fmla="*/ 12454 w 1917454"/>
                  <a:gd name="connsiteY8" fmla="*/ 642632 h 960139"/>
                  <a:gd name="connsiteX9" fmla="*/ 216773 w 1917454"/>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101780 w 1913785"/>
                  <a:gd name="connsiteY7" fmla="*/ 867143 h 960139"/>
                  <a:gd name="connsiteX8" fmla="*/ 8785 w 1913785"/>
                  <a:gd name="connsiteY8" fmla="*/ 642632 h 960139"/>
                  <a:gd name="connsiteX9" fmla="*/ 213104 w 1913785"/>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81642 w 1913785"/>
                  <a:gd name="connsiteY7" fmla="*/ 878471 h 960139"/>
                  <a:gd name="connsiteX8" fmla="*/ 8785 w 1913785"/>
                  <a:gd name="connsiteY8" fmla="*/ 642632 h 960139"/>
                  <a:gd name="connsiteX9" fmla="*/ 213104 w 1913785"/>
                  <a:gd name="connsiteY9" fmla="*/ 10125 h 96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785" h="960139">
                    <a:moveTo>
                      <a:pt x="213104" y="10125"/>
                    </a:moveTo>
                    <a:cubicBezTo>
                      <a:pt x="408844" y="57372"/>
                      <a:pt x="503339" y="121494"/>
                      <a:pt x="868592" y="0"/>
                    </a:cubicBezTo>
                    <a:cubicBezTo>
                      <a:pt x="1495537" y="364481"/>
                      <a:pt x="1476059" y="148493"/>
                      <a:pt x="1779793" y="222739"/>
                    </a:cubicBezTo>
                    <a:lnTo>
                      <a:pt x="1913785" y="642633"/>
                    </a:lnTo>
                    <a:cubicBezTo>
                      <a:pt x="1913785" y="726841"/>
                      <a:pt x="1880334" y="807600"/>
                      <a:pt x="1820790" y="867144"/>
                    </a:cubicBezTo>
                    <a:cubicBezTo>
                      <a:pt x="1761246" y="926688"/>
                      <a:pt x="1680487" y="960139"/>
                      <a:pt x="1596279" y="960139"/>
                    </a:cubicBezTo>
                    <a:lnTo>
                      <a:pt x="326291" y="960139"/>
                    </a:lnTo>
                    <a:cubicBezTo>
                      <a:pt x="242083" y="960139"/>
                      <a:pt x="141186" y="938015"/>
                      <a:pt x="81642" y="878471"/>
                    </a:cubicBezTo>
                    <a:cubicBezTo>
                      <a:pt x="22098" y="818927"/>
                      <a:pt x="0" y="722167"/>
                      <a:pt x="8785" y="642632"/>
                    </a:cubicBezTo>
                    <a:lnTo>
                      <a:pt x="213104" y="10125"/>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sp>
            <p:nvSpPr>
              <p:cNvPr id="110" name="Rectangle 109">
                <a:extLst>
                  <a:ext uri="{FF2B5EF4-FFF2-40B4-BE49-F238E27FC236}">
                    <a16:creationId xmlns:a16="http://schemas.microsoft.com/office/drawing/2014/main" id="{6B3E2762-64FA-E292-88D6-E8AA6D9B3BE7}"/>
                  </a:ext>
                </a:extLst>
              </p:cNvPr>
              <p:cNvSpPr/>
              <p:nvPr/>
            </p:nvSpPr>
            <p:spPr>
              <a:xfrm>
                <a:off x="7816700" y="1340287"/>
                <a:ext cx="293079" cy="53287"/>
              </a:xfrm>
              <a:prstGeom prst="rect">
                <a:avLst/>
              </a:prstGeom>
              <a:solidFill>
                <a:srgbClr val="5C8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Light"/>
                  <a:ea typeface="+mn-ea"/>
                  <a:cs typeface="+mn-cs"/>
                </a:endParaRPr>
              </a:p>
            </p:txBody>
          </p:sp>
          <p:sp>
            <p:nvSpPr>
              <p:cNvPr id="111" name="Rounded Rectangle 135">
                <a:extLst>
                  <a:ext uri="{FF2B5EF4-FFF2-40B4-BE49-F238E27FC236}">
                    <a16:creationId xmlns:a16="http://schemas.microsoft.com/office/drawing/2014/main" id="{B8D13B99-8C88-95AF-971F-D097F04F9196}"/>
                  </a:ext>
                </a:extLst>
              </p:cNvPr>
              <p:cNvSpPr/>
              <p:nvPr/>
            </p:nvSpPr>
            <p:spPr>
              <a:xfrm>
                <a:off x="7827251" y="1225072"/>
                <a:ext cx="271978" cy="61555"/>
              </a:xfrm>
              <a:prstGeom prst="roundRect">
                <a:avLst>
                  <a:gd name="adj" fmla="val 50000"/>
                </a:avLst>
              </a:prstGeom>
              <a:solidFill>
                <a:srgbClr val="5C8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Light"/>
                    <a:ea typeface="+mn-ea"/>
                    <a:cs typeface="+mn-cs"/>
                  </a:rPr>
                  <a:t> </a:t>
                </a:r>
              </a:p>
            </p:txBody>
          </p:sp>
        </p:grpSp>
      </p:grpSp>
      <p:grpSp>
        <p:nvGrpSpPr>
          <p:cNvPr id="129" name="Group 128">
            <a:extLst>
              <a:ext uri="{FF2B5EF4-FFF2-40B4-BE49-F238E27FC236}">
                <a16:creationId xmlns:a16="http://schemas.microsoft.com/office/drawing/2014/main" id="{04CCE70D-1E8E-EB76-87A3-09950B7C8027}"/>
              </a:ext>
            </a:extLst>
          </p:cNvPr>
          <p:cNvGrpSpPr/>
          <p:nvPr/>
        </p:nvGrpSpPr>
        <p:grpSpPr>
          <a:xfrm>
            <a:off x="3289909" y="4825000"/>
            <a:ext cx="429768" cy="429768"/>
            <a:chOff x="9255634" y="4479171"/>
            <a:chExt cx="921591" cy="921591"/>
          </a:xfrm>
        </p:grpSpPr>
        <p:sp>
          <p:nvSpPr>
            <p:cNvPr id="115" name="Oval 114">
              <a:extLst>
                <a:ext uri="{FF2B5EF4-FFF2-40B4-BE49-F238E27FC236}">
                  <a16:creationId xmlns:a16="http://schemas.microsoft.com/office/drawing/2014/main" id="{D3ABDF25-1137-529E-6E4C-E252C73DC0EB}"/>
                </a:ext>
              </a:extLst>
            </p:cNvPr>
            <p:cNvSpPr/>
            <p:nvPr/>
          </p:nvSpPr>
          <p:spPr>
            <a:xfrm>
              <a:off x="9255634" y="4479171"/>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Bebas Neue Regular"/>
                <a:ea typeface="+mn-ea"/>
                <a:cs typeface="+mn-cs"/>
              </a:endParaRPr>
            </a:p>
          </p:txBody>
        </p:sp>
        <p:grpSp>
          <p:nvGrpSpPr>
            <p:cNvPr id="116" name="Group 115">
              <a:extLst>
                <a:ext uri="{FF2B5EF4-FFF2-40B4-BE49-F238E27FC236}">
                  <a16:creationId xmlns:a16="http://schemas.microsoft.com/office/drawing/2014/main" id="{03C13782-8AFD-85DE-41D0-EF423F3979BD}"/>
                </a:ext>
              </a:extLst>
            </p:cNvPr>
            <p:cNvGrpSpPr/>
            <p:nvPr/>
          </p:nvGrpSpPr>
          <p:grpSpPr>
            <a:xfrm>
              <a:off x="9455551" y="4504961"/>
              <a:ext cx="590235" cy="835568"/>
              <a:chOff x="8586265" y="5128805"/>
              <a:chExt cx="900672" cy="1275040"/>
            </a:xfrm>
          </p:grpSpPr>
          <p:sp>
            <p:nvSpPr>
              <p:cNvPr id="117" name="Freeform 51">
                <a:extLst>
                  <a:ext uri="{FF2B5EF4-FFF2-40B4-BE49-F238E27FC236}">
                    <a16:creationId xmlns:a16="http://schemas.microsoft.com/office/drawing/2014/main" id="{27D655BA-1C1C-9735-BBCB-EF22EF7FBE1B}"/>
                  </a:ext>
                </a:extLst>
              </p:cNvPr>
              <p:cNvSpPr>
                <a:spLocks/>
              </p:cNvSpPr>
              <p:nvPr/>
            </p:nvSpPr>
            <p:spPr bwMode="auto">
              <a:xfrm rot="18900000">
                <a:off x="8635469" y="5488332"/>
                <a:ext cx="444100" cy="444350"/>
              </a:xfrm>
              <a:custGeom>
                <a:avLst/>
                <a:gdLst>
                  <a:gd name="T0" fmla="*/ 1465 w 1772"/>
                  <a:gd name="T1" fmla="*/ 0 h 1773"/>
                  <a:gd name="T2" fmla="*/ 1772 w 1772"/>
                  <a:gd name="T3" fmla="*/ 307 h 1773"/>
                  <a:gd name="T4" fmla="*/ 307 w 1772"/>
                  <a:gd name="T5" fmla="*/ 1773 h 1773"/>
                  <a:gd name="T6" fmla="*/ 0 w 1772"/>
                  <a:gd name="T7" fmla="*/ 1466 h 1773"/>
                  <a:gd name="T8" fmla="*/ 1465 w 1772"/>
                  <a:gd name="T9" fmla="*/ 0 h 1773"/>
                </a:gdLst>
                <a:ahLst/>
                <a:cxnLst>
                  <a:cxn ang="0">
                    <a:pos x="T0" y="T1"/>
                  </a:cxn>
                  <a:cxn ang="0">
                    <a:pos x="T2" y="T3"/>
                  </a:cxn>
                  <a:cxn ang="0">
                    <a:pos x="T4" y="T5"/>
                  </a:cxn>
                  <a:cxn ang="0">
                    <a:pos x="T6" y="T7"/>
                  </a:cxn>
                  <a:cxn ang="0">
                    <a:pos x="T8" y="T9"/>
                  </a:cxn>
                </a:cxnLst>
                <a:rect l="0" t="0" r="r" b="b"/>
                <a:pathLst>
                  <a:path w="1772" h="1773">
                    <a:moveTo>
                      <a:pt x="1465" y="0"/>
                    </a:moveTo>
                    <a:lnTo>
                      <a:pt x="1772" y="307"/>
                    </a:lnTo>
                    <a:lnTo>
                      <a:pt x="307" y="1773"/>
                    </a:lnTo>
                    <a:lnTo>
                      <a:pt x="0" y="1466"/>
                    </a:lnTo>
                    <a:lnTo>
                      <a:pt x="1465"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18" name="Freeform 52">
                <a:extLst>
                  <a:ext uri="{FF2B5EF4-FFF2-40B4-BE49-F238E27FC236}">
                    <a16:creationId xmlns:a16="http://schemas.microsoft.com/office/drawing/2014/main" id="{7585F11B-A814-5005-9E3F-1A1FE174591C}"/>
                  </a:ext>
                </a:extLst>
              </p:cNvPr>
              <p:cNvSpPr>
                <a:spLocks/>
              </p:cNvSpPr>
              <p:nvPr/>
            </p:nvSpPr>
            <p:spPr bwMode="auto">
              <a:xfrm rot="18900000">
                <a:off x="8681844" y="5507718"/>
                <a:ext cx="405755" cy="405755"/>
              </a:xfrm>
              <a:custGeom>
                <a:avLst/>
                <a:gdLst>
                  <a:gd name="T0" fmla="*/ 1466 w 1619"/>
                  <a:gd name="T1" fmla="*/ 0 h 1619"/>
                  <a:gd name="T2" fmla="*/ 1619 w 1619"/>
                  <a:gd name="T3" fmla="*/ 153 h 1619"/>
                  <a:gd name="T4" fmla="*/ 154 w 1619"/>
                  <a:gd name="T5" fmla="*/ 1619 h 1619"/>
                  <a:gd name="T6" fmla="*/ 0 w 1619"/>
                  <a:gd name="T7" fmla="*/ 1466 h 1619"/>
                  <a:gd name="T8" fmla="*/ 1466 w 1619"/>
                  <a:gd name="T9" fmla="*/ 0 h 1619"/>
                </a:gdLst>
                <a:ahLst/>
                <a:cxnLst>
                  <a:cxn ang="0">
                    <a:pos x="T0" y="T1"/>
                  </a:cxn>
                  <a:cxn ang="0">
                    <a:pos x="T2" y="T3"/>
                  </a:cxn>
                  <a:cxn ang="0">
                    <a:pos x="T4" y="T5"/>
                  </a:cxn>
                  <a:cxn ang="0">
                    <a:pos x="T6" y="T7"/>
                  </a:cxn>
                  <a:cxn ang="0">
                    <a:pos x="T8" y="T9"/>
                  </a:cxn>
                </a:cxnLst>
                <a:rect l="0" t="0" r="r" b="b"/>
                <a:pathLst>
                  <a:path w="1619" h="1619">
                    <a:moveTo>
                      <a:pt x="1466" y="0"/>
                    </a:moveTo>
                    <a:lnTo>
                      <a:pt x="1619" y="153"/>
                    </a:lnTo>
                    <a:lnTo>
                      <a:pt x="154" y="1619"/>
                    </a:lnTo>
                    <a:lnTo>
                      <a:pt x="0" y="1466"/>
                    </a:lnTo>
                    <a:lnTo>
                      <a:pt x="1466"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19" name="Freeform 53">
                <a:extLst>
                  <a:ext uri="{FF2B5EF4-FFF2-40B4-BE49-F238E27FC236}">
                    <a16:creationId xmlns:a16="http://schemas.microsoft.com/office/drawing/2014/main" id="{0A51809D-EE83-6F85-0A30-DCB5BEE1F0C2}"/>
                  </a:ext>
                </a:extLst>
              </p:cNvPr>
              <p:cNvSpPr>
                <a:spLocks/>
              </p:cNvSpPr>
              <p:nvPr/>
            </p:nvSpPr>
            <p:spPr bwMode="auto">
              <a:xfrm rot="18900000">
                <a:off x="8652474" y="5913235"/>
                <a:ext cx="410266" cy="410266"/>
              </a:xfrm>
              <a:custGeom>
                <a:avLst/>
                <a:gdLst>
                  <a:gd name="T0" fmla="*/ 1222 w 1637"/>
                  <a:gd name="T1" fmla="*/ 0 h 1637"/>
                  <a:gd name="T2" fmla="*/ 1251 w 1637"/>
                  <a:gd name="T3" fmla="*/ 4 h 1637"/>
                  <a:gd name="T4" fmla="*/ 1278 w 1637"/>
                  <a:gd name="T5" fmla="*/ 11 h 1637"/>
                  <a:gd name="T6" fmla="*/ 1303 w 1637"/>
                  <a:gd name="T7" fmla="*/ 25 h 1637"/>
                  <a:gd name="T8" fmla="*/ 1326 w 1637"/>
                  <a:gd name="T9" fmla="*/ 43 h 1637"/>
                  <a:gd name="T10" fmla="*/ 1593 w 1637"/>
                  <a:gd name="T11" fmla="*/ 310 h 1637"/>
                  <a:gd name="T12" fmla="*/ 1612 w 1637"/>
                  <a:gd name="T13" fmla="*/ 334 h 1637"/>
                  <a:gd name="T14" fmla="*/ 1626 w 1637"/>
                  <a:gd name="T15" fmla="*/ 360 h 1637"/>
                  <a:gd name="T16" fmla="*/ 1634 w 1637"/>
                  <a:gd name="T17" fmla="*/ 386 h 1637"/>
                  <a:gd name="T18" fmla="*/ 1637 w 1637"/>
                  <a:gd name="T19" fmla="*/ 415 h 1637"/>
                  <a:gd name="T20" fmla="*/ 1634 w 1637"/>
                  <a:gd name="T21" fmla="*/ 443 h 1637"/>
                  <a:gd name="T22" fmla="*/ 1626 w 1637"/>
                  <a:gd name="T23" fmla="*/ 471 h 1637"/>
                  <a:gd name="T24" fmla="*/ 1612 w 1637"/>
                  <a:gd name="T25" fmla="*/ 495 h 1637"/>
                  <a:gd name="T26" fmla="*/ 1593 w 1637"/>
                  <a:gd name="T27" fmla="*/ 519 h 1637"/>
                  <a:gd name="T28" fmla="*/ 518 w 1637"/>
                  <a:gd name="T29" fmla="*/ 1595 h 1637"/>
                  <a:gd name="T30" fmla="*/ 495 w 1637"/>
                  <a:gd name="T31" fmla="*/ 1613 h 1637"/>
                  <a:gd name="T32" fmla="*/ 469 w 1637"/>
                  <a:gd name="T33" fmla="*/ 1627 h 1637"/>
                  <a:gd name="T34" fmla="*/ 442 w 1637"/>
                  <a:gd name="T35" fmla="*/ 1635 h 1637"/>
                  <a:gd name="T36" fmla="*/ 415 w 1637"/>
                  <a:gd name="T37" fmla="*/ 1637 h 1637"/>
                  <a:gd name="T38" fmla="*/ 386 w 1637"/>
                  <a:gd name="T39" fmla="*/ 1635 h 1637"/>
                  <a:gd name="T40" fmla="*/ 359 w 1637"/>
                  <a:gd name="T41" fmla="*/ 1627 h 1637"/>
                  <a:gd name="T42" fmla="*/ 334 w 1637"/>
                  <a:gd name="T43" fmla="*/ 1613 h 1637"/>
                  <a:gd name="T44" fmla="*/ 310 w 1637"/>
                  <a:gd name="T45" fmla="*/ 1595 h 1637"/>
                  <a:gd name="T46" fmla="*/ 43 w 1637"/>
                  <a:gd name="T47" fmla="*/ 1326 h 1637"/>
                  <a:gd name="T48" fmla="*/ 25 w 1637"/>
                  <a:gd name="T49" fmla="*/ 1304 h 1637"/>
                  <a:gd name="T50" fmla="*/ 11 w 1637"/>
                  <a:gd name="T51" fmla="*/ 1278 h 1637"/>
                  <a:gd name="T52" fmla="*/ 2 w 1637"/>
                  <a:gd name="T53" fmla="*/ 1251 h 1637"/>
                  <a:gd name="T54" fmla="*/ 0 w 1637"/>
                  <a:gd name="T55" fmla="*/ 1223 h 1637"/>
                  <a:gd name="T56" fmla="*/ 2 w 1637"/>
                  <a:gd name="T57" fmla="*/ 1195 h 1637"/>
                  <a:gd name="T58" fmla="*/ 11 w 1637"/>
                  <a:gd name="T59" fmla="*/ 1167 h 1637"/>
                  <a:gd name="T60" fmla="*/ 25 w 1637"/>
                  <a:gd name="T61" fmla="*/ 1143 h 1637"/>
                  <a:gd name="T62" fmla="*/ 43 w 1637"/>
                  <a:gd name="T63" fmla="*/ 1119 h 1637"/>
                  <a:gd name="T64" fmla="*/ 1119 w 1637"/>
                  <a:gd name="T65" fmla="*/ 43 h 1637"/>
                  <a:gd name="T66" fmla="*/ 1141 w 1637"/>
                  <a:gd name="T67" fmla="*/ 25 h 1637"/>
                  <a:gd name="T68" fmla="*/ 1167 w 1637"/>
                  <a:gd name="T69" fmla="*/ 11 h 1637"/>
                  <a:gd name="T70" fmla="*/ 1195 w 1637"/>
                  <a:gd name="T71" fmla="*/ 4 h 1637"/>
                  <a:gd name="T72" fmla="*/ 1222 w 1637"/>
                  <a:gd name="T73" fmla="*/ 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7" h="1637">
                    <a:moveTo>
                      <a:pt x="1222" y="0"/>
                    </a:moveTo>
                    <a:lnTo>
                      <a:pt x="1251" y="4"/>
                    </a:lnTo>
                    <a:lnTo>
                      <a:pt x="1278" y="11"/>
                    </a:lnTo>
                    <a:lnTo>
                      <a:pt x="1303" y="25"/>
                    </a:lnTo>
                    <a:lnTo>
                      <a:pt x="1326" y="43"/>
                    </a:lnTo>
                    <a:lnTo>
                      <a:pt x="1593" y="310"/>
                    </a:lnTo>
                    <a:lnTo>
                      <a:pt x="1612" y="334"/>
                    </a:lnTo>
                    <a:lnTo>
                      <a:pt x="1626" y="360"/>
                    </a:lnTo>
                    <a:lnTo>
                      <a:pt x="1634" y="386"/>
                    </a:lnTo>
                    <a:lnTo>
                      <a:pt x="1637" y="415"/>
                    </a:lnTo>
                    <a:lnTo>
                      <a:pt x="1634" y="443"/>
                    </a:lnTo>
                    <a:lnTo>
                      <a:pt x="1626" y="471"/>
                    </a:lnTo>
                    <a:lnTo>
                      <a:pt x="1612" y="495"/>
                    </a:lnTo>
                    <a:lnTo>
                      <a:pt x="1593" y="519"/>
                    </a:lnTo>
                    <a:lnTo>
                      <a:pt x="518" y="1595"/>
                    </a:lnTo>
                    <a:lnTo>
                      <a:pt x="495" y="1613"/>
                    </a:lnTo>
                    <a:lnTo>
                      <a:pt x="469" y="1627"/>
                    </a:lnTo>
                    <a:lnTo>
                      <a:pt x="442" y="1635"/>
                    </a:lnTo>
                    <a:lnTo>
                      <a:pt x="415" y="1637"/>
                    </a:lnTo>
                    <a:lnTo>
                      <a:pt x="386" y="1635"/>
                    </a:lnTo>
                    <a:lnTo>
                      <a:pt x="359" y="1627"/>
                    </a:lnTo>
                    <a:lnTo>
                      <a:pt x="334" y="1613"/>
                    </a:lnTo>
                    <a:lnTo>
                      <a:pt x="310" y="1595"/>
                    </a:lnTo>
                    <a:lnTo>
                      <a:pt x="43" y="1326"/>
                    </a:lnTo>
                    <a:lnTo>
                      <a:pt x="25" y="1304"/>
                    </a:lnTo>
                    <a:lnTo>
                      <a:pt x="11" y="1278"/>
                    </a:lnTo>
                    <a:lnTo>
                      <a:pt x="2" y="1251"/>
                    </a:lnTo>
                    <a:lnTo>
                      <a:pt x="0" y="1223"/>
                    </a:lnTo>
                    <a:lnTo>
                      <a:pt x="2" y="1195"/>
                    </a:lnTo>
                    <a:lnTo>
                      <a:pt x="11" y="1167"/>
                    </a:lnTo>
                    <a:lnTo>
                      <a:pt x="25" y="1143"/>
                    </a:lnTo>
                    <a:lnTo>
                      <a:pt x="43" y="1119"/>
                    </a:lnTo>
                    <a:lnTo>
                      <a:pt x="1119" y="43"/>
                    </a:lnTo>
                    <a:lnTo>
                      <a:pt x="1141" y="25"/>
                    </a:lnTo>
                    <a:lnTo>
                      <a:pt x="1167" y="11"/>
                    </a:lnTo>
                    <a:lnTo>
                      <a:pt x="1195" y="4"/>
                    </a:lnTo>
                    <a:lnTo>
                      <a:pt x="1222"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0" name="Freeform 54">
                <a:extLst>
                  <a:ext uri="{FF2B5EF4-FFF2-40B4-BE49-F238E27FC236}">
                    <a16:creationId xmlns:a16="http://schemas.microsoft.com/office/drawing/2014/main" id="{AC91DA7C-6891-66E3-94DD-E440DF57B367}"/>
                  </a:ext>
                </a:extLst>
              </p:cNvPr>
              <p:cNvSpPr>
                <a:spLocks/>
              </p:cNvSpPr>
              <p:nvPr/>
            </p:nvSpPr>
            <p:spPr bwMode="auto">
              <a:xfrm rot="18900000">
                <a:off x="8666693" y="5919125"/>
                <a:ext cx="398487" cy="398486"/>
              </a:xfrm>
              <a:custGeom>
                <a:avLst/>
                <a:gdLst>
                  <a:gd name="T0" fmla="*/ 1283 w 1590"/>
                  <a:gd name="T1" fmla="*/ 0 h 1590"/>
                  <a:gd name="T2" fmla="*/ 1546 w 1590"/>
                  <a:gd name="T3" fmla="*/ 263 h 1590"/>
                  <a:gd name="T4" fmla="*/ 1565 w 1590"/>
                  <a:gd name="T5" fmla="*/ 287 h 1590"/>
                  <a:gd name="T6" fmla="*/ 1579 w 1590"/>
                  <a:gd name="T7" fmla="*/ 313 h 1590"/>
                  <a:gd name="T8" fmla="*/ 1587 w 1590"/>
                  <a:gd name="T9" fmla="*/ 339 h 1590"/>
                  <a:gd name="T10" fmla="*/ 1590 w 1590"/>
                  <a:gd name="T11" fmla="*/ 368 h 1590"/>
                  <a:gd name="T12" fmla="*/ 1587 w 1590"/>
                  <a:gd name="T13" fmla="*/ 396 h 1590"/>
                  <a:gd name="T14" fmla="*/ 1579 w 1590"/>
                  <a:gd name="T15" fmla="*/ 424 h 1590"/>
                  <a:gd name="T16" fmla="*/ 1565 w 1590"/>
                  <a:gd name="T17" fmla="*/ 448 h 1590"/>
                  <a:gd name="T18" fmla="*/ 1546 w 1590"/>
                  <a:gd name="T19" fmla="*/ 472 h 1590"/>
                  <a:gd name="T20" fmla="*/ 471 w 1590"/>
                  <a:gd name="T21" fmla="*/ 1548 h 1590"/>
                  <a:gd name="T22" fmla="*/ 448 w 1590"/>
                  <a:gd name="T23" fmla="*/ 1566 h 1590"/>
                  <a:gd name="T24" fmla="*/ 422 w 1590"/>
                  <a:gd name="T25" fmla="*/ 1580 h 1590"/>
                  <a:gd name="T26" fmla="*/ 395 w 1590"/>
                  <a:gd name="T27" fmla="*/ 1588 h 1590"/>
                  <a:gd name="T28" fmla="*/ 368 w 1590"/>
                  <a:gd name="T29" fmla="*/ 1590 h 1590"/>
                  <a:gd name="T30" fmla="*/ 339 w 1590"/>
                  <a:gd name="T31" fmla="*/ 1588 h 1590"/>
                  <a:gd name="T32" fmla="*/ 312 w 1590"/>
                  <a:gd name="T33" fmla="*/ 1580 h 1590"/>
                  <a:gd name="T34" fmla="*/ 286 w 1590"/>
                  <a:gd name="T35" fmla="*/ 1566 h 1590"/>
                  <a:gd name="T36" fmla="*/ 263 w 1590"/>
                  <a:gd name="T37" fmla="*/ 1548 h 1590"/>
                  <a:gd name="T38" fmla="*/ 0 w 1590"/>
                  <a:gd name="T39" fmla="*/ 1284 h 1590"/>
                  <a:gd name="T40" fmla="*/ 24 w 1590"/>
                  <a:gd name="T41" fmla="*/ 1303 h 1590"/>
                  <a:gd name="T42" fmla="*/ 49 w 1590"/>
                  <a:gd name="T43" fmla="*/ 1317 h 1590"/>
                  <a:gd name="T44" fmla="*/ 76 w 1590"/>
                  <a:gd name="T45" fmla="*/ 1324 h 1590"/>
                  <a:gd name="T46" fmla="*/ 105 w 1590"/>
                  <a:gd name="T47" fmla="*/ 1327 h 1590"/>
                  <a:gd name="T48" fmla="*/ 132 w 1590"/>
                  <a:gd name="T49" fmla="*/ 1324 h 1590"/>
                  <a:gd name="T50" fmla="*/ 159 w 1590"/>
                  <a:gd name="T51" fmla="*/ 1317 h 1590"/>
                  <a:gd name="T52" fmla="*/ 185 w 1590"/>
                  <a:gd name="T53" fmla="*/ 1303 h 1590"/>
                  <a:gd name="T54" fmla="*/ 208 w 1590"/>
                  <a:gd name="T55" fmla="*/ 1284 h 1590"/>
                  <a:gd name="T56" fmla="*/ 1283 w 1590"/>
                  <a:gd name="T57" fmla="*/ 209 h 1590"/>
                  <a:gd name="T58" fmla="*/ 1302 w 1590"/>
                  <a:gd name="T59" fmla="*/ 185 h 1590"/>
                  <a:gd name="T60" fmla="*/ 1315 w 1590"/>
                  <a:gd name="T61" fmla="*/ 160 h 1590"/>
                  <a:gd name="T62" fmla="*/ 1324 w 1590"/>
                  <a:gd name="T63" fmla="*/ 133 h 1590"/>
                  <a:gd name="T64" fmla="*/ 1326 w 1590"/>
                  <a:gd name="T65" fmla="*/ 104 h 1590"/>
                  <a:gd name="T66" fmla="*/ 1324 w 1590"/>
                  <a:gd name="T67" fmla="*/ 77 h 1590"/>
                  <a:gd name="T68" fmla="*/ 1315 w 1590"/>
                  <a:gd name="T69" fmla="*/ 50 h 1590"/>
                  <a:gd name="T70" fmla="*/ 1302 w 1590"/>
                  <a:gd name="T71" fmla="*/ 24 h 1590"/>
                  <a:gd name="T72" fmla="*/ 1283 w 1590"/>
                  <a:gd name="T73"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0" h="1590">
                    <a:moveTo>
                      <a:pt x="1283" y="0"/>
                    </a:moveTo>
                    <a:lnTo>
                      <a:pt x="1546" y="263"/>
                    </a:lnTo>
                    <a:lnTo>
                      <a:pt x="1565" y="287"/>
                    </a:lnTo>
                    <a:lnTo>
                      <a:pt x="1579" y="313"/>
                    </a:lnTo>
                    <a:lnTo>
                      <a:pt x="1587" y="339"/>
                    </a:lnTo>
                    <a:lnTo>
                      <a:pt x="1590" y="368"/>
                    </a:lnTo>
                    <a:lnTo>
                      <a:pt x="1587" y="396"/>
                    </a:lnTo>
                    <a:lnTo>
                      <a:pt x="1579" y="424"/>
                    </a:lnTo>
                    <a:lnTo>
                      <a:pt x="1565" y="448"/>
                    </a:lnTo>
                    <a:lnTo>
                      <a:pt x="1546" y="472"/>
                    </a:lnTo>
                    <a:lnTo>
                      <a:pt x="471" y="1548"/>
                    </a:lnTo>
                    <a:lnTo>
                      <a:pt x="448" y="1566"/>
                    </a:lnTo>
                    <a:lnTo>
                      <a:pt x="422" y="1580"/>
                    </a:lnTo>
                    <a:lnTo>
                      <a:pt x="395" y="1588"/>
                    </a:lnTo>
                    <a:lnTo>
                      <a:pt x="368" y="1590"/>
                    </a:lnTo>
                    <a:lnTo>
                      <a:pt x="339" y="1588"/>
                    </a:lnTo>
                    <a:lnTo>
                      <a:pt x="312" y="1580"/>
                    </a:lnTo>
                    <a:lnTo>
                      <a:pt x="286" y="1566"/>
                    </a:lnTo>
                    <a:lnTo>
                      <a:pt x="263" y="1548"/>
                    </a:lnTo>
                    <a:lnTo>
                      <a:pt x="0" y="1284"/>
                    </a:lnTo>
                    <a:lnTo>
                      <a:pt x="24" y="1303"/>
                    </a:lnTo>
                    <a:lnTo>
                      <a:pt x="49" y="1317"/>
                    </a:lnTo>
                    <a:lnTo>
                      <a:pt x="76" y="1324"/>
                    </a:lnTo>
                    <a:lnTo>
                      <a:pt x="105" y="1327"/>
                    </a:lnTo>
                    <a:lnTo>
                      <a:pt x="132" y="1324"/>
                    </a:lnTo>
                    <a:lnTo>
                      <a:pt x="159" y="1317"/>
                    </a:lnTo>
                    <a:lnTo>
                      <a:pt x="185" y="1303"/>
                    </a:lnTo>
                    <a:lnTo>
                      <a:pt x="208" y="1284"/>
                    </a:lnTo>
                    <a:lnTo>
                      <a:pt x="1283" y="209"/>
                    </a:lnTo>
                    <a:lnTo>
                      <a:pt x="1302" y="185"/>
                    </a:lnTo>
                    <a:lnTo>
                      <a:pt x="1315" y="160"/>
                    </a:lnTo>
                    <a:lnTo>
                      <a:pt x="1324" y="133"/>
                    </a:lnTo>
                    <a:lnTo>
                      <a:pt x="1326" y="104"/>
                    </a:lnTo>
                    <a:lnTo>
                      <a:pt x="1324" y="77"/>
                    </a:lnTo>
                    <a:lnTo>
                      <a:pt x="1315" y="50"/>
                    </a:lnTo>
                    <a:lnTo>
                      <a:pt x="1302" y="24"/>
                    </a:lnTo>
                    <a:lnTo>
                      <a:pt x="1283" y="0"/>
                    </a:lnTo>
                    <a:close/>
                  </a:path>
                </a:pathLst>
              </a:custGeom>
              <a:solidFill>
                <a:srgbClr val="9F969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1" name="Freeform 55">
                <a:extLst>
                  <a:ext uri="{FF2B5EF4-FFF2-40B4-BE49-F238E27FC236}">
                    <a16:creationId xmlns:a16="http://schemas.microsoft.com/office/drawing/2014/main" id="{9789B872-907B-C5DB-2C10-9CA9BBAC6981}"/>
                  </a:ext>
                </a:extLst>
              </p:cNvPr>
              <p:cNvSpPr>
                <a:spLocks/>
              </p:cNvSpPr>
              <p:nvPr/>
            </p:nvSpPr>
            <p:spPr bwMode="auto">
              <a:xfrm rot="18900000">
                <a:off x="8586265" y="5128805"/>
                <a:ext cx="558633" cy="460390"/>
              </a:xfrm>
              <a:custGeom>
                <a:avLst/>
                <a:gdLst>
                  <a:gd name="T0" fmla="*/ 636 w 2229"/>
                  <a:gd name="T1" fmla="*/ 112 h 1837"/>
                  <a:gd name="T2" fmla="*/ 816 w 2229"/>
                  <a:gd name="T3" fmla="*/ 158 h 1837"/>
                  <a:gd name="T4" fmla="*/ 986 w 2229"/>
                  <a:gd name="T5" fmla="*/ 228 h 1837"/>
                  <a:gd name="T6" fmla="*/ 1146 w 2229"/>
                  <a:gd name="T7" fmla="*/ 319 h 1837"/>
                  <a:gd name="T8" fmla="*/ 1294 w 2229"/>
                  <a:gd name="T9" fmla="*/ 431 h 1837"/>
                  <a:gd name="T10" fmla="*/ 1402 w 2229"/>
                  <a:gd name="T11" fmla="*/ 536 h 1837"/>
                  <a:gd name="T12" fmla="*/ 1481 w 2229"/>
                  <a:gd name="T13" fmla="*/ 615 h 1837"/>
                  <a:gd name="T14" fmla="*/ 1557 w 2229"/>
                  <a:gd name="T15" fmla="*/ 690 h 1837"/>
                  <a:gd name="T16" fmla="*/ 1623 w 2229"/>
                  <a:gd name="T17" fmla="*/ 755 h 1837"/>
                  <a:gd name="T18" fmla="*/ 1675 w 2229"/>
                  <a:gd name="T19" fmla="*/ 808 h 1837"/>
                  <a:gd name="T20" fmla="*/ 1694 w 2229"/>
                  <a:gd name="T21" fmla="*/ 841 h 1837"/>
                  <a:gd name="T22" fmla="*/ 1695 w 2229"/>
                  <a:gd name="T23" fmla="*/ 878 h 1837"/>
                  <a:gd name="T24" fmla="*/ 1678 w 2229"/>
                  <a:gd name="T25" fmla="*/ 922 h 1837"/>
                  <a:gd name="T26" fmla="*/ 1674 w 2229"/>
                  <a:gd name="T27" fmla="*/ 977 h 1837"/>
                  <a:gd name="T28" fmla="*/ 1694 w 2229"/>
                  <a:gd name="T29" fmla="*/ 1030 h 1837"/>
                  <a:gd name="T30" fmla="*/ 1817 w 2229"/>
                  <a:gd name="T31" fmla="*/ 1158 h 1837"/>
                  <a:gd name="T32" fmla="*/ 1889 w 2229"/>
                  <a:gd name="T33" fmla="*/ 1133 h 1837"/>
                  <a:gd name="T34" fmla="*/ 1961 w 2229"/>
                  <a:gd name="T35" fmla="*/ 1137 h 1837"/>
                  <a:gd name="T36" fmla="*/ 2027 w 2229"/>
                  <a:gd name="T37" fmla="*/ 1165 h 1837"/>
                  <a:gd name="T38" fmla="*/ 2208 w 2229"/>
                  <a:gd name="T39" fmla="*/ 1342 h 1837"/>
                  <a:gd name="T40" fmla="*/ 2227 w 2229"/>
                  <a:gd name="T41" fmla="*/ 1374 h 1837"/>
                  <a:gd name="T42" fmla="*/ 2227 w 2229"/>
                  <a:gd name="T43" fmla="*/ 1411 h 1837"/>
                  <a:gd name="T44" fmla="*/ 2208 w 2229"/>
                  <a:gd name="T45" fmla="*/ 1444 h 1837"/>
                  <a:gd name="T46" fmla="*/ 1820 w 2229"/>
                  <a:gd name="T47" fmla="*/ 1827 h 1837"/>
                  <a:gd name="T48" fmla="*/ 1784 w 2229"/>
                  <a:gd name="T49" fmla="*/ 1837 h 1837"/>
                  <a:gd name="T50" fmla="*/ 1748 w 2229"/>
                  <a:gd name="T51" fmla="*/ 1827 h 1837"/>
                  <a:gd name="T52" fmla="*/ 1581 w 2229"/>
                  <a:gd name="T53" fmla="*/ 1663 h 1837"/>
                  <a:gd name="T54" fmla="*/ 1540 w 2229"/>
                  <a:gd name="T55" fmla="*/ 1604 h 1837"/>
                  <a:gd name="T56" fmla="*/ 1524 w 2229"/>
                  <a:gd name="T57" fmla="*/ 1534 h 1837"/>
                  <a:gd name="T58" fmla="*/ 1534 w 2229"/>
                  <a:gd name="T59" fmla="*/ 1461 h 1837"/>
                  <a:gd name="T60" fmla="*/ 1499 w 2229"/>
                  <a:gd name="T61" fmla="*/ 1374 h 1837"/>
                  <a:gd name="T62" fmla="*/ 1431 w 2229"/>
                  <a:gd name="T63" fmla="*/ 1324 h 1837"/>
                  <a:gd name="T64" fmla="*/ 1352 w 2229"/>
                  <a:gd name="T65" fmla="*/ 1297 h 1837"/>
                  <a:gd name="T66" fmla="*/ 1270 w 2229"/>
                  <a:gd name="T67" fmla="*/ 1293 h 1837"/>
                  <a:gd name="T68" fmla="*/ 1190 w 2229"/>
                  <a:gd name="T69" fmla="*/ 1313 h 1837"/>
                  <a:gd name="T70" fmla="*/ 1116 w 2229"/>
                  <a:gd name="T71" fmla="*/ 1357 h 1837"/>
                  <a:gd name="T72" fmla="*/ 997 w 2229"/>
                  <a:gd name="T73" fmla="*/ 1461 h 1837"/>
                  <a:gd name="T74" fmla="*/ 961 w 2229"/>
                  <a:gd name="T75" fmla="*/ 1470 h 1837"/>
                  <a:gd name="T76" fmla="*/ 925 w 2229"/>
                  <a:gd name="T77" fmla="*/ 1460 h 1837"/>
                  <a:gd name="T78" fmla="*/ 535 w 2229"/>
                  <a:gd name="T79" fmla="*/ 1073 h 1837"/>
                  <a:gd name="T80" fmla="*/ 515 w 2229"/>
                  <a:gd name="T81" fmla="*/ 1041 h 1837"/>
                  <a:gd name="T82" fmla="*/ 514 w 2229"/>
                  <a:gd name="T83" fmla="*/ 1005 h 1837"/>
                  <a:gd name="T84" fmla="*/ 530 w 2229"/>
                  <a:gd name="T85" fmla="*/ 972 h 1837"/>
                  <a:gd name="T86" fmla="*/ 646 w 2229"/>
                  <a:gd name="T87" fmla="*/ 829 h 1837"/>
                  <a:gd name="T88" fmla="*/ 682 w 2229"/>
                  <a:gd name="T89" fmla="*/ 749 h 1837"/>
                  <a:gd name="T90" fmla="*/ 692 w 2229"/>
                  <a:gd name="T91" fmla="*/ 665 h 1837"/>
                  <a:gd name="T92" fmla="*/ 679 w 2229"/>
                  <a:gd name="T93" fmla="*/ 580 h 1837"/>
                  <a:gd name="T94" fmla="*/ 644 w 2229"/>
                  <a:gd name="T95" fmla="*/ 503 h 1837"/>
                  <a:gd name="T96" fmla="*/ 587 w 2229"/>
                  <a:gd name="T97" fmla="*/ 436 h 1837"/>
                  <a:gd name="T98" fmla="*/ 15 w 2229"/>
                  <a:gd name="T99" fmla="*/ 62 h 1837"/>
                  <a:gd name="T100" fmla="*/ 0 w 2229"/>
                  <a:gd name="T101" fmla="*/ 40 h 1837"/>
                  <a:gd name="T102" fmla="*/ 5 w 2229"/>
                  <a:gd name="T103" fmla="*/ 15 h 1837"/>
                  <a:gd name="T104" fmla="*/ 26 w 2229"/>
                  <a:gd name="T105"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29" h="1837">
                    <a:moveTo>
                      <a:pt x="40" y="0"/>
                    </a:moveTo>
                    <a:lnTo>
                      <a:pt x="636" y="112"/>
                    </a:lnTo>
                    <a:lnTo>
                      <a:pt x="726" y="132"/>
                    </a:lnTo>
                    <a:lnTo>
                      <a:pt x="816" y="158"/>
                    </a:lnTo>
                    <a:lnTo>
                      <a:pt x="903" y="190"/>
                    </a:lnTo>
                    <a:lnTo>
                      <a:pt x="986" y="228"/>
                    </a:lnTo>
                    <a:lnTo>
                      <a:pt x="1068" y="271"/>
                    </a:lnTo>
                    <a:lnTo>
                      <a:pt x="1146" y="319"/>
                    </a:lnTo>
                    <a:lnTo>
                      <a:pt x="1222" y="373"/>
                    </a:lnTo>
                    <a:lnTo>
                      <a:pt x="1294" y="431"/>
                    </a:lnTo>
                    <a:lnTo>
                      <a:pt x="1361" y="495"/>
                    </a:lnTo>
                    <a:lnTo>
                      <a:pt x="1402" y="536"/>
                    </a:lnTo>
                    <a:lnTo>
                      <a:pt x="1442" y="575"/>
                    </a:lnTo>
                    <a:lnTo>
                      <a:pt x="1481" y="615"/>
                    </a:lnTo>
                    <a:lnTo>
                      <a:pt x="1520" y="654"/>
                    </a:lnTo>
                    <a:lnTo>
                      <a:pt x="1557" y="690"/>
                    </a:lnTo>
                    <a:lnTo>
                      <a:pt x="1591" y="724"/>
                    </a:lnTo>
                    <a:lnTo>
                      <a:pt x="1623" y="755"/>
                    </a:lnTo>
                    <a:lnTo>
                      <a:pt x="1650" y="784"/>
                    </a:lnTo>
                    <a:lnTo>
                      <a:pt x="1675" y="808"/>
                    </a:lnTo>
                    <a:lnTo>
                      <a:pt x="1686" y="824"/>
                    </a:lnTo>
                    <a:lnTo>
                      <a:pt x="1694" y="841"/>
                    </a:lnTo>
                    <a:lnTo>
                      <a:pt x="1696" y="859"/>
                    </a:lnTo>
                    <a:lnTo>
                      <a:pt x="1695" y="878"/>
                    </a:lnTo>
                    <a:lnTo>
                      <a:pt x="1688" y="896"/>
                    </a:lnTo>
                    <a:lnTo>
                      <a:pt x="1678" y="922"/>
                    </a:lnTo>
                    <a:lnTo>
                      <a:pt x="1673" y="949"/>
                    </a:lnTo>
                    <a:lnTo>
                      <a:pt x="1674" y="977"/>
                    </a:lnTo>
                    <a:lnTo>
                      <a:pt x="1681" y="1004"/>
                    </a:lnTo>
                    <a:lnTo>
                      <a:pt x="1694" y="1030"/>
                    </a:lnTo>
                    <a:lnTo>
                      <a:pt x="1712" y="1052"/>
                    </a:lnTo>
                    <a:lnTo>
                      <a:pt x="1817" y="1158"/>
                    </a:lnTo>
                    <a:lnTo>
                      <a:pt x="1853" y="1142"/>
                    </a:lnTo>
                    <a:lnTo>
                      <a:pt x="1889" y="1133"/>
                    </a:lnTo>
                    <a:lnTo>
                      <a:pt x="1926" y="1132"/>
                    </a:lnTo>
                    <a:lnTo>
                      <a:pt x="1961" y="1137"/>
                    </a:lnTo>
                    <a:lnTo>
                      <a:pt x="1996" y="1148"/>
                    </a:lnTo>
                    <a:lnTo>
                      <a:pt x="2027" y="1165"/>
                    </a:lnTo>
                    <a:lnTo>
                      <a:pt x="2055" y="1189"/>
                    </a:lnTo>
                    <a:lnTo>
                      <a:pt x="2208" y="1342"/>
                    </a:lnTo>
                    <a:lnTo>
                      <a:pt x="2219" y="1357"/>
                    </a:lnTo>
                    <a:lnTo>
                      <a:pt x="2227" y="1374"/>
                    </a:lnTo>
                    <a:lnTo>
                      <a:pt x="2229" y="1393"/>
                    </a:lnTo>
                    <a:lnTo>
                      <a:pt x="2227" y="1411"/>
                    </a:lnTo>
                    <a:lnTo>
                      <a:pt x="2219" y="1429"/>
                    </a:lnTo>
                    <a:lnTo>
                      <a:pt x="2208" y="1444"/>
                    </a:lnTo>
                    <a:lnTo>
                      <a:pt x="1835" y="1816"/>
                    </a:lnTo>
                    <a:lnTo>
                      <a:pt x="1820" y="1827"/>
                    </a:lnTo>
                    <a:lnTo>
                      <a:pt x="1803" y="1835"/>
                    </a:lnTo>
                    <a:lnTo>
                      <a:pt x="1784" y="1837"/>
                    </a:lnTo>
                    <a:lnTo>
                      <a:pt x="1766" y="1835"/>
                    </a:lnTo>
                    <a:lnTo>
                      <a:pt x="1748" y="1827"/>
                    </a:lnTo>
                    <a:lnTo>
                      <a:pt x="1734" y="1816"/>
                    </a:lnTo>
                    <a:lnTo>
                      <a:pt x="1581" y="1663"/>
                    </a:lnTo>
                    <a:lnTo>
                      <a:pt x="1557" y="1635"/>
                    </a:lnTo>
                    <a:lnTo>
                      <a:pt x="1540" y="1604"/>
                    </a:lnTo>
                    <a:lnTo>
                      <a:pt x="1529" y="1569"/>
                    </a:lnTo>
                    <a:lnTo>
                      <a:pt x="1524" y="1534"/>
                    </a:lnTo>
                    <a:lnTo>
                      <a:pt x="1525" y="1497"/>
                    </a:lnTo>
                    <a:lnTo>
                      <a:pt x="1534" y="1461"/>
                    </a:lnTo>
                    <a:lnTo>
                      <a:pt x="1550" y="1425"/>
                    </a:lnTo>
                    <a:lnTo>
                      <a:pt x="1499" y="1374"/>
                    </a:lnTo>
                    <a:lnTo>
                      <a:pt x="1465" y="1347"/>
                    </a:lnTo>
                    <a:lnTo>
                      <a:pt x="1431" y="1324"/>
                    </a:lnTo>
                    <a:lnTo>
                      <a:pt x="1392" y="1307"/>
                    </a:lnTo>
                    <a:lnTo>
                      <a:pt x="1352" y="1297"/>
                    </a:lnTo>
                    <a:lnTo>
                      <a:pt x="1311" y="1292"/>
                    </a:lnTo>
                    <a:lnTo>
                      <a:pt x="1270" y="1293"/>
                    </a:lnTo>
                    <a:lnTo>
                      <a:pt x="1229" y="1299"/>
                    </a:lnTo>
                    <a:lnTo>
                      <a:pt x="1190" y="1313"/>
                    </a:lnTo>
                    <a:lnTo>
                      <a:pt x="1152" y="1332"/>
                    </a:lnTo>
                    <a:lnTo>
                      <a:pt x="1116" y="1357"/>
                    </a:lnTo>
                    <a:lnTo>
                      <a:pt x="1013" y="1450"/>
                    </a:lnTo>
                    <a:lnTo>
                      <a:pt x="997" y="1461"/>
                    </a:lnTo>
                    <a:lnTo>
                      <a:pt x="980" y="1468"/>
                    </a:lnTo>
                    <a:lnTo>
                      <a:pt x="961" y="1470"/>
                    </a:lnTo>
                    <a:lnTo>
                      <a:pt x="942" y="1467"/>
                    </a:lnTo>
                    <a:lnTo>
                      <a:pt x="925" y="1460"/>
                    </a:lnTo>
                    <a:lnTo>
                      <a:pt x="909" y="1447"/>
                    </a:lnTo>
                    <a:lnTo>
                      <a:pt x="535" y="1073"/>
                    </a:lnTo>
                    <a:lnTo>
                      <a:pt x="523" y="1059"/>
                    </a:lnTo>
                    <a:lnTo>
                      <a:pt x="515" y="1041"/>
                    </a:lnTo>
                    <a:lnTo>
                      <a:pt x="513" y="1023"/>
                    </a:lnTo>
                    <a:lnTo>
                      <a:pt x="514" y="1005"/>
                    </a:lnTo>
                    <a:lnTo>
                      <a:pt x="520" y="986"/>
                    </a:lnTo>
                    <a:lnTo>
                      <a:pt x="530" y="972"/>
                    </a:lnTo>
                    <a:lnTo>
                      <a:pt x="620" y="866"/>
                    </a:lnTo>
                    <a:lnTo>
                      <a:pt x="646" y="829"/>
                    </a:lnTo>
                    <a:lnTo>
                      <a:pt x="667" y="790"/>
                    </a:lnTo>
                    <a:lnTo>
                      <a:pt x="682" y="749"/>
                    </a:lnTo>
                    <a:lnTo>
                      <a:pt x="689" y="707"/>
                    </a:lnTo>
                    <a:lnTo>
                      <a:pt x="692" y="665"/>
                    </a:lnTo>
                    <a:lnTo>
                      <a:pt x="689" y="623"/>
                    </a:lnTo>
                    <a:lnTo>
                      <a:pt x="679" y="580"/>
                    </a:lnTo>
                    <a:lnTo>
                      <a:pt x="664" y="541"/>
                    </a:lnTo>
                    <a:lnTo>
                      <a:pt x="644" y="503"/>
                    </a:lnTo>
                    <a:lnTo>
                      <a:pt x="618" y="469"/>
                    </a:lnTo>
                    <a:lnTo>
                      <a:pt x="587" y="436"/>
                    </a:lnTo>
                    <a:lnTo>
                      <a:pt x="551" y="409"/>
                    </a:lnTo>
                    <a:lnTo>
                      <a:pt x="15" y="62"/>
                    </a:lnTo>
                    <a:lnTo>
                      <a:pt x="5" y="52"/>
                    </a:lnTo>
                    <a:lnTo>
                      <a:pt x="0" y="40"/>
                    </a:lnTo>
                    <a:lnTo>
                      <a:pt x="0" y="28"/>
                    </a:lnTo>
                    <a:lnTo>
                      <a:pt x="5" y="15"/>
                    </a:lnTo>
                    <a:lnTo>
                      <a:pt x="14" y="5"/>
                    </a:lnTo>
                    <a:lnTo>
                      <a:pt x="26" y="0"/>
                    </a:lnTo>
                    <a:lnTo>
                      <a:pt x="40" y="0"/>
                    </a:lnTo>
                    <a:close/>
                  </a:path>
                </a:pathLst>
              </a:custGeom>
              <a:solidFill>
                <a:srgbClr val="9F969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2" name="Freeform 56">
                <a:extLst>
                  <a:ext uri="{FF2B5EF4-FFF2-40B4-BE49-F238E27FC236}">
                    <a16:creationId xmlns:a16="http://schemas.microsoft.com/office/drawing/2014/main" id="{851733C2-F4B3-B37D-8B28-DAC8F51811D5}"/>
                  </a:ext>
                </a:extLst>
              </p:cNvPr>
              <p:cNvSpPr>
                <a:spLocks/>
              </p:cNvSpPr>
              <p:nvPr/>
            </p:nvSpPr>
            <p:spPr bwMode="auto">
              <a:xfrm rot="18900000">
                <a:off x="9012580" y="5235922"/>
                <a:ext cx="176688" cy="176687"/>
              </a:xfrm>
              <a:custGeom>
                <a:avLst/>
                <a:gdLst>
                  <a:gd name="T0" fmla="*/ 402 w 705"/>
                  <a:gd name="T1" fmla="*/ 0 h 705"/>
                  <a:gd name="T2" fmla="*/ 438 w 705"/>
                  <a:gd name="T3" fmla="*/ 5 h 705"/>
                  <a:gd name="T4" fmla="*/ 472 w 705"/>
                  <a:gd name="T5" fmla="*/ 16 h 705"/>
                  <a:gd name="T6" fmla="*/ 503 w 705"/>
                  <a:gd name="T7" fmla="*/ 33 h 705"/>
                  <a:gd name="T8" fmla="*/ 531 w 705"/>
                  <a:gd name="T9" fmla="*/ 57 h 705"/>
                  <a:gd name="T10" fmla="*/ 684 w 705"/>
                  <a:gd name="T11" fmla="*/ 210 h 705"/>
                  <a:gd name="T12" fmla="*/ 695 w 705"/>
                  <a:gd name="T13" fmla="*/ 225 h 705"/>
                  <a:gd name="T14" fmla="*/ 703 w 705"/>
                  <a:gd name="T15" fmla="*/ 242 h 705"/>
                  <a:gd name="T16" fmla="*/ 705 w 705"/>
                  <a:gd name="T17" fmla="*/ 261 h 705"/>
                  <a:gd name="T18" fmla="*/ 705 w 705"/>
                  <a:gd name="T19" fmla="*/ 261 h 705"/>
                  <a:gd name="T20" fmla="*/ 703 w 705"/>
                  <a:gd name="T21" fmla="*/ 279 h 705"/>
                  <a:gd name="T22" fmla="*/ 695 w 705"/>
                  <a:gd name="T23" fmla="*/ 297 h 705"/>
                  <a:gd name="T24" fmla="*/ 684 w 705"/>
                  <a:gd name="T25" fmla="*/ 312 h 705"/>
                  <a:gd name="T26" fmla="*/ 311 w 705"/>
                  <a:gd name="T27" fmla="*/ 684 h 705"/>
                  <a:gd name="T28" fmla="*/ 296 w 705"/>
                  <a:gd name="T29" fmla="*/ 695 h 705"/>
                  <a:gd name="T30" fmla="*/ 279 w 705"/>
                  <a:gd name="T31" fmla="*/ 703 h 705"/>
                  <a:gd name="T32" fmla="*/ 260 w 705"/>
                  <a:gd name="T33" fmla="*/ 705 h 705"/>
                  <a:gd name="T34" fmla="*/ 242 w 705"/>
                  <a:gd name="T35" fmla="*/ 703 h 705"/>
                  <a:gd name="T36" fmla="*/ 224 w 705"/>
                  <a:gd name="T37" fmla="*/ 695 h 705"/>
                  <a:gd name="T38" fmla="*/ 210 w 705"/>
                  <a:gd name="T39" fmla="*/ 684 h 705"/>
                  <a:gd name="T40" fmla="*/ 57 w 705"/>
                  <a:gd name="T41" fmla="*/ 531 h 705"/>
                  <a:gd name="T42" fmla="*/ 33 w 705"/>
                  <a:gd name="T43" fmla="*/ 503 h 705"/>
                  <a:gd name="T44" fmla="*/ 16 w 705"/>
                  <a:gd name="T45" fmla="*/ 472 h 705"/>
                  <a:gd name="T46" fmla="*/ 5 w 705"/>
                  <a:gd name="T47" fmla="*/ 437 h 705"/>
                  <a:gd name="T48" fmla="*/ 0 w 705"/>
                  <a:gd name="T49" fmla="*/ 402 h 705"/>
                  <a:gd name="T50" fmla="*/ 1 w 705"/>
                  <a:gd name="T51" fmla="*/ 365 h 705"/>
                  <a:gd name="T52" fmla="*/ 10 w 705"/>
                  <a:gd name="T53" fmla="*/ 329 h 705"/>
                  <a:gd name="T54" fmla="*/ 26 w 705"/>
                  <a:gd name="T55" fmla="*/ 293 h 705"/>
                  <a:gd name="T56" fmla="*/ 26 w 705"/>
                  <a:gd name="T57" fmla="*/ 293 h 705"/>
                  <a:gd name="T58" fmla="*/ 293 w 705"/>
                  <a:gd name="T59" fmla="*/ 26 h 705"/>
                  <a:gd name="T60" fmla="*/ 293 w 705"/>
                  <a:gd name="T61" fmla="*/ 26 h 705"/>
                  <a:gd name="T62" fmla="*/ 329 w 705"/>
                  <a:gd name="T63" fmla="*/ 10 h 705"/>
                  <a:gd name="T64" fmla="*/ 365 w 705"/>
                  <a:gd name="T65" fmla="*/ 1 h 705"/>
                  <a:gd name="T66" fmla="*/ 402 w 705"/>
                  <a:gd name="T6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5" h="705">
                    <a:moveTo>
                      <a:pt x="402" y="0"/>
                    </a:moveTo>
                    <a:lnTo>
                      <a:pt x="438" y="5"/>
                    </a:lnTo>
                    <a:lnTo>
                      <a:pt x="472" y="16"/>
                    </a:lnTo>
                    <a:lnTo>
                      <a:pt x="503" y="33"/>
                    </a:lnTo>
                    <a:lnTo>
                      <a:pt x="531" y="57"/>
                    </a:lnTo>
                    <a:lnTo>
                      <a:pt x="684" y="210"/>
                    </a:lnTo>
                    <a:lnTo>
                      <a:pt x="695" y="225"/>
                    </a:lnTo>
                    <a:lnTo>
                      <a:pt x="703" y="242"/>
                    </a:lnTo>
                    <a:lnTo>
                      <a:pt x="705" y="261"/>
                    </a:lnTo>
                    <a:lnTo>
                      <a:pt x="705" y="261"/>
                    </a:lnTo>
                    <a:lnTo>
                      <a:pt x="703" y="279"/>
                    </a:lnTo>
                    <a:lnTo>
                      <a:pt x="695" y="297"/>
                    </a:lnTo>
                    <a:lnTo>
                      <a:pt x="684" y="312"/>
                    </a:lnTo>
                    <a:lnTo>
                      <a:pt x="311" y="684"/>
                    </a:lnTo>
                    <a:lnTo>
                      <a:pt x="296" y="695"/>
                    </a:lnTo>
                    <a:lnTo>
                      <a:pt x="279" y="703"/>
                    </a:lnTo>
                    <a:lnTo>
                      <a:pt x="260" y="705"/>
                    </a:lnTo>
                    <a:lnTo>
                      <a:pt x="242" y="703"/>
                    </a:lnTo>
                    <a:lnTo>
                      <a:pt x="224" y="695"/>
                    </a:lnTo>
                    <a:lnTo>
                      <a:pt x="210" y="684"/>
                    </a:lnTo>
                    <a:lnTo>
                      <a:pt x="57" y="531"/>
                    </a:lnTo>
                    <a:lnTo>
                      <a:pt x="33" y="503"/>
                    </a:lnTo>
                    <a:lnTo>
                      <a:pt x="16" y="472"/>
                    </a:lnTo>
                    <a:lnTo>
                      <a:pt x="5" y="437"/>
                    </a:lnTo>
                    <a:lnTo>
                      <a:pt x="0" y="402"/>
                    </a:lnTo>
                    <a:lnTo>
                      <a:pt x="1" y="365"/>
                    </a:lnTo>
                    <a:lnTo>
                      <a:pt x="10" y="329"/>
                    </a:lnTo>
                    <a:lnTo>
                      <a:pt x="26" y="293"/>
                    </a:lnTo>
                    <a:lnTo>
                      <a:pt x="26" y="293"/>
                    </a:lnTo>
                    <a:lnTo>
                      <a:pt x="293" y="26"/>
                    </a:lnTo>
                    <a:lnTo>
                      <a:pt x="293" y="26"/>
                    </a:lnTo>
                    <a:lnTo>
                      <a:pt x="329" y="10"/>
                    </a:lnTo>
                    <a:lnTo>
                      <a:pt x="365" y="1"/>
                    </a:lnTo>
                    <a:lnTo>
                      <a:pt x="402" y="0"/>
                    </a:lnTo>
                    <a:close/>
                  </a:path>
                </a:pathLst>
              </a:custGeom>
              <a:solidFill>
                <a:srgbClr val="83726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3" name="Freeform 57">
                <a:extLst>
                  <a:ext uri="{FF2B5EF4-FFF2-40B4-BE49-F238E27FC236}">
                    <a16:creationId xmlns:a16="http://schemas.microsoft.com/office/drawing/2014/main" id="{88783538-E1F0-C37A-1A0D-252FB9A1276A}"/>
                  </a:ext>
                </a:extLst>
              </p:cNvPr>
              <p:cNvSpPr>
                <a:spLocks/>
              </p:cNvSpPr>
              <p:nvPr/>
            </p:nvSpPr>
            <p:spPr bwMode="auto">
              <a:xfrm rot="18900000">
                <a:off x="9034266" y="5288277"/>
                <a:ext cx="124809" cy="136839"/>
              </a:xfrm>
              <a:custGeom>
                <a:avLst/>
                <a:gdLst>
                  <a:gd name="T0" fmla="*/ 160 w 498"/>
                  <a:gd name="T1" fmla="*/ 0 h 546"/>
                  <a:gd name="T2" fmla="*/ 498 w 498"/>
                  <a:gd name="T3" fmla="*/ 339 h 546"/>
                  <a:gd name="T4" fmla="*/ 311 w 498"/>
                  <a:gd name="T5" fmla="*/ 525 h 546"/>
                  <a:gd name="T6" fmla="*/ 296 w 498"/>
                  <a:gd name="T7" fmla="*/ 536 h 546"/>
                  <a:gd name="T8" fmla="*/ 279 w 498"/>
                  <a:gd name="T9" fmla="*/ 544 h 546"/>
                  <a:gd name="T10" fmla="*/ 260 w 498"/>
                  <a:gd name="T11" fmla="*/ 546 h 546"/>
                  <a:gd name="T12" fmla="*/ 242 w 498"/>
                  <a:gd name="T13" fmla="*/ 544 h 546"/>
                  <a:gd name="T14" fmla="*/ 224 w 498"/>
                  <a:gd name="T15" fmla="*/ 536 h 546"/>
                  <a:gd name="T16" fmla="*/ 210 w 498"/>
                  <a:gd name="T17" fmla="*/ 525 h 546"/>
                  <a:gd name="T18" fmla="*/ 57 w 498"/>
                  <a:gd name="T19" fmla="*/ 372 h 546"/>
                  <a:gd name="T20" fmla="*/ 33 w 498"/>
                  <a:gd name="T21" fmla="*/ 344 h 546"/>
                  <a:gd name="T22" fmla="*/ 16 w 498"/>
                  <a:gd name="T23" fmla="*/ 313 h 546"/>
                  <a:gd name="T24" fmla="*/ 5 w 498"/>
                  <a:gd name="T25" fmla="*/ 278 h 546"/>
                  <a:gd name="T26" fmla="*/ 0 w 498"/>
                  <a:gd name="T27" fmla="*/ 243 h 546"/>
                  <a:gd name="T28" fmla="*/ 1 w 498"/>
                  <a:gd name="T29" fmla="*/ 206 h 546"/>
                  <a:gd name="T30" fmla="*/ 10 w 498"/>
                  <a:gd name="T31" fmla="*/ 170 h 546"/>
                  <a:gd name="T32" fmla="*/ 26 w 498"/>
                  <a:gd name="T33" fmla="*/ 134 h 546"/>
                  <a:gd name="T34" fmla="*/ 26 w 498"/>
                  <a:gd name="T35" fmla="*/ 134 h 546"/>
                  <a:gd name="T36" fmla="*/ 160 w 498"/>
                  <a:gd name="T37"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46">
                    <a:moveTo>
                      <a:pt x="160" y="0"/>
                    </a:moveTo>
                    <a:lnTo>
                      <a:pt x="498" y="339"/>
                    </a:lnTo>
                    <a:lnTo>
                      <a:pt x="311" y="525"/>
                    </a:lnTo>
                    <a:lnTo>
                      <a:pt x="296" y="536"/>
                    </a:lnTo>
                    <a:lnTo>
                      <a:pt x="279" y="544"/>
                    </a:lnTo>
                    <a:lnTo>
                      <a:pt x="260" y="546"/>
                    </a:lnTo>
                    <a:lnTo>
                      <a:pt x="242" y="544"/>
                    </a:lnTo>
                    <a:lnTo>
                      <a:pt x="224" y="536"/>
                    </a:lnTo>
                    <a:lnTo>
                      <a:pt x="210" y="525"/>
                    </a:lnTo>
                    <a:lnTo>
                      <a:pt x="57" y="372"/>
                    </a:lnTo>
                    <a:lnTo>
                      <a:pt x="33" y="344"/>
                    </a:lnTo>
                    <a:lnTo>
                      <a:pt x="16" y="313"/>
                    </a:lnTo>
                    <a:lnTo>
                      <a:pt x="5" y="278"/>
                    </a:lnTo>
                    <a:lnTo>
                      <a:pt x="0" y="243"/>
                    </a:lnTo>
                    <a:lnTo>
                      <a:pt x="1" y="206"/>
                    </a:lnTo>
                    <a:lnTo>
                      <a:pt x="10" y="170"/>
                    </a:lnTo>
                    <a:lnTo>
                      <a:pt x="26" y="134"/>
                    </a:lnTo>
                    <a:lnTo>
                      <a:pt x="26" y="134"/>
                    </a:lnTo>
                    <a:lnTo>
                      <a:pt x="160" y="0"/>
                    </a:lnTo>
                    <a:close/>
                  </a:path>
                </a:pathLst>
              </a:custGeom>
              <a:solidFill>
                <a:srgbClr val="7D909C">
                  <a:alpha val="43000"/>
                </a:srgb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4" name="Freeform 32">
                <a:extLst>
                  <a:ext uri="{FF2B5EF4-FFF2-40B4-BE49-F238E27FC236}">
                    <a16:creationId xmlns:a16="http://schemas.microsoft.com/office/drawing/2014/main" id="{9B56B5BB-7B71-62FE-07B8-6CF9B30D62C5}"/>
                  </a:ext>
                </a:extLst>
              </p:cNvPr>
              <p:cNvSpPr>
                <a:spLocks/>
              </p:cNvSpPr>
              <p:nvPr/>
            </p:nvSpPr>
            <p:spPr bwMode="auto">
              <a:xfrm rot="18900000" flipH="1">
                <a:off x="8913698" y="5647272"/>
                <a:ext cx="573239" cy="561467"/>
              </a:xfrm>
              <a:custGeom>
                <a:avLst/>
                <a:gdLst>
                  <a:gd name="T0" fmla="*/ 576 w 3214"/>
                  <a:gd name="T1" fmla="*/ 103 h 3148"/>
                  <a:gd name="T2" fmla="*/ 700 w 3214"/>
                  <a:gd name="T3" fmla="*/ 297 h 3148"/>
                  <a:gd name="T4" fmla="*/ 838 w 3214"/>
                  <a:gd name="T5" fmla="*/ 481 h 3148"/>
                  <a:gd name="T6" fmla="*/ 989 w 3214"/>
                  <a:gd name="T7" fmla="*/ 655 h 3148"/>
                  <a:gd name="T8" fmla="*/ 1945 w 3214"/>
                  <a:gd name="T9" fmla="*/ 1596 h 3148"/>
                  <a:gd name="T10" fmla="*/ 2386 w 3214"/>
                  <a:gd name="T11" fmla="*/ 2027 h 3148"/>
                  <a:gd name="T12" fmla="*/ 2508 w 3214"/>
                  <a:gd name="T13" fmla="*/ 2136 h 3148"/>
                  <a:gd name="T14" fmla="*/ 2653 w 3214"/>
                  <a:gd name="T15" fmla="*/ 2250 h 3148"/>
                  <a:gd name="T16" fmla="*/ 2810 w 3214"/>
                  <a:gd name="T17" fmla="*/ 2365 h 3148"/>
                  <a:gd name="T18" fmla="*/ 2975 w 3214"/>
                  <a:gd name="T19" fmla="*/ 2478 h 3148"/>
                  <a:gd name="T20" fmla="*/ 3136 w 3214"/>
                  <a:gd name="T21" fmla="*/ 2582 h 3148"/>
                  <a:gd name="T22" fmla="*/ 3207 w 3214"/>
                  <a:gd name="T23" fmla="*/ 2638 h 3148"/>
                  <a:gd name="T24" fmla="*/ 3110 w 3214"/>
                  <a:gd name="T25" fmla="*/ 2651 h 3148"/>
                  <a:gd name="T26" fmla="*/ 3016 w 3214"/>
                  <a:gd name="T27" fmla="*/ 2677 h 3148"/>
                  <a:gd name="T28" fmla="*/ 2928 w 3214"/>
                  <a:gd name="T29" fmla="*/ 2724 h 3148"/>
                  <a:gd name="T30" fmla="*/ 2841 w 3214"/>
                  <a:gd name="T31" fmla="*/ 2798 h 3148"/>
                  <a:gd name="T32" fmla="*/ 2773 w 3214"/>
                  <a:gd name="T33" fmla="*/ 2888 h 3148"/>
                  <a:gd name="T34" fmla="*/ 2728 w 3214"/>
                  <a:gd name="T35" fmla="*/ 2985 h 3148"/>
                  <a:gd name="T36" fmla="*/ 2705 w 3214"/>
                  <a:gd name="T37" fmla="*/ 3088 h 3148"/>
                  <a:gd name="T38" fmla="*/ 2694 w 3214"/>
                  <a:gd name="T39" fmla="*/ 3148 h 3148"/>
                  <a:gd name="T40" fmla="*/ 2590 w 3214"/>
                  <a:gd name="T41" fmla="*/ 2993 h 3148"/>
                  <a:gd name="T42" fmla="*/ 2476 w 3214"/>
                  <a:gd name="T43" fmla="*/ 2832 h 3148"/>
                  <a:gd name="T44" fmla="*/ 2359 w 3214"/>
                  <a:gd name="T45" fmla="*/ 2673 h 3148"/>
                  <a:gd name="T46" fmla="*/ 2241 w 3214"/>
                  <a:gd name="T47" fmla="*/ 2524 h 3148"/>
                  <a:gd name="T48" fmla="*/ 2126 w 3214"/>
                  <a:gd name="T49" fmla="*/ 2392 h 3148"/>
                  <a:gd name="T50" fmla="*/ 1963 w 3214"/>
                  <a:gd name="T51" fmla="*/ 2229 h 3148"/>
                  <a:gd name="T52" fmla="*/ 1706 w 3214"/>
                  <a:gd name="T53" fmla="*/ 1976 h 3148"/>
                  <a:gd name="T54" fmla="*/ 1623 w 3214"/>
                  <a:gd name="T55" fmla="*/ 1896 h 3148"/>
                  <a:gd name="T56" fmla="*/ 1543 w 3214"/>
                  <a:gd name="T57" fmla="*/ 1817 h 3148"/>
                  <a:gd name="T58" fmla="*/ 1465 w 3214"/>
                  <a:gd name="T59" fmla="*/ 1740 h 3148"/>
                  <a:gd name="T60" fmla="*/ 1391 w 3214"/>
                  <a:gd name="T61" fmla="*/ 1668 h 3148"/>
                  <a:gd name="T62" fmla="*/ 1326 w 3214"/>
                  <a:gd name="T63" fmla="*/ 1605 h 3148"/>
                  <a:gd name="T64" fmla="*/ 1271 w 3214"/>
                  <a:gd name="T65" fmla="*/ 1550 h 3148"/>
                  <a:gd name="T66" fmla="*/ 1229 w 3214"/>
                  <a:gd name="T67" fmla="*/ 1510 h 3148"/>
                  <a:gd name="T68" fmla="*/ 1203 w 3214"/>
                  <a:gd name="T69" fmla="*/ 1484 h 3148"/>
                  <a:gd name="T70" fmla="*/ 1193 w 3214"/>
                  <a:gd name="T71" fmla="*/ 1474 h 3148"/>
                  <a:gd name="T72" fmla="*/ 568 w 3214"/>
                  <a:gd name="T73" fmla="*/ 878 h 3148"/>
                  <a:gd name="T74" fmla="*/ 389 w 3214"/>
                  <a:gd name="T75" fmla="*/ 741 h 3148"/>
                  <a:gd name="T76" fmla="*/ 201 w 3214"/>
                  <a:gd name="T77" fmla="*/ 616 h 3148"/>
                  <a:gd name="T78" fmla="*/ 0 w 3214"/>
                  <a:gd name="T79" fmla="*/ 504 h 3148"/>
                  <a:gd name="T80" fmla="*/ 68 w 3214"/>
                  <a:gd name="T81" fmla="*/ 493 h 3148"/>
                  <a:gd name="T82" fmla="*/ 182 w 3214"/>
                  <a:gd name="T83" fmla="*/ 468 h 3148"/>
                  <a:gd name="T84" fmla="*/ 285 w 3214"/>
                  <a:gd name="T85" fmla="*/ 425 h 3148"/>
                  <a:gd name="T86" fmla="*/ 373 w 3214"/>
                  <a:gd name="T87" fmla="*/ 349 h 3148"/>
                  <a:gd name="T88" fmla="*/ 440 w 3214"/>
                  <a:gd name="T89" fmla="*/ 261 h 3148"/>
                  <a:gd name="T90" fmla="*/ 486 w 3214"/>
                  <a:gd name="T91" fmla="*/ 164 h 3148"/>
                  <a:gd name="T92" fmla="*/ 509 w 3214"/>
                  <a:gd name="T93" fmla="*/ 61 h 3148"/>
                  <a:gd name="T94" fmla="*/ 519 w 3214"/>
                  <a:gd name="T95" fmla="*/ 0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4" h="3148">
                    <a:moveTo>
                      <a:pt x="519" y="0"/>
                    </a:moveTo>
                    <a:lnTo>
                      <a:pt x="576" y="103"/>
                    </a:lnTo>
                    <a:lnTo>
                      <a:pt x="636" y="202"/>
                    </a:lnTo>
                    <a:lnTo>
                      <a:pt x="700" y="297"/>
                    </a:lnTo>
                    <a:lnTo>
                      <a:pt x="767" y="390"/>
                    </a:lnTo>
                    <a:lnTo>
                      <a:pt x="838" y="481"/>
                    </a:lnTo>
                    <a:lnTo>
                      <a:pt x="912" y="569"/>
                    </a:lnTo>
                    <a:lnTo>
                      <a:pt x="989" y="655"/>
                    </a:lnTo>
                    <a:lnTo>
                      <a:pt x="1410" y="1075"/>
                    </a:lnTo>
                    <a:lnTo>
                      <a:pt x="1945" y="1596"/>
                    </a:lnTo>
                    <a:lnTo>
                      <a:pt x="1948" y="1596"/>
                    </a:lnTo>
                    <a:lnTo>
                      <a:pt x="2386" y="2027"/>
                    </a:lnTo>
                    <a:lnTo>
                      <a:pt x="2445" y="2080"/>
                    </a:lnTo>
                    <a:lnTo>
                      <a:pt x="2508" y="2136"/>
                    </a:lnTo>
                    <a:lnTo>
                      <a:pt x="2578" y="2193"/>
                    </a:lnTo>
                    <a:lnTo>
                      <a:pt x="2653" y="2250"/>
                    </a:lnTo>
                    <a:lnTo>
                      <a:pt x="2730" y="2308"/>
                    </a:lnTo>
                    <a:lnTo>
                      <a:pt x="2810" y="2365"/>
                    </a:lnTo>
                    <a:lnTo>
                      <a:pt x="2892" y="2422"/>
                    </a:lnTo>
                    <a:lnTo>
                      <a:pt x="2975" y="2478"/>
                    </a:lnTo>
                    <a:lnTo>
                      <a:pt x="3057" y="2531"/>
                    </a:lnTo>
                    <a:lnTo>
                      <a:pt x="3136" y="2582"/>
                    </a:lnTo>
                    <a:lnTo>
                      <a:pt x="3214" y="2630"/>
                    </a:lnTo>
                    <a:lnTo>
                      <a:pt x="3207" y="2638"/>
                    </a:lnTo>
                    <a:lnTo>
                      <a:pt x="3158" y="2642"/>
                    </a:lnTo>
                    <a:lnTo>
                      <a:pt x="3110" y="2651"/>
                    </a:lnTo>
                    <a:lnTo>
                      <a:pt x="3062" y="2662"/>
                    </a:lnTo>
                    <a:lnTo>
                      <a:pt x="3016" y="2677"/>
                    </a:lnTo>
                    <a:lnTo>
                      <a:pt x="2970" y="2698"/>
                    </a:lnTo>
                    <a:lnTo>
                      <a:pt x="2928" y="2724"/>
                    </a:lnTo>
                    <a:lnTo>
                      <a:pt x="2882" y="2760"/>
                    </a:lnTo>
                    <a:lnTo>
                      <a:pt x="2841" y="2798"/>
                    </a:lnTo>
                    <a:lnTo>
                      <a:pt x="2804" y="2842"/>
                    </a:lnTo>
                    <a:lnTo>
                      <a:pt x="2773" y="2888"/>
                    </a:lnTo>
                    <a:lnTo>
                      <a:pt x="2748" y="2935"/>
                    </a:lnTo>
                    <a:lnTo>
                      <a:pt x="2728" y="2985"/>
                    </a:lnTo>
                    <a:lnTo>
                      <a:pt x="2713" y="3036"/>
                    </a:lnTo>
                    <a:lnTo>
                      <a:pt x="2705" y="3088"/>
                    </a:lnTo>
                    <a:lnTo>
                      <a:pt x="2701" y="3140"/>
                    </a:lnTo>
                    <a:lnTo>
                      <a:pt x="2694" y="3148"/>
                    </a:lnTo>
                    <a:lnTo>
                      <a:pt x="2643" y="3072"/>
                    </a:lnTo>
                    <a:lnTo>
                      <a:pt x="2590" y="2993"/>
                    </a:lnTo>
                    <a:lnTo>
                      <a:pt x="2534" y="2914"/>
                    </a:lnTo>
                    <a:lnTo>
                      <a:pt x="2476" y="2832"/>
                    </a:lnTo>
                    <a:lnTo>
                      <a:pt x="2417" y="2751"/>
                    </a:lnTo>
                    <a:lnTo>
                      <a:pt x="2359" y="2673"/>
                    </a:lnTo>
                    <a:lnTo>
                      <a:pt x="2300" y="2597"/>
                    </a:lnTo>
                    <a:lnTo>
                      <a:pt x="2241" y="2524"/>
                    </a:lnTo>
                    <a:lnTo>
                      <a:pt x="2183" y="2455"/>
                    </a:lnTo>
                    <a:lnTo>
                      <a:pt x="2126" y="2392"/>
                    </a:lnTo>
                    <a:lnTo>
                      <a:pt x="2072" y="2335"/>
                    </a:lnTo>
                    <a:lnTo>
                      <a:pt x="1963" y="2229"/>
                    </a:lnTo>
                    <a:lnTo>
                      <a:pt x="1934" y="2200"/>
                    </a:lnTo>
                    <a:lnTo>
                      <a:pt x="1706" y="1976"/>
                    </a:lnTo>
                    <a:lnTo>
                      <a:pt x="1665" y="1937"/>
                    </a:lnTo>
                    <a:lnTo>
                      <a:pt x="1623" y="1896"/>
                    </a:lnTo>
                    <a:lnTo>
                      <a:pt x="1582" y="1856"/>
                    </a:lnTo>
                    <a:lnTo>
                      <a:pt x="1543" y="1817"/>
                    </a:lnTo>
                    <a:lnTo>
                      <a:pt x="1503" y="1777"/>
                    </a:lnTo>
                    <a:lnTo>
                      <a:pt x="1465" y="1740"/>
                    </a:lnTo>
                    <a:lnTo>
                      <a:pt x="1427" y="1703"/>
                    </a:lnTo>
                    <a:lnTo>
                      <a:pt x="1391" y="1668"/>
                    </a:lnTo>
                    <a:lnTo>
                      <a:pt x="1358" y="1635"/>
                    </a:lnTo>
                    <a:lnTo>
                      <a:pt x="1326" y="1605"/>
                    </a:lnTo>
                    <a:lnTo>
                      <a:pt x="1297" y="1576"/>
                    </a:lnTo>
                    <a:lnTo>
                      <a:pt x="1271" y="1550"/>
                    </a:lnTo>
                    <a:lnTo>
                      <a:pt x="1249" y="1528"/>
                    </a:lnTo>
                    <a:lnTo>
                      <a:pt x="1229" y="1510"/>
                    </a:lnTo>
                    <a:lnTo>
                      <a:pt x="1214" y="1495"/>
                    </a:lnTo>
                    <a:lnTo>
                      <a:pt x="1203" y="1484"/>
                    </a:lnTo>
                    <a:lnTo>
                      <a:pt x="1196" y="1476"/>
                    </a:lnTo>
                    <a:lnTo>
                      <a:pt x="1193" y="1474"/>
                    </a:lnTo>
                    <a:lnTo>
                      <a:pt x="653" y="952"/>
                    </a:lnTo>
                    <a:lnTo>
                      <a:pt x="568" y="878"/>
                    </a:lnTo>
                    <a:lnTo>
                      <a:pt x="480" y="807"/>
                    </a:lnTo>
                    <a:lnTo>
                      <a:pt x="389" y="741"/>
                    </a:lnTo>
                    <a:lnTo>
                      <a:pt x="296" y="676"/>
                    </a:lnTo>
                    <a:lnTo>
                      <a:pt x="201" y="616"/>
                    </a:lnTo>
                    <a:lnTo>
                      <a:pt x="102" y="557"/>
                    </a:lnTo>
                    <a:lnTo>
                      <a:pt x="0" y="504"/>
                    </a:lnTo>
                    <a:lnTo>
                      <a:pt x="8" y="497"/>
                    </a:lnTo>
                    <a:lnTo>
                      <a:pt x="68" y="493"/>
                    </a:lnTo>
                    <a:lnTo>
                      <a:pt x="126" y="483"/>
                    </a:lnTo>
                    <a:lnTo>
                      <a:pt x="182" y="468"/>
                    </a:lnTo>
                    <a:lnTo>
                      <a:pt x="235" y="448"/>
                    </a:lnTo>
                    <a:lnTo>
                      <a:pt x="285" y="425"/>
                    </a:lnTo>
                    <a:lnTo>
                      <a:pt x="332" y="389"/>
                    </a:lnTo>
                    <a:lnTo>
                      <a:pt x="373" y="349"/>
                    </a:lnTo>
                    <a:lnTo>
                      <a:pt x="409" y="307"/>
                    </a:lnTo>
                    <a:lnTo>
                      <a:pt x="440" y="261"/>
                    </a:lnTo>
                    <a:lnTo>
                      <a:pt x="466" y="213"/>
                    </a:lnTo>
                    <a:lnTo>
                      <a:pt x="486" y="164"/>
                    </a:lnTo>
                    <a:lnTo>
                      <a:pt x="501" y="113"/>
                    </a:lnTo>
                    <a:lnTo>
                      <a:pt x="509" y="61"/>
                    </a:lnTo>
                    <a:lnTo>
                      <a:pt x="512" y="8"/>
                    </a:lnTo>
                    <a:lnTo>
                      <a:pt x="519"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5" name="Freeform 33">
                <a:extLst>
                  <a:ext uri="{FF2B5EF4-FFF2-40B4-BE49-F238E27FC236}">
                    <a16:creationId xmlns:a16="http://schemas.microsoft.com/office/drawing/2014/main" id="{25A23B6C-DE67-11A9-86D7-2D1A3333E805}"/>
                  </a:ext>
                </a:extLst>
              </p:cNvPr>
              <p:cNvSpPr>
                <a:spLocks/>
              </p:cNvSpPr>
              <p:nvPr/>
            </p:nvSpPr>
            <p:spPr bwMode="auto">
              <a:xfrm rot="18900000" flipH="1">
                <a:off x="9112550" y="5446995"/>
                <a:ext cx="176038" cy="177822"/>
              </a:xfrm>
              <a:custGeom>
                <a:avLst/>
                <a:gdLst>
                  <a:gd name="T0" fmla="*/ 551 w 987"/>
                  <a:gd name="T1" fmla="*/ 4 h 997"/>
                  <a:gd name="T2" fmla="*/ 656 w 987"/>
                  <a:gd name="T3" fmla="*/ 29 h 997"/>
                  <a:gd name="T4" fmla="*/ 754 w 987"/>
                  <a:gd name="T5" fmla="*/ 78 h 997"/>
                  <a:gd name="T6" fmla="*/ 845 w 987"/>
                  <a:gd name="T7" fmla="*/ 151 h 997"/>
                  <a:gd name="T8" fmla="*/ 909 w 987"/>
                  <a:gd name="T9" fmla="*/ 233 h 997"/>
                  <a:gd name="T10" fmla="*/ 955 w 987"/>
                  <a:gd name="T11" fmla="*/ 325 h 997"/>
                  <a:gd name="T12" fmla="*/ 981 w 987"/>
                  <a:gd name="T13" fmla="*/ 421 h 997"/>
                  <a:gd name="T14" fmla="*/ 987 w 987"/>
                  <a:gd name="T15" fmla="*/ 520 h 997"/>
                  <a:gd name="T16" fmla="*/ 974 w 987"/>
                  <a:gd name="T17" fmla="*/ 619 h 997"/>
                  <a:gd name="T18" fmla="*/ 940 w 987"/>
                  <a:gd name="T19" fmla="*/ 713 h 997"/>
                  <a:gd name="T20" fmla="*/ 886 w 987"/>
                  <a:gd name="T21" fmla="*/ 801 h 997"/>
                  <a:gd name="T22" fmla="*/ 811 w 987"/>
                  <a:gd name="T23" fmla="*/ 879 h 997"/>
                  <a:gd name="T24" fmla="*/ 720 w 987"/>
                  <a:gd name="T25" fmla="*/ 941 h 997"/>
                  <a:gd name="T26" fmla="*/ 618 w 987"/>
                  <a:gd name="T27" fmla="*/ 981 h 997"/>
                  <a:gd name="T28" fmla="*/ 511 w 987"/>
                  <a:gd name="T29" fmla="*/ 997 h 997"/>
                  <a:gd name="T30" fmla="*/ 405 w 987"/>
                  <a:gd name="T31" fmla="*/ 990 h 997"/>
                  <a:gd name="T32" fmla="*/ 303 w 987"/>
                  <a:gd name="T33" fmla="*/ 960 h 997"/>
                  <a:gd name="T34" fmla="*/ 209 w 987"/>
                  <a:gd name="T35" fmla="*/ 907 h 997"/>
                  <a:gd name="T36" fmla="*/ 129 w 987"/>
                  <a:gd name="T37" fmla="*/ 835 h 997"/>
                  <a:gd name="T38" fmla="*/ 67 w 987"/>
                  <a:gd name="T39" fmla="*/ 751 h 997"/>
                  <a:gd name="T40" fmla="*/ 26 w 987"/>
                  <a:gd name="T41" fmla="*/ 659 h 997"/>
                  <a:gd name="T42" fmla="*/ 3 w 987"/>
                  <a:gd name="T43" fmla="*/ 561 h 997"/>
                  <a:gd name="T44" fmla="*/ 1 w 987"/>
                  <a:gd name="T45" fmla="*/ 462 h 997"/>
                  <a:gd name="T46" fmla="*/ 18 w 987"/>
                  <a:gd name="T47" fmla="*/ 364 h 997"/>
                  <a:gd name="T48" fmla="*/ 56 w 987"/>
                  <a:gd name="T49" fmla="*/ 273 h 997"/>
                  <a:gd name="T50" fmla="*/ 301 w 987"/>
                  <a:gd name="T51" fmla="*/ 603 h 997"/>
                  <a:gd name="T52" fmla="*/ 378 w 987"/>
                  <a:gd name="T53" fmla="*/ 602 h 997"/>
                  <a:gd name="T54" fmla="*/ 461 w 987"/>
                  <a:gd name="T55" fmla="*/ 585 h 997"/>
                  <a:gd name="T56" fmla="*/ 535 w 987"/>
                  <a:gd name="T57" fmla="*/ 548 h 997"/>
                  <a:gd name="T58" fmla="*/ 599 w 987"/>
                  <a:gd name="T59" fmla="*/ 492 h 997"/>
                  <a:gd name="T60" fmla="*/ 647 w 987"/>
                  <a:gd name="T61" fmla="*/ 419 h 997"/>
                  <a:gd name="T62" fmla="*/ 442 w 987"/>
                  <a:gd name="T63" fmla="*/ 3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97" y="0"/>
                    </a:moveTo>
                    <a:lnTo>
                      <a:pt x="551" y="4"/>
                    </a:lnTo>
                    <a:lnTo>
                      <a:pt x="604" y="14"/>
                    </a:lnTo>
                    <a:lnTo>
                      <a:pt x="656" y="29"/>
                    </a:lnTo>
                    <a:lnTo>
                      <a:pt x="706" y="51"/>
                    </a:lnTo>
                    <a:lnTo>
                      <a:pt x="754" y="78"/>
                    </a:lnTo>
                    <a:lnTo>
                      <a:pt x="800" y="112"/>
                    </a:lnTo>
                    <a:lnTo>
                      <a:pt x="845" y="151"/>
                    </a:lnTo>
                    <a:lnTo>
                      <a:pt x="879" y="191"/>
                    </a:lnTo>
                    <a:lnTo>
                      <a:pt x="909" y="233"/>
                    </a:lnTo>
                    <a:lnTo>
                      <a:pt x="935" y="279"/>
                    </a:lnTo>
                    <a:lnTo>
                      <a:pt x="955" y="325"/>
                    </a:lnTo>
                    <a:lnTo>
                      <a:pt x="970" y="373"/>
                    </a:lnTo>
                    <a:lnTo>
                      <a:pt x="981" y="421"/>
                    </a:lnTo>
                    <a:lnTo>
                      <a:pt x="986" y="471"/>
                    </a:lnTo>
                    <a:lnTo>
                      <a:pt x="987" y="520"/>
                    </a:lnTo>
                    <a:lnTo>
                      <a:pt x="982" y="570"/>
                    </a:lnTo>
                    <a:lnTo>
                      <a:pt x="974" y="619"/>
                    </a:lnTo>
                    <a:lnTo>
                      <a:pt x="959" y="668"/>
                    </a:lnTo>
                    <a:lnTo>
                      <a:pt x="940" y="713"/>
                    </a:lnTo>
                    <a:lnTo>
                      <a:pt x="915" y="758"/>
                    </a:lnTo>
                    <a:lnTo>
                      <a:pt x="886" y="801"/>
                    </a:lnTo>
                    <a:lnTo>
                      <a:pt x="851" y="842"/>
                    </a:lnTo>
                    <a:lnTo>
                      <a:pt x="811" y="879"/>
                    </a:lnTo>
                    <a:lnTo>
                      <a:pt x="767" y="913"/>
                    </a:lnTo>
                    <a:lnTo>
                      <a:pt x="720" y="941"/>
                    </a:lnTo>
                    <a:lnTo>
                      <a:pt x="669" y="964"/>
                    </a:lnTo>
                    <a:lnTo>
                      <a:pt x="618" y="981"/>
                    </a:lnTo>
                    <a:lnTo>
                      <a:pt x="565" y="991"/>
                    </a:lnTo>
                    <a:lnTo>
                      <a:pt x="511" y="997"/>
                    </a:lnTo>
                    <a:lnTo>
                      <a:pt x="458" y="996"/>
                    </a:lnTo>
                    <a:lnTo>
                      <a:pt x="405" y="990"/>
                    </a:lnTo>
                    <a:lnTo>
                      <a:pt x="353" y="978"/>
                    </a:lnTo>
                    <a:lnTo>
                      <a:pt x="303" y="960"/>
                    </a:lnTo>
                    <a:lnTo>
                      <a:pt x="255" y="936"/>
                    </a:lnTo>
                    <a:lnTo>
                      <a:pt x="209" y="907"/>
                    </a:lnTo>
                    <a:lnTo>
                      <a:pt x="166" y="872"/>
                    </a:lnTo>
                    <a:lnTo>
                      <a:pt x="129" y="835"/>
                    </a:lnTo>
                    <a:lnTo>
                      <a:pt x="95" y="794"/>
                    </a:lnTo>
                    <a:lnTo>
                      <a:pt x="67" y="751"/>
                    </a:lnTo>
                    <a:lnTo>
                      <a:pt x="44" y="706"/>
                    </a:lnTo>
                    <a:lnTo>
                      <a:pt x="26" y="659"/>
                    </a:lnTo>
                    <a:lnTo>
                      <a:pt x="12" y="611"/>
                    </a:lnTo>
                    <a:lnTo>
                      <a:pt x="3" y="561"/>
                    </a:lnTo>
                    <a:lnTo>
                      <a:pt x="0" y="512"/>
                    </a:lnTo>
                    <a:lnTo>
                      <a:pt x="1" y="462"/>
                    </a:lnTo>
                    <a:lnTo>
                      <a:pt x="7" y="414"/>
                    </a:lnTo>
                    <a:lnTo>
                      <a:pt x="18" y="364"/>
                    </a:lnTo>
                    <a:lnTo>
                      <a:pt x="34" y="317"/>
                    </a:lnTo>
                    <a:lnTo>
                      <a:pt x="56" y="273"/>
                    </a:lnTo>
                    <a:lnTo>
                      <a:pt x="82" y="228"/>
                    </a:lnTo>
                    <a:lnTo>
                      <a:pt x="301" y="603"/>
                    </a:lnTo>
                    <a:lnTo>
                      <a:pt x="336" y="603"/>
                    </a:lnTo>
                    <a:lnTo>
                      <a:pt x="378" y="602"/>
                    </a:lnTo>
                    <a:lnTo>
                      <a:pt x="420" y="596"/>
                    </a:lnTo>
                    <a:lnTo>
                      <a:pt x="461" y="585"/>
                    </a:lnTo>
                    <a:lnTo>
                      <a:pt x="499" y="569"/>
                    </a:lnTo>
                    <a:lnTo>
                      <a:pt x="535" y="548"/>
                    </a:lnTo>
                    <a:lnTo>
                      <a:pt x="570" y="522"/>
                    </a:lnTo>
                    <a:lnTo>
                      <a:pt x="599" y="492"/>
                    </a:lnTo>
                    <a:lnTo>
                      <a:pt x="625" y="457"/>
                    </a:lnTo>
                    <a:lnTo>
                      <a:pt x="647" y="419"/>
                    </a:lnTo>
                    <a:lnTo>
                      <a:pt x="660" y="384"/>
                    </a:lnTo>
                    <a:lnTo>
                      <a:pt x="442" y="3"/>
                    </a:lnTo>
                    <a:lnTo>
                      <a:pt x="497" y="0"/>
                    </a:lnTo>
                    <a:close/>
                  </a:path>
                </a:pathLst>
              </a:custGeom>
              <a:solidFill>
                <a:srgbClr val="83726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6" name="Freeform 34">
                <a:extLst>
                  <a:ext uri="{FF2B5EF4-FFF2-40B4-BE49-F238E27FC236}">
                    <a16:creationId xmlns:a16="http://schemas.microsoft.com/office/drawing/2014/main" id="{F99F7A1F-A22C-526B-91A8-4B82941572C8}"/>
                  </a:ext>
                </a:extLst>
              </p:cNvPr>
              <p:cNvSpPr>
                <a:spLocks/>
              </p:cNvSpPr>
              <p:nvPr/>
            </p:nvSpPr>
            <p:spPr bwMode="auto">
              <a:xfrm rot="18900000" flipH="1">
                <a:off x="9112424" y="6226023"/>
                <a:ext cx="176038" cy="177822"/>
              </a:xfrm>
              <a:custGeom>
                <a:avLst/>
                <a:gdLst>
                  <a:gd name="T0" fmla="*/ 529 w 987"/>
                  <a:gd name="T1" fmla="*/ 2 h 997"/>
                  <a:gd name="T2" fmla="*/ 634 w 987"/>
                  <a:gd name="T3" fmla="*/ 20 h 997"/>
                  <a:gd name="T4" fmla="*/ 733 w 987"/>
                  <a:gd name="T5" fmla="*/ 61 h 997"/>
                  <a:gd name="T6" fmla="*/ 821 w 987"/>
                  <a:gd name="T7" fmla="*/ 125 h 997"/>
                  <a:gd name="T8" fmla="*/ 892 w 987"/>
                  <a:gd name="T9" fmla="*/ 203 h 997"/>
                  <a:gd name="T10" fmla="*/ 944 w 987"/>
                  <a:gd name="T11" fmla="*/ 292 h 997"/>
                  <a:gd name="T12" fmla="*/ 975 w 987"/>
                  <a:gd name="T13" fmla="*/ 387 h 997"/>
                  <a:gd name="T14" fmla="*/ 987 w 987"/>
                  <a:gd name="T15" fmla="*/ 486 h 997"/>
                  <a:gd name="T16" fmla="*/ 980 w 987"/>
                  <a:gd name="T17" fmla="*/ 585 h 997"/>
                  <a:gd name="T18" fmla="*/ 952 w 987"/>
                  <a:gd name="T19" fmla="*/ 680 h 997"/>
                  <a:gd name="T20" fmla="*/ 905 w 987"/>
                  <a:gd name="T21" fmla="*/ 769 h 997"/>
                  <a:gd name="T22" fmla="*/ 659 w 987"/>
                  <a:gd name="T23" fmla="*/ 395 h 997"/>
                  <a:gd name="T24" fmla="*/ 574 w 987"/>
                  <a:gd name="T25" fmla="*/ 401 h 997"/>
                  <a:gd name="T26" fmla="*/ 495 w 987"/>
                  <a:gd name="T27" fmla="*/ 429 h 997"/>
                  <a:gd name="T28" fmla="*/ 425 w 987"/>
                  <a:gd name="T29" fmla="*/ 476 h 997"/>
                  <a:gd name="T30" fmla="*/ 369 w 987"/>
                  <a:gd name="T31" fmla="*/ 540 h 997"/>
                  <a:gd name="T32" fmla="*/ 333 w 987"/>
                  <a:gd name="T33" fmla="*/ 613 h 997"/>
                  <a:gd name="T34" fmla="*/ 499 w 987"/>
                  <a:gd name="T35" fmla="*/ 997 h 997"/>
                  <a:gd name="T36" fmla="*/ 392 w 987"/>
                  <a:gd name="T37" fmla="*/ 983 h 997"/>
                  <a:gd name="T38" fmla="*/ 288 w 987"/>
                  <a:gd name="T39" fmla="*/ 946 h 997"/>
                  <a:gd name="T40" fmla="*/ 189 w 987"/>
                  <a:gd name="T41" fmla="*/ 886 h 997"/>
                  <a:gd name="T42" fmla="*/ 107 w 987"/>
                  <a:gd name="T43" fmla="*/ 806 h 997"/>
                  <a:gd name="T44" fmla="*/ 53 w 987"/>
                  <a:gd name="T45" fmla="*/ 720 h 997"/>
                  <a:gd name="T46" fmla="*/ 17 w 987"/>
                  <a:gd name="T47" fmla="*/ 624 h 997"/>
                  <a:gd name="T48" fmla="*/ 1 w 987"/>
                  <a:gd name="T49" fmla="*/ 526 h 997"/>
                  <a:gd name="T50" fmla="*/ 5 w 987"/>
                  <a:gd name="T51" fmla="*/ 427 h 997"/>
                  <a:gd name="T52" fmla="*/ 28 w 987"/>
                  <a:gd name="T53" fmla="*/ 331 h 997"/>
                  <a:gd name="T54" fmla="*/ 71 w 987"/>
                  <a:gd name="T55" fmla="*/ 239 h 997"/>
                  <a:gd name="T56" fmla="*/ 136 w 987"/>
                  <a:gd name="T57" fmla="*/ 156 h 997"/>
                  <a:gd name="T58" fmla="*/ 220 w 987"/>
                  <a:gd name="T59" fmla="*/ 84 h 997"/>
                  <a:gd name="T60" fmla="*/ 318 w 987"/>
                  <a:gd name="T61" fmla="*/ 34 h 997"/>
                  <a:gd name="T62" fmla="*/ 422 w 987"/>
                  <a:gd name="T63" fmla="*/ 6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75" y="0"/>
                    </a:moveTo>
                    <a:lnTo>
                      <a:pt x="529" y="2"/>
                    </a:lnTo>
                    <a:lnTo>
                      <a:pt x="582" y="8"/>
                    </a:lnTo>
                    <a:lnTo>
                      <a:pt x="634" y="20"/>
                    </a:lnTo>
                    <a:lnTo>
                      <a:pt x="685" y="37"/>
                    </a:lnTo>
                    <a:lnTo>
                      <a:pt x="733" y="61"/>
                    </a:lnTo>
                    <a:lnTo>
                      <a:pt x="779" y="91"/>
                    </a:lnTo>
                    <a:lnTo>
                      <a:pt x="821" y="125"/>
                    </a:lnTo>
                    <a:lnTo>
                      <a:pt x="859" y="162"/>
                    </a:lnTo>
                    <a:lnTo>
                      <a:pt x="892" y="203"/>
                    </a:lnTo>
                    <a:lnTo>
                      <a:pt x="920" y="247"/>
                    </a:lnTo>
                    <a:lnTo>
                      <a:pt x="944" y="292"/>
                    </a:lnTo>
                    <a:lnTo>
                      <a:pt x="961" y="338"/>
                    </a:lnTo>
                    <a:lnTo>
                      <a:pt x="975" y="387"/>
                    </a:lnTo>
                    <a:lnTo>
                      <a:pt x="983" y="436"/>
                    </a:lnTo>
                    <a:lnTo>
                      <a:pt x="987" y="486"/>
                    </a:lnTo>
                    <a:lnTo>
                      <a:pt x="986" y="535"/>
                    </a:lnTo>
                    <a:lnTo>
                      <a:pt x="980" y="585"/>
                    </a:lnTo>
                    <a:lnTo>
                      <a:pt x="968" y="633"/>
                    </a:lnTo>
                    <a:lnTo>
                      <a:pt x="952" y="680"/>
                    </a:lnTo>
                    <a:lnTo>
                      <a:pt x="931" y="726"/>
                    </a:lnTo>
                    <a:lnTo>
                      <a:pt x="905" y="769"/>
                    </a:lnTo>
                    <a:lnTo>
                      <a:pt x="693" y="395"/>
                    </a:lnTo>
                    <a:lnTo>
                      <a:pt x="659" y="395"/>
                    </a:lnTo>
                    <a:lnTo>
                      <a:pt x="617" y="395"/>
                    </a:lnTo>
                    <a:lnTo>
                      <a:pt x="574" y="401"/>
                    </a:lnTo>
                    <a:lnTo>
                      <a:pt x="534" y="413"/>
                    </a:lnTo>
                    <a:lnTo>
                      <a:pt x="495" y="429"/>
                    </a:lnTo>
                    <a:lnTo>
                      <a:pt x="458" y="450"/>
                    </a:lnTo>
                    <a:lnTo>
                      <a:pt x="425" y="476"/>
                    </a:lnTo>
                    <a:lnTo>
                      <a:pt x="395" y="505"/>
                    </a:lnTo>
                    <a:lnTo>
                      <a:pt x="369" y="540"/>
                    </a:lnTo>
                    <a:lnTo>
                      <a:pt x="348" y="578"/>
                    </a:lnTo>
                    <a:lnTo>
                      <a:pt x="333" y="613"/>
                    </a:lnTo>
                    <a:lnTo>
                      <a:pt x="552" y="995"/>
                    </a:lnTo>
                    <a:lnTo>
                      <a:pt x="499" y="997"/>
                    </a:lnTo>
                    <a:lnTo>
                      <a:pt x="446" y="993"/>
                    </a:lnTo>
                    <a:lnTo>
                      <a:pt x="392" y="983"/>
                    </a:lnTo>
                    <a:lnTo>
                      <a:pt x="339" y="969"/>
                    </a:lnTo>
                    <a:lnTo>
                      <a:pt x="288" y="946"/>
                    </a:lnTo>
                    <a:lnTo>
                      <a:pt x="237" y="919"/>
                    </a:lnTo>
                    <a:lnTo>
                      <a:pt x="189" y="886"/>
                    </a:lnTo>
                    <a:lnTo>
                      <a:pt x="143" y="846"/>
                    </a:lnTo>
                    <a:lnTo>
                      <a:pt x="107" y="806"/>
                    </a:lnTo>
                    <a:lnTo>
                      <a:pt x="78" y="764"/>
                    </a:lnTo>
                    <a:lnTo>
                      <a:pt x="53" y="720"/>
                    </a:lnTo>
                    <a:lnTo>
                      <a:pt x="32" y="673"/>
                    </a:lnTo>
                    <a:lnTo>
                      <a:pt x="17" y="624"/>
                    </a:lnTo>
                    <a:lnTo>
                      <a:pt x="6" y="576"/>
                    </a:lnTo>
                    <a:lnTo>
                      <a:pt x="1" y="526"/>
                    </a:lnTo>
                    <a:lnTo>
                      <a:pt x="0" y="477"/>
                    </a:lnTo>
                    <a:lnTo>
                      <a:pt x="5" y="427"/>
                    </a:lnTo>
                    <a:lnTo>
                      <a:pt x="13" y="378"/>
                    </a:lnTo>
                    <a:lnTo>
                      <a:pt x="28" y="331"/>
                    </a:lnTo>
                    <a:lnTo>
                      <a:pt x="48" y="284"/>
                    </a:lnTo>
                    <a:lnTo>
                      <a:pt x="71" y="239"/>
                    </a:lnTo>
                    <a:lnTo>
                      <a:pt x="101" y="196"/>
                    </a:lnTo>
                    <a:lnTo>
                      <a:pt x="136" y="156"/>
                    </a:lnTo>
                    <a:lnTo>
                      <a:pt x="176" y="118"/>
                    </a:lnTo>
                    <a:lnTo>
                      <a:pt x="220" y="84"/>
                    </a:lnTo>
                    <a:lnTo>
                      <a:pt x="268" y="56"/>
                    </a:lnTo>
                    <a:lnTo>
                      <a:pt x="318" y="34"/>
                    </a:lnTo>
                    <a:lnTo>
                      <a:pt x="369" y="18"/>
                    </a:lnTo>
                    <a:lnTo>
                      <a:pt x="422" y="6"/>
                    </a:lnTo>
                    <a:lnTo>
                      <a:pt x="475" y="0"/>
                    </a:lnTo>
                    <a:close/>
                  </a:path>
                </a:pathLst>
              </a:custGeom>
              <a:solidFill>
                <a:srgbClr val="83726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7" name="Freeform 35">
                <a:extLst>
                  <a:ext uri="{FF2B5EF4-FFF2-40B4-BE49-F238E27FC236}">
                    <a16:creationId xmlns:a16="http://schemas.microsoft.com/office/drawing/2014/main" id="{3ED43661-B13D-9E4E-1BA3-165681615BAD}"/>
                  </a:ext>
                </a:extLst>
              </p:cNvPr>
              <p:cNvSpPr>
                <a:spLocks noEditPoints="1"/>
              </p:cNvSpPr>
              <p:nvPr/>
            </p:nvSpPr>
            <p:spPr bwMode="auto">
              <a:xfrm rot="18900000" flipH="1">
                <a:off x="9203647" y="6107192"/>
                <a:ext cx="40130" cy="42806"/>
              </a:xfrm>
              <a:custGeom>
                <a:avLst/>
                <a:gdLst>
                  <a:gd name="T0" fmla="*/ 89 w 225"/>
                  <a:gd name="T1" fmla="*/ 237 h 240"/>
                  <a:gd name="T2" fmla="*/ 88 w 225"/>
                  <a:gd name="T3" fmla="*/ 239 h 240"/>
                  <a:gd name="T4" fmla="*/ 88 w 225"/>
                  <a:gd name="T5" fmla="*/ 240 h 240"/>
                  <a:gd name="T6" fmla="*/ 88 w 225"/>
                  <a:gd name="T7" fmla="*/ 240 h 240"/>
                  <a:gd name="T8" fmla="*/ 89 w 225"/>
                  <a:gd name="T9" fmla="*/ 239 h 240"/>
                  <a:gd name="T10" fmla="*/ 89 w 225"/>
                  <a:gd name="T11" fmla="*/ 237 h 240"/>
                  <a:gd name="T12" fmla="*/ 89 w 225"/>
                  <a:gd name="T13" fmla="*/ 237 h 240"/>
                  <a:gd name="T14" fmla="*/ 89 w 225"/>
                  <a:gd name="T15" fmla="*/ 237 h 240"/>
                  <a:gd name="T16" fmla="*/ 89 w 225"/>
                  <a:gd name="T17" fmla="*/ 237 h 240"/>
                  <a:gd name="T18" fmla="*/ 89 w 225"/>
                  <a:gd name="T19" fmla="*/ 237 h 240"/>
                  <a:gd name="T20" fmla="*/ 155 w 225"/>
                  <a:gd name="T21" fmla="*/ 0 h 240"/>
                  <a:gd name="T22" fmla="*/ 172 w 225"/>
                  <a:gd name="T23" fmla="*/ 2 h 240"/>
                  <a:gd name="T24" fmla="*/ 189 w 225"/>
                  <a:gd name="T25" fmla="*/ 8 h 240"/>
                  <a:gd name="T26" fmla="*/ 204 w 225"/>
                  <a:gd name="T27" fmla="*/ 21 h 240"/>
                  <a:gd name="T28" fmla="*/ 217 w 225"/>
                  <a:gd name="T29" fmla="*/ 35 h 240"/>
                  <a:gd name="T30" fmla="*/ 223 w 225"/>
                  <a:gd name="T31" fmla="*/ 53 h 240"/>
                  <a:gd name="T32" fmla="*/ 225 w 225"/>
                  <a:gd name="T33" fmla="*/ 70 h 240"/>
                  <a:gd name="T34" fmla="*/ 223 w 225"/>
                  <a:gd name="T35" fmla="*/ 87 h 240"/>
                  <a:gd name="T36" fmla="*/ 217 w 225"/>
                  <a:gd name="T37" fmla="*/ 104 h 240"/>
                  <a:gd name="T38" fmla="*/ 204 w 225"/>
                  <a:gd name="T39" fmla="*/ 120 h 240"/>
                  <a:gd name="T40" fmla="*/ 89 w 225"/>
                  <a:gd name="T41" fmla="*/ 237 h 240"/>
                  <a:gd name="T42" fmla="*/ 64 w 225"/>
                  <a:gd name="T43" fmla="*/ 206 h 240"/>
                  <a:gd name="T44" fmla="*/ 42 w 225"/>
                  <a:gd name="T45" fmla="*/ 179 h 240"/>
                  <a:gd name="T46" fmla="*/ 21 w 225"/>
                  <a:gd name="T47" fmla="*/ 152 h 240"/>
                  <a:gd name="T48" fmla="*/ 0 w 225"/>
                  <a:gd name="T49" fmla="*/ 126 h 240"/>
                  <a:gd name="T50" fmla="*/ 105 w 225"/>
                  <a:gd name="T51" fmla="*/ 21 h 240"/>
                  <a:gd name="T52" fmla="*/ 120 w 225"/>
                  <a:gd name="T53" fmla="*/ 8 h 240"/>
                  <a:gd name="T54" fmla="*/ 137 w 225"/>
                  <a:gd name="T55" fmla="*/ 2 h 240"/>
                  <a:gd name="T56" fmla="*/ 155 w 225"/>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240">
                    <a:moveTo>
                      <a:pt x="89" y="237"/>
                    </a:moveTo>
                    <a:lnTo>
                      <a:pt x="88" y="239"/>
                    </a:lnTo>
                    <a:lnTo>
                      <a:pt x="88" y="240"/>
                    </a:lnTo>
                    <a:lnTo>
                      <a:pt x="88" y="240"/>
                    </a:lnTo>
                    <a:lnTo>
                      <a:pt x="89" y="239"/>
                    </a:lnTo>
                    <a:lnTo>
                      <a:pt x="89" y="237"/>
                    </a:lnTo>
                    <a:close/>
                    <a:moveTo>
                      <a:pt x="89" y="237"/>
                    </a:moveTo>
                    <a:lnTo>
                      <a:pt x="89" y="237"/>
                    </a:lnTo>
                    <a:lnTo>
                      <a:pt x="89" y="237"/>
                    </a:lnTo>
                    <a:lnTo>
                      <a:pt x="89" y="237"/>
                    </a:lnTo>
                    <a:close/>
                    <a:moveTo>
                      <a:pt x="155" y="0"/>
                    </a:moveTo>
                    <a:lnTo>
                      <a:pt x="172" y="2"/>
                    </a:lnTo>
                    <a:lnTo>
                      <a:pt x="189" y="8"/>
                    </a:lnTo>
                    <a:lnTo>
                      <a:pt x="204" y="21"/>
                    </a:lnTo>
                    <a:lnTo>
                      <a:pt x="217" y="35"/>
                    </a:lnTo>
                    <a:lnTo>
                      <a:pt x="223" y="53"/>
                    </a:lnTo>
                    <a:lnTo>
                      <a:pt x="225" y="70"/>
                    </a:lnTo>
                    <a:lnTo>
                      <a:pt x="223" y="87"/>
                    </a:lnTo>
                    <a:lnTo>
                      <a:pt x="217" y="104"/>
                    </a:lnTo>
                    <a:lnTo>
                      <a:pt x="204" y="120"/>
                    </a:lnTo>
                    <a:lnTo>
                      <a:pt x="89" y="237"/>
                    </a:lnTo>
                    <a:lnTo>
                      <a:pt x="64" y="206"/>
                    </a:lnTo>
                    <a:lnTo>
                      <a:pt x="42" y="179"/>
                    </a:lnTo>
                    <a:lnTo>
                      <a:pt x="21" y="152"/>
                    </a:lnTo>
                    <a:lnTo>
                      <a:pt x="0" y="126"/>
                    </a:lnTo>
                    <a:lnTo>
                      <a:pt x="105" y="21"/>
                    </a:lnTo>
                    <a:lnTo>
                      <a:pt x="120" y="8"/>
                    </a:lnTo>
                    <a:lnTo>
                      <a:pt x="137" y="2"/>
                    </a:lnTo>
                    <a:lnTo>
                      <a:pt x="155"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sp>
            <p:nvSpPr>
              <p:cNvPr id="128" name="Freeform 36">
                <a:extLst>
                  <a:ext uri="{FF2B5EF4-FFF2-40B4-BE49-F238E27FC236}">
                    <a16:creationId xmlns:a16="http://schemas.microsoft.com/office/drawing/2014/main" id="{69465F40-A817-9021-6CC8-285460EBFB35}"/>
                  </a:ext>
                </a:extLst>
              </p:cNvPr>
              <p:cNvSpPr>
                <a:spLocks/>
              </p:cNvSpPr>
              <p:nvPr/>
            </p:nvSpPr>
            <p:spPr bwMode="auto">
              <a:xfrm rot="18900000" flipH="1">
                <a:off x="9203431" y="6155242"/>
                <a:ext cx="45481" cy="47978"/>
              </a:xfrm>
              <a:custGeom>
                <a:avLst/>
                <a:gdLst>
                  <a:gd name="T0" fmla="*/ 184 w 255"/>
                  <a:gd name="T1" fmla="*/ 0 h 269"/>
                  <a:gd name="T2" fmla="*/ 202 w 255"/>
                  <a:gd name="T3" fmla="*/ 3 h 269"/>
                  <a:gd name="T4" fmla="*/ 218 w 255"/>
                  <a:gd name="T5" fmla="*/ 10 h 269"/>
                  <a:gd name="T6" fmla="*/ 234 w 255"/>
                  <a:gd name="T7" fmla="*/ 21 h 269"/>
                  <a:gd name="T8" fmla="*/ 245 w 255"/>
                  <a:gd name="T9" fmla="*/ 36 h 269"/>
                  <a:gd name="T10" fmla="*/ 253 w 255"/>
                  <a:gd name="T11" fmla="*/ 54 h 269"/>
                  <a:gd name="T12" fmla="*/ 255 w 255"/>
                  <a:gd name="T13" fmla="*/ 71 h 269"/>
                  <a:gd name="T14" fmla="*/ 253 w 255"/>
                  <a:gd name="T15" fmla="*/ 88 h 269"/>
                  <a:gd name="T16" fmla="*/ 245 w 255"/>
                  <a:gd name="T17" fmla="*/ 106 h 269"/>
                  <a:gd name="T18" fmla="*/ 234 w 255"/>
                  <a:gd name="T19" fmla="*/ 121 h 269"/>
                  <a:gd name="T20" fmla="*/ 93 w 255"/>
                  <a:gd name="T21" fmla="*/ 262 h 269"/>
                  <a:gd name="T22" fmla="*/ 85 w 255"/>
                  <a:gd name="T23" fmla="*/ 269 h 269"/>
                  <a:gd name="T24" fmla="*/ 57 w 255"/>
                  <a:gd name="T25" fmla="*/ 232 h 269"/>
                  <a:gd name="T26" fmla="*/ 28 w 255"/>
                  <a:gd name="T27" fmla="*/ 192 h 269"/>
                  <a:gd name="T28" fmla="*/ 0 w 255"/>
                  <a:gd name="T29" fmla="*/ 155 h 269"/>
                  <a:gd name="T30" fmla="*/ 135 w 255"/>
                  <a:gd name="T31" fmla="*/ 21 h 269"/>
                  <a:gd name="T32" fmla="*/ 150 w 255"/>
                  <a:gd name="T33" fmla="*/ 10 h 269"/>
                  <a:gd name="T34" fmla="*/ 167 w 255"/>
                  <a:gd name="T35" fmla="*/ 3 h 269"/>
                  <a:gd name="T36" fmla="*/ 184 w 255"/>
                  <a:gd name="T3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69">
                    <a:moveTo>
                      <a:pt x="184" y="0"/>
                    </a:moveTo>
                    <a:lnTo>
                      <a:pt x="202" y="3"/>
                    </a:lnTo>
                    <a:lnTo>
                      <a:pt x="218" y="10"/>
                    </a:lnTo>
                    <a:lnTo>
                      <a:pt x="234" y="21"/>
                    </a:lnTo>
                    <a:lnTo>
                      <a:pt x="245" y="36"/>
                    </a:lnTo>
                    <a:lnTo>
                      <a:pt x="253" y="54"/>
                    </a:lnTo>
                    <a:lnTo>
                      <a:pt x="255" y="71"/>
                    </a:lnTo>
                    <a:lnTo>
                      <a:pt x="253" y="88"/>
                    </a:lnTo>
                    <a:lnTo>
                      <a:pt x="245" y="106"/>
                    </a:lnTo>
                    <a:lnTo>
                      <a:pt x="234" y="121"/>
                    </a:lnTo>
                    <a:lnTo>
                      <a:pt x="93" y="262"/>
                    </a:lnTo>
                    <a:lnTo>
                      <a:pt x="85" y="269"/>
                    </a:lnTo>
                    <a:lnTo>
                      <a:pt x="57" y="232"/>
                    </a:lnTo>
                    <a:lnTo>
                      <a:pt x="28" y="192"/>
                    </a:lnTo>
                    <a:lnTo>
                      <a:pt x="0" y="155"/>
                    </a:lnTo>
                    <a:lnTo>
                      <a:pt x="135" y="21"/>
                    </a:lnTo>
                    <a:lnTo>
                      <a:pt x="150" y="10"/>
                    </a:lnTo>
                    <a:lnTo>
                      <a:pt x="167" y="3"/>
                    </a:lnTo>
                    <a:lnTo>
                      <a:pt x="184" y="0"/>
                    </a:lnTo>
                    <a:close/>
                  </a:path>
                </a:pathLst>
              </a:custGeom>
              <a:solidFill>
                <a:schemeClr val="tx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000" b="0" i="0" u="none" strike="noStrike" kern="1200" cap="none" spc="0" normalizeH="0" baseline="0" noProof="0">
                  <a:ln>
                    <a:noFill/>
                  </a:ln>
                  <a:solidFill>
                    <a:srgbClr val="032D3E"/>
                  </a:solidFill>
                  <a:effectLst/>
                  <a:uLnTx/>
                  <a:uFillTx/>
                  <a:latin typeface="Calibri Light"/>
                  <a:ea typeface="+mn-ea"/>
                  <a:cs typeface="+mn-cs"/>
                </a:endParaRPr>
              </a:p>
            </p:txBody>
          </p:sp>
        </p:grpSp>
      </p:grpSp>
    </p:spTree>
    <p:extLst>
      <p:ext uri="{BB962C8B-B14F-4D97-AF65-F5344CB8AC3E}">
        <p14:creationId xmlns:p14="http://schemas.microsoft.com/office/powerpoint/2010/main" val="543930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37207A-2E0B-EC59-2545-31731147B55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44BE3-8D6F-4BE8-9496-F3FB18393B3A}" type="slidenum">
              <a:rPr kumimoji="0" lang="en-US" sz="1100" b="0" i="0" u="none" strike="noStrike" kern="1200" cap="none" spc="0" normalizeH="0" baseline="0" noProof="0" smtClean="0">
                <a:ln>
                  <a:noFill/>
                </a:ln>
                <a:solidFill>
                  <a:srgbClr val="CDD5D8"/>
                </a:solidFill>
                <a:effectLst/>
                <a:uLnTx/>
                <a:uFillTx/>
                <a:latin typeface="Bebas Neue Regula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endParaRPr>
          </a:p>
        </p:txBody>
      </p:sp>
      <p:grpSp>
        <p:nvGrpSpPr>
          <p:cNvPr id="6" name="Group 5">
            <a:extLst>
              <a:ext uri="{FF2B5EF4-FFF2-40B4-BE49-F238E27FC236}">
                <a16:creationId xmlns:a16="http://schemas.microsoft.com/office/drawing/2014/main" id="{081D2AF7-995A-BE15-4026-FE596F006BF2}"/>
              </a:ext>
            </a:extLst>
          </p:cNvPr>
          <p:cNvGrpSpPr/>
          <p:nvPr/>
        </p:nvGrpSpPr>
        <p:grpSpPr>
          <a:xfrm>
            <a:off x="9762827" y="1984759"/>
            <a:ext cx="1409353" cy="1502440"/>
            <a:chOff x="4734850" y="2264431"/>
            <a:chExt cx="1225746" cy="1154196"/>
          </a:xfrm>
        </p:grpSpPr>
        <p:sp>
          <p:nvSpPr>
            <p:cNvPr id="7" name="Frame 6">
              <a:extLst>
                <a:ext uri="{FF2B5EF4-FFF2-40B4-BE49-F238E27FC236}">
                  <a16:creationId xmlns:a16="http://schemas.microsoft.com/office/drawing/2014/main" id="{52C62E2D-5BEC-E775-7B09-9D7D4149A93C}"/>
                </a:ext>
              </a:extLst>
            </p:cNvPr>
            <p:cNvSpPr/>
            <p:nvPr/>
          </p:nvSpPr>
          <p:spPr>
            <a:xfrm>
              <a:off x="4735020" y="2901645"/>
              <a:ext cx="566928" cy="516861"/>
            </a:xfrm>
            <a:prstGeom prst="frame">
              <a:avLst>
                <a:gd name="adj1" fmla="val 456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 name="Frame 7">
              <a:extLst>
                <a:ext uri="{FF2B5EF4-FFF2-40B4-BE49-F238E27FC236}">
                  <a16:creationId xmlns:a16="http://schemas.microsoft.com/office/drawing/2014/main" id="{989750BA-8D1A-E5BE-150D-CDF128019550}"/>
                </a:ext>
              </a:extLst>
            </p:cNvPr>
            <p:cNvSpPr/>
            <p:nvPr/>
          </p:nvSpPr>
          <p:spPr>
            <a:xfrm>
              <a:off x="4734850" y="2264431"/>
              <a:ext cx="1225746" cy="1154196"/>
            </a:xfrm>
            <a:prstGeom prst="frame">
              <a:avLst>
                <a:gd name="adj1" fmla="val 2385"/>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 name="Frame 8">
              <a:extLst>
                <a:ext uri="{FF2B5EF4-FFF2-40B4-BE49-F238E27FC236}">
                  <a16:creationId xmlns:a16="http://schemas.microsoft.com/office/drawing/2014/main" id="{F81ABB36-B864-FDD1-D3D7-C5A994257CFE}"/>
                </a:ext>
              </a:extLst>
            </p:cNvPr>
            <p:cNvSpPr/>
            <p:nvPr/>
          </p:nvSpPr>
          <p:spPr>
            <a:xfrm>
              <a:off x="4736695" y="2596538"/>
              <a:ext cx="877423" cy="821848"/>
            </a:xfrm>
            <a:prstGeom prst="frame">
              <a:avLst>
                <a:gd name="adj1" fmla="val 3017"/>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 name="Oval 9">
              <a:extLst>
                <a:ext uri="{FF2B5EF4-FFF2-40B4-BE49-F238E27FC236}">
                  <a16:creationId xmlns:a16="http://schemas.microsoft.com/office/drawing/2014/main" id="{23FA7E53-E7C5-CAC3-8DBA-80CC52E61D07}"/>
                </a:ext>
              </a:extLst>
            </p:cNvPr>
            <p:cNvSpPr/>
            <p:nvPr/>
          </p:nvSpPr>
          <p:spPr>
            <a:xfrm>
              <a:off x="4965889" y="3064079"/>
              <a:ext cx="60325" cy="65712"/>
            </a:xfrm>
            <a:prstGeom prst="ellipse">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 name="Oval 10">
              <a:extLst>
                <a:ext uri="{FF2B5EF4-FFF2-40B4-BE49-F238E27FC236}">
                  <a16:creationId xmlns:a16="http://schemas.microsoft.com/office/drawing/2014/main" id="{D669F257-50F2-8DFD-3CAF-CC55AE57F7C5}"/>
                </a:ext>
              </a:extLst>
            </p:cNvPr>
            <p:cNvSpPr/>
            <p:nvPr/>
          </p:nvSpPr>
          <p:spPr>
            <a:xfrm>
              <a:off x="5118289" y="3216479"/>
              <a:ext cx="60325" cy="65712"/>
            </a:xfrm>
            <a:prstGeom prst="ellipse">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 name="Oval 11">
              <a:extLst>
                <a:ext uri="{FF2B5EF4-FFF2-40B4-BE49-F238E27FC236}">
                  <a16:creationId xmlns:a16="http://schemas.microsoft.com/office/drawing/2014/main" id="{D5AAB5A8-C4AD-6E1F-BA06-4FD148919AAF}"/>
                </a:ext>
              </a:extLst>
            </p:cNvPr>
            <p:cNvSpPr/>
            <p:nvPr/>
          </p:nvSpPr>
          <p:spPr>
            <a:xfrm>
              <a:off x="4905564" y="3183623"/>
              <a:ext cx="60325" cy="65712"/>
            </a:xfrm>
            <a:prstGeom prst="ellipse">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3" name="Oval 12">
              <a:extLst>
                <a:ext uri="{FF2B5EF4-FFF2-40B4-BE49-F238E27FC236}">
                  <a16:creationId xmlns:a16="http://schemas.microsoft.com/office/drawing/2014/main" id="{087A784F-B435-3219-3722-265EDBC0459D}"/>
                </a:ext>
              </a:extLst>
            </p:cNvPr>
            <p:cNvSpPr/>
            <p:nvPr/>
          </p:nvSpPr>
          <p:spPr>
            <a:xfrm>
              <a:off x="5026098" y="3238655"/>
              <a:ext cx="60325" cy="65712"/>
            </a:xfrm>
            <a:prstGeom prst="ellipse">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4" name="Oval 13">
              <a:extLst>
                <a:ext uri="{FF2B5EF4-FFF2-40B4-BE49-F238E27FC236}">
                  <a16:creationId xmlns:a16="http://schemas.microsoft.com/office/drawing/2014/main" id="{7E8761EA-F50D-62F4-DC07-54FC8AEAE05B}"/>
                </a:ext>
              </a:extLst>
            </p:cNvPr>
            <p:cNvSpPr/>
            <p:nvPr/>
          </p:nvSpPr>
          <p:spPr>
            <a:xfrm>
              <a:off x="4840342" y="3278306"/>
              <a:ext cx="60325" cy="65712"/>
            </a:xfrm>
            <a:prstGeom prst="ellipse">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5" name="Oval 14">
              <a:extLst>
                <a:ext uri="{FF2B5EF4-FFF2-40B4-BE49-F238E27FC236}">
                  <a16:creationId xmlns:a16="http://schemas.microsoft.com/office/drawing/2014/main" id="{03963C1F-9C10-6136-7D5E-212371AC80D8}"/>
                </a:ext>
              </a:extLst>
            </p:cNvPr>
            <p:cNvSpPr/>
            <p:nvPr/>
          </p:nvSpPr>
          <p:spPr>
            <a:xfrm>
              <a:off x="4885350" y="3071183"/>
              <a:ext cx="60325" cy="65712"/>
            </a:xfrm>
            <a:prstGeom prst="ellipse">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6" name="Oval 15">
              <a:extLst>
                <a:ext uri="{FF2B5EF4-FFF2-40B4-BE49-F238E27FC236}">
                  <a16:creationId xmlns:a16="http://schemas.microsoft.com/office/drawing/2014/main" id="{4565311B-AE9B-A5DA-BDAC-69FC79A2DADB}"/>
                </a:ext>
              </a:extLst>
            </p:cNvPr>
            <p:cNvSpPr/>
            <p:nvPr/>
          </p:nvSpPr>
          <p:spPr>
            <a:xfrm>
              <a:off x="5070939" y="3080284"/>
              <a:ext cx="60325" cy="65712"/>
            </a:xfrm>
            <a:prstGeom prst="ellipse">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 name="Oval 16">
              <a:extLst>
                <a:ext uri="{FF2B5EF4-FFF2-40B4-BE49-F238E27FC236}">
                  <a16:creationId xmlns:a16="http://schemas.microsoft.com/office/drawing/2014/main" id="{9EE314E9-9E46-409A-C506-7A9E3E316A30}"/>
                </a:ext>
              </a:extLst>
            </p:cNvPr>
            <p:cNvSpPr/>
            <p:nvPr/>
          </p:nvSpPr>
          <p:spPr>
            <a:xfrm>
              <a:off x="4870504" y="2732372"/>
              <a:ext cx="60325" cy="65712"/>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8" name="Oval 17">
              <a:extLst>
                <a:ext uri="{FF2B5EF4-FFF2-40B4-BE49-F238E27FC236}">
                  <a16:creationId xmlns:a16="http://schemas.microsoft.com/office/drawing/2014/main" id="{9EAC95E8-8B0F-0565-65D3-58AF23D39412}"/>
                </a:ext>
              </a:extLst>
            </p:cNvPr>
            <p:cNvSpPr/>
            <p:nvPr/>
          </p:nvSpPr>
          <p:spPr>
            <a:xfrm>
              <a:off x="5027174" y="2670414"/>
              <a:ext cx="89937" cy="105070"/>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9" name="Oval 18">
              <a:extLst>
                <a:ext uri="{FF2B5EF4-FFF2-40B4-BE49-F238E27FC236}">
                  <a16:creationId xmlns:a16="http://schemas.microsoft.com/office/drawing/2014/main" id="{C3AD799C-7769-2260-E590-06EAFE1A64DB}"/>
                </a:ext>
              </a:extLst>
            </p:cNvPr>
            <p:cNvSpPr/>
            <p:nvPr/>
          </p:nvSpPr>
          <p:spPr>
            <a:xfrm>
              <a:off x="4946635" y="2677518"/>
              <a:ext cx="60325" cy="65712"/>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 name="Oval 19">
              <a:extLst>
                <a:ext uri="{FF2B5EF4-FFF2-40B4-BE49-F238E27FC236}">
                  <a16:creationId xmlns:a16="http://schemas.microsoft.com/office/drawing/2014/main" id="{48C60789-D249-8172-DF11-BF582E18D9EC}"/>
                </a:ext>
              </a:extLst>
            </p:cNvPr>
            <p:cNvSpPr/>
            <p:nvPr/>
          </p:nvSpPr>
          <p:spPr>
            <a:xfrm>
              <a:off x="5132224" y="2686619"/>
              <a:ext cx="60325" cy="65712"/>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Oval 20">
              <a:extLst>
                <a:ext uri="{FF2B5EF4-FFF2-40B4-BE49-F238E27FC236}">
                  <a16:creationId xmlns:a16="http://schemas.microsoft.com/office/drawing/2014/main" id="{BFE6004C-DAF6-84DC-819B-FF3454E92F83}"/>
                </a:ext>
              </a:extLst>
            </p:cNvPr>
            <p:cNvSpPr/>
            <p:nvPr/>
          </p:nvSpPr>
          <p:spPr>
            <a:xfrm>
              <a:off x="5257115" y="2752331"/>
              <a:ext cx="89937" cy="93377"/>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2" name="Oval 21">
              <a:extLst>
                <a:ext uri="{FF2B5EF4-FFF2-40B4-BE49-F238E27FC236}">
                  <a16:creationId xmlns:a16="http://schemas.microsoft.com/office/drawing/2014/main" id="{8554AF12-82FD-6E93-0D57-FC81BBE7EBBD}"/>
                </a:ext>
              </a:extLst>
            </p:cNvPr>
            <p:cNvSpPr/>
            <p:nvPr/>
          </p:nvSpPr>
          <p:spPr>
            <a:xfrm>
              <a:off x="5176576" y="2787100"/>
              <a:ext cx="60325" cy="65712"/>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Oval 22">
              <a:extLst>
                <a:ext uri="{FF2B5EF4-FFF2-40B4-BE49-F238E27FC236}">
                  <a16:creationId xmlns:a16="http://schemas.microsoft.com/office/drawing/2014/main" id="{BB814B22-EACC-AD81-1F27-322C8BBF66C7}"/>
                </a:ext>
              </a:extLst>
            </p:cNvPr>
            <p:cNvSpPr/>
            <p:nvPr/>
          </p:nvSpPr>
          <p:spPr>
            <a:xfrm>
              <a:off x="5362165" y="2796201"/>
              <a:ext cx="120483" cy="144554"/>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4" name="Oval 23">
              <a:extLst>
                <a:ext uri="{FF2B5EF4-FFF2-40B4-BE49-F238E27FC236}">
                  <a16:creationId xmlns:a16="http://schemas.microsoft.com/office/drawing/2014/main" id="{F675E6DC-DB91-3461-4C22-96AF66E5F092}"/>
                </a:ext>
              </a:extLst>
            </p:cNvPr>
            <p:cNvSpPr/>
            <p:nvPr/>
          </p:nvSpPr>
          <p:spPr>
            <a:xfrm>
              <a:off x="5353371" y="2973738"/>
              <a:ext cx="60325" cy="65712"/>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5" name="Oval 24">
              <a:extLst>
                <a:ext uri="{FF2B5EF4-FFF2-40B4-BE49-F238E27FC236}">
                  <a16:creationId xmlns:a16="http://schemas.microsoft.com/office/drawing/2014/main" id="{E342AAC8-2AC9-5521-2E49-625199D85C8F}"/>
                </a:ext>
              </a:extLst>
            </p:cNvPr>
            <p:cNvSpPr/>
            <p:nvPr/>
          </p:nvSpPr>
          <p:spPr>
            <a:xfrm>
              <a:off x="5414318" y="3104039"/>
              <a:ext cx="89937" cy="105070"/>
            </a:xfrm>
            <a:prstGeom prst="ellipse">
              <a:avLst/>
            </a:prstGeom>
            <a:solidFill>
              <a:srgbClr val="83726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 name="Oval 25">
              <a:extLst>
                <a:ext uri="{FF2B5EF4-FFF2-40B4-BE49-F238E27FC236}">
                  <a16:creationId xmlns:a16="http://schemas.microsoft.com/office/drawing/2014/main" id="{AC2FD346-B856-AEDB-26FF-0B616D8782AA}"/>
                </a:ext>
              </a:extLst>
            </p:cNvPr>
            <p:cNvSpPr/>
            <p:nvPr/>
          </p:nvSpPr>
          <p:spPr>
            <a:xfrm>
              <a:off x="4853186" y="2438585"/>
              <a:ext cx="113675" cy="122677"/>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7" name="Oval 26">
              <a:extLst>
                <a:ext uri="{FF2B5EF4-FFF2-40B4-BE49-F238E27FC236}">
                  <a16:creationId xmlns:a16="http://schemas.microsoft.com/office/drawing/2014/main" id="{286CF602-1E91-A260-09CF-F088BE037BB7}"/>
                </a:ext>
              </a:extLst>
            </p:cNvPr>
            <p:cNvSpPr/>
            <p:nvPr/>
          </p:nvSpPr>
          <p:spPr>
            <a:xfrm>
              <a:off x="5117111" y="2378864"/>
              <a:ext cx="89937" cy="105070"/>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8" name="Oval 27">
              <a:extLst>
                <a:ext uri="{FF2B5EF4-FFF2-40B4-BE49-F238E27FC236}">
                  <a16:creationId xmlns:a16="http://schemas.microsoft.com/office/drawing/2014/main" id="{CC26C2F1-34E0-F639-2EC7-4CD7A2845744}"/>
                </a:ext>
              </a:extLst>
            </p:cNvPr>
            <p:cNvSpPr/>
            <p:nvPr/>
          </p:nvSpPr>
          <p:spPr>
            <a:xfrm>
              <a:off x="4966862" y="2329003"/>
              <a:ext cx="130036" cy="122677"/>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9" name="Oval 28">
              <a:extLst>
                <a:ext uri="{FF2B5EF4-FFF2-40B4-BE49-F238E27FC236}">
                  <a16:creationId xmlns:a16="http://schemas.microsoft.com/office/drawing/2014/main" id="{7439BD3D-7C54-602B-A14A-AC0FC567353E}"/>
                </a:ext>
              </a:extLst>
            </p:cNvPr>
            <p:cNvSpPr/>
            <p:nvPr/>
          </p:nvSpPr>
          <p:spPr>
            <a:xfrm>
              <a:off x="5222161" y="2395069"/>
              <a:ext cx="60325" cy="65712"/>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0" name="Oval 29">
              <a:extLst>
                <a:ext uri="{FF2B5EF4-FFF2-40B4-BE49-F238E27FC236}">
                  <a16:creationId xmlns:a16="http://schemas.microsoft.com/office/drawing/2014/main" id="{54C25BF7-5BEA-46E5-FBBB-A422F72DCB68}"/>
                </a:ext>
              </a:extLst>
            </p:cNvPr>
            <p:cNvSpPr/>
            <p:nvPr/>
          </p:nvSpPr>
          <p:spPr>
            <a:xfrm>
              <a:off x="5381944" y="2318571"/>
              <a:ext cx="168758" cy="194290"/>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1" name="Oval 30">
              <a:extLst>
                <a:ext uri="{FF2B5EF4-FFF2-40B4-BE49-F238E27FC236}">
                  <a16:creationId xmlns:a16="http://schemas.microsoft.com/office/drawing/2014/main" id="{A7628F8D-1CA5-2265-EFE2-73051E6909DD}"/>
                </a:ext>
              </a:extLst>
            </p:cNvPr>
            <p:cNvSpPr/>
            <p:nvPr/>
          </p:nvSpPr>
          <p:spPr>
            <a:xfrm>
              <a:off x="5266513" y="2468508"/>
              <a:ext cx="115261" cy="92754"/>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2" name="Oval 31">
              <a:extLst>
                <a:ext uri="{FF2B5EF4-FFF2-40B4-BE49-F238E27FC236}">
                  <a16:creationId xmlns:a16="http://schemas.microsoft.com/office/drawing/2014/main" id="{1BEA1D2F-A6E2-0C7A-4AC4-65D8627E09BC}"/>
                </a:ext>
              </a:extLst>
            </p:cNvPr>
            <p:cNvSpPr/>
            <p:nvPr/>
          </p:nvSpPr>
          <p:spPr>
            <a:xfrm>
              <a:off x="5571416" y="2438585"/>
              <a:ext cx="159613" cy="162421"/>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3" name="Oval 32">
              <a:extLst>
                <a:ext uri="{FF2B5EF4-FFF2-40B4-BE49-F238E27FC236}">
                  <a16:creationId xmlns:a16="http://schemas.microsoft.com/office/drawing/2014/main" id="{319EA1DE-C0EF-95C1-50D8-5E38637B95B6}"/>
                </a:ext>
              </a:extLst>
            </p:cNvPr>
            <p:cNvSpPr/>
            <p:nvPr/>
          </p:nvSpPr>
          <p:spPr>
            <a:xfrm>
              <a:off x="5746142" y="2551499"/>
              <a:ext cx="120483" cy="144554"/>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4" name="Oval 33">
              <a:extLst>
                <a:ext uri="{FF2B5EF4-FFF2-40B4-BE49-F238E27FC236}">
                  <a16:creationId xmlns:a16="http://schemas.microsoft.com/office/drawing/2014/main" id="{99D9C670-24CA-CB73-D7A1-A96A21F75B10}"/>
                </a:ext>
              </a:extLst>
            </p:cNvPr>
            <p:cNvSpPr/>
            <p:nvPr/>
          </p:nvSpPr>
          <p:spPr>
            <a:xfrm>
              <a:off x="5666826" y="2729035"/>
              <a:ext cx="130848" cy="144553"/>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5" name="Oval 34">
              <a:extLst>
                <a:ext uri="{FF2B5EF4-FFF2-40B4-BE49-F238E27FC236}">
                  <a16:creationId xmlns:a16="http://schemas.microsoft.com/office/drawing/2014/main" id="{64EDD733-39D0-3006-47A8-1FCC5F1F0326}"/>
                </a:ext>
              </a:extLst>
            </p:cNvPr>
            <p:cNvSpPr/>
            <p:nvPr/>
          </p:nvSpPr>
          <p:spPr>
            <a:xfrm>
              <a:off x="5798295" y="2859337"/>
              <a:ext cx="89937" cy="105070"/>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6" name="Oval 35">
              <a:extLst>
                <a:ext uri="{FF2B5EF4-FFF2-40B4-BE49-F238E27FC236}">
                  <a16:creationId xmlns:a16="http://schemas.microsoft.com/office/drawing/2014/main" id="{B68C3ABA-8762-0C34-637D-CC79FA2FF802}"/>
                </a:ext>
              </a:extLst>
            </p:cNvPr>
            <p:cNvSpPr/>
            <p:nvPr/>
          </p:nvSpPr>
          <p:spPr>
            <a:xfrm>
              <a:off x="5724999" y="3018647"/>
              <a:ext cx="167923" cy="164975"/>
            </a:xfrm>
            <a:prstGeom prst="ellipse">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grpSp>
        <p:nvGrpSpPr>
          <p:cNvPr id="37" name="Group 36">
            <a:extLst>
              <a:ext uri="{FF2B5EF4-FFF2-40B4-BE49-F238E27FC236}">
                <a16:creationId xmlns:a16="http://schemas.microsoft.com/office/drawing/2014/main" id="{4A163E71-2292-9F8D-FE04-996EF3E70660}"/>
              </a:ext>
            </a:extLst>
          </p:cNvPr>
          <p:cNvGrpSpPr/>
          <p:nvPr/>
        </p:nvGrpSpPr>
        <p:grpSpPr>
          <a:xfrm>
            <a:off x="7163037" y="734354"/>
            <a:ext cx="1334633" cy="951908"/>
            <a:chOff x="1712864" y="4554501"/>
            <a:chExt cx="2019685" cy="966808"/>
          </a:xfrm>
        </p:grpSpPr>
        <p:sp>
          <p:nvSpPr>
            <p:cNvPr id="38" name="Rectangle 37">
              <a:extLst>
                <a:ext uri="{FF2B5EF4-FFF2-40B4-BE49-F238E27FC236}">
                  <a16:creationId xmlns:a16="http://schemas.microsoft.com/office/drawing/2014/main" id="{B047DEA7-7439-2EA3-34F5-206C000A4B47}"/>
                </a:ext>
              </a:extLst>
            </p:cNvPr>
            <p:cNvSpPr/>
            <p:nvPr/>
          </p:nvSpPr>
          <p:spPr>
            <a:xfrm>
              <a:off x="1779916"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9" name="Rectangle 38">
              <a:extLst>
                <a:ext uri="{FF2B5EF4-FFF2-40B4-BE49-F238E27FC236}">
                  <a16:creationId xmlns:a16="http://schemas.microsoft.com/office/drawing/2014/main" id="{DE86B822-A20C-BF2A-9E8E-884DF8CFA09E}"/>
                </a:ext>
              </a:extLst>
            </p:cNvPr>
            <p:cNvSpPr/>
            <p:nvPr/>
          </p:nvSpPr>
          <p:spPr>
            <a:xfrm>
              <a:off x="2436495"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0" name="Rectangle 39">
              <a:extLst>
                <a:ext uri="{FF2B5EF4-FFF2-40B4-BE49-F238E27FC236}">
                  <a16:creationId xmlns:a16="http://schemas.microsoft.com/office/drawing/2014/main" id="{F1BF3D1D-8ACE-E92A-4293-BEA195767F5C}"/>
                </a:ext>
              </a:extLst>
            </p:cNvPr>
            <p:cNvSpPr/>
            <p:nvPr/>
          </p:nvSpPr>
          <p:spPr>
            <a:xfrm>
              <a:off x="2874603"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1" name="Rectangle 40">
              <a:extLst>
                <a:ext uri="{FF2B5EF4-FFF2-40B4-BE49-F238E27FC236}">
                  <a16:creationId xmlns:a16="http://schemas.microsoft.com/office/drawing/2014/main" id="{2ED99019-47C6-6438-0DA6-674FA9401B7F}"/>
                </a:ext>
              </a:extLst>
            </p:cNvPr>
            <p:cNvSpPr/>
            <p:nvPr/>
          </p:nvSpPr>
          <p:spPr>
            <a:xfrm>
              <a:off x="1778256"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2" name="Rectangle 41">
              <a:extLst>
                <a:ext uri="{FF2B5EF4-FFF2-40B4-BE49-F238E27FC236}">
                  <a16:creationId xmlns:a16="http://schemas.microsoft.com/office/drawing/2014/main" id="{119CCAB8-7160-7A7E-545F-A8A253B6D0E1}"/>
                </a:ext>
              </a:extLst>
            </p:cNvPr>
            <p:cNvSpPr/>
            <p:nvPr/>
          </p:nvSpPr>
          <p:spPr>
            <a:xfrm>
              <a:off x="2434835"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3" name="Rectangle 42">
              <a:extLst>
                <a:ext uri="{FF2B5EF4-FFF2-40B4-BE49-F238E27FC236}">
                  <a16:creationId xmlns:a16="http://schemas.microsoft.com/office/drawing/2014/main" id="{236E9E0D-7A33-C4EA-7626-177C4118BE89}"/>
                </a:ext>
              </a:extLst>
            </p:cNvPr>
            <p:cNvSpPr/>
            <p:nvPr/>
          </p:nvSpPr>
          <p:spPr>
            <a:xfrm>
              <a:off x="2872943"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4" name="Rectangle 43">
              <a:extLst>
                <a:ext uri="{FF2B5EF4-FFF2-40B4-BE49-F238E27FC236}">
                  <a16:creationId xmlns:a16="http://schemas.microsoft.com/office/drawing/2014/main" id="{3BE74ED6-9C97-7577-CBCA-7BF32A285E93}"/>
                </a:ext>
              </a:extLst>
            </p:cNvPr>
            <p:cNvSpPr/>
            <p:nvPr/>
          </p:nvSpPr>
          <p:spPr>
            <a:xfrm>
              <a:off x="199893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5" name="Rectangle 44">
              <a:extLst>
                <a:ext uri="{FF2B5EF4-FFF2-40B4-BE49-F238E27FC236}">
                  <a16:creationId xmlns:a16="http://schemas.microsoft.com/office/drawing/2014/main" id="{1FEF35B1-AF76-0781-555F-A30F1F045390}"/>
                </a:ext>
              </a:extLst>
            </p:cNvPr>
            <p:cNvSpPr/>
            <p:nvPr/>
          </p:nvSpPr>
          <p:spPr>
            <a:xfrm>
              <a:off x="2219618"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6" name="Rectangle 45">
              <a:extLst>
                <a:ext uri="{FF2B5EF4-FFF2-40B4-BE49-F238E27FC236}">
                  <a16:creationId xmlns:a16="http://schemas.microsoft.com/office/drawing/2014/main" id="{93FC9EA1-8A39-E88F-1E0F-A31CE734ACB0}"/>
                </a:ext>
              </a:extLst>
            </p:cNvPr>
            <p:cNvSpPr/>
            <p:nvPr/>
          </p:nvSpPr>
          <p:spPr>
            <a:xfrm>
              <a:off x="264790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7" name="Rectangle 46">
              <a:extLst>
                <a:ext uri="{FF2B5EF4-FFF2-40B4-BE49-F238E27FC236}">
                  <a16:creationId xmlns:a16="http://schemas.microsoft.com/office/drawing/2014/main" id="{2B0B7CAB-ED62-74AB-E2D7-47AE4EE50144}"/>
                </a:ext>
              </a:extLst>
            </p:cNvPr>
            <p:cNvSpPr/>
            <p:nvPr/>
          </p:nvSpPr>
          <p:spPr>
            <a:xfrm>
              <a:off x="309433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8" name="Rectangle 47">
              <a:extLst>
                <a:ext uri="{FF2B5EF4-FFF2-40B4-BE49-F238E27FC236}">
                  <a16:creationId xmlns:a16="http://schemas.microsoft.com/office/drawing/2014/main" id="{F2A5DE9A-A83E-90F1-B2F8-0558F0FFA214}"/>
                </a:ext>
              </a:extLst>
            </p:cNvPr>
            <p:cNvSpPr/>
            <p:nvPr/>
          </p:nvSpPr>
          <p:spPr>
            <a:xfrm>
              <a:off x="331571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49" name="Rectangle 48">
              <a:extLst>
                <a:ext uri="{FF2B5EF4-FFF2-40B4-BE49-F238E27FC236}">
                  <a16:creationId xmlns:a16="http://schemas.microsoft.com/office/drawing/2014/main" id="{9D13B18E-75CF-AA7E-E870-AED37A2D2D51}"/>
                </a:ext>
              </a:extLst>
            </p:cNvPr>
            <p:cNvSpPr/>
            <p:nvPr/>
          </p:nvSpPr>
          <p:spPr>
            <a:xfrm>
              <a:off x="3537104"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0" name="Rectangle 49">
              <a:extLst>
                <a:ext uri="{FF2B5EF4-FFF2-40B4-BE49-F238E27FC236}">
                  <a16:creationId xmlns:a16="http://schemas.microsoft.com/office/drawing/2014/main" id="{CC8588E3-6BD7-CAA5-C8EB-5C67973B1277}"/>
                </a:ext>
              </a:extLst>
            </p:cNvPr>
            <p:cNvSpPr/>
            <p:nvPr/>
          </p:nvSpPr>
          <p:spPr>
            <a:xfrm>
              <a:off x="177455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1" name="Rectangle 50">
              <a:extLst>
                <a:ext uri="{FF2B5EF4-FFF2-40B4-BE49-F238E27FC236}">
                  <a16:creationId xmlns:a16="http://schemas.microsoft.com/office/drawing/2014/main" id="{748BFD04-0C3D-CC84-D148-E072DA84C2B3}"/>
                </a:ext>
              </a:extLst>
            </p:cNvPr>
            <p:cNvSpPr/>
            <p:nvPr/>
          </p:nvSpPr>
          <p:spPr>
            <a:xfrm>
              <a:off x="1772898"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2" name="Rectangle 51">
              <a:extLst>
                <a:ext uri="{FF2B5EF4-FFF2-40B4-BE49-F238E27FC236}">
                  <a16:creationId xmlns:a16="http://schemas.microsoft.com/office/drawing/2014/main" id="{8BFB25FE-0857-538A-C051-9A21EFFE0996}"/>
                </a:ext>
              </a:extLst>
            </p:cNvPr>
            <p:cNvSpPr/>
            <p:nvPr/>
          </p:nvSpPr>
          <p:spPr>
            <a:xfrm>
              <a:off x="2000597"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3" name="Rectangle 52">
              <a:extLst>
                <a:ext uri="{FF2B5EF4-FFF2-40B4-BE49-F238E27FC236}">
                  <a16:creationId xmlns:a16="http://schemas.microsoft.com/office/drawing/2014/main" id="{E2F877C4-A574-7D62-8E3D-839DE5E234F3}"/>
                </a:ext>
              </a:extLst>
            </p:cNvPr>
            <p:cNvSpPr/>
            <p:nvPr/>
          </p:nvSpPr>
          <p:spPr>
            <a:xfrm>
              <a:off x="221961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4" name="Rectangle 53">
              <a:extLst>
                <a:ext uri="{FF2B5EF4-FFF2-40B4-BE49-F238E27FC236}">
                  <a16:creationId xmlns:a16="http://schemas.microsoft.com/office/drawing/2014/main" id="{446C043D-2DA1-508D-BB29-5767DEBEB28A}"/>
                </a:ext>
              </a:extLst>
            </p:cNvPr>
            <p:cNvSpPr/>
            <p:nvPr/>
          </p:nvSpPr>
          <p:spPr>
            <a:xfrm>
              <a:off x="2222876"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5" name="Rectangle 54">
              <a:extLst>
                <a:ext uri="{FF2B5EF4-FFF2-40B4-BE49-F238E27FC236}">
                  <a16:creationId xmlns:a16="http://schemas.microsoft.com/office/drawing/2014/main" id="{95BC5438-11D0-3FB5-24FD-D9FF11DB9D08}"/>
                </a:ext>
              </a:extLst>
            </p:cNvPr>
            <p:cNvSpPr/>
            <p:nvPr/>
          </p:nvSpPr>
          <p:spPr>
            <a:xfrm>
              <a:off x="2221216"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6" name="Rectangle 55">
              <a:extLst>
                <a:ext uri="{FF2B5EF4-FFF2-40B4-BE49-F238E27FC236}">
                  <a16:creationId xmlns:a16="http://schemas.microsoft.com/office/drawing/2014/main" id="{0435516B-7EA3-F92D-2EFA-C6479F6E7334}"/>
                </a:ext>
              </a:extLst>
            </p:cNvPr>
            <p:cNvSpPr/>
            <p:nvPr/>
          </p:nvSpPr>
          <p:spPr>
            <a:xfrm>
              <a:off x="2435655"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7" name="Rectangle 56">
              <a:extLst>
                <a:ext uri="{FF2B5EF4-FFF2-40B4-BE49-F238E27FC236}">
                  <a16:creationId xmlns:a16="http://schemas.microsoft.com/office/drawing/2014/main" id="{B99ECD5B-5E14-F1DE-5640-88BE4BC7904E}"/>
                </a:ext>
              </a:extLst>
            </p:cNvPr>
            <p:cNvSpPr/>
            <p:nvPr/>
          </p:nvSpPr>
          <p:spPr>
            <a:xfrm>
              <a:off x="2433995"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8" name="Rectangle 57">
              <a:extLst>
                <a:ext uri="{FF2B5EF4-FFF2-40B4-BE49-F238E27FC236}">
                  <a16:creationId xmlns:a16="http://schemas.microsoft.com/office/drawing/2014/main" id="{B3AD1C2B-BA63-2CB2-9625-A060F969785D}"/>
                </a:ext>
              </a:extLst>
            </p:cNvPr>
            <p:cNvSpPr/>
            <p:nvPr/>
          </p:nvSpPr>
          <p:spPr>
            <a:xfrm>
              <a:off x="265182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9" name="Rectangle 58">
              <a:extLst>
                <a:ext uri="{FF2B5EF4-FFF2-40B4-BE49-F238E27FC236}">
                  <a16:creationId xmlns:a16="http://schemas.microsoft.com/office/drawing/2014/main" id="{42D39135-E7D1-1659-82F8-10662884AAF8}"/>
                </a:ext>
              </a:extLst>
            </p:cNvPr>
            <p:cNvSpPr/>
            <p:nvPr/>
          </p:nvSpPr>
          <p:spPr>
            <a:xfrm>
              <a:off x="287186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0" name="Rectangle 59">
              <a:extLst>
                <a:ext uri="{FF2B5EF4-FFF2-40B4-BE49-F238E27FC236}">
                  <a16:creationId xmlns:a16="http://schemas.microsoft.com/office/drawing/2014/main" id="{02A048B2-C53A-8E3F-BD0B-555FEB7D1399}"/>
                </a:ext>
              </a:extLst>
            </p:cNvPr>
            <p:cNvSpPr/>
            <p:nvPr/>
          </p:nvSpPr>
          <p:spPr>
            <a:xfrm>
              <a:off x="3100623"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1" name="Rectangle 60">
              <a:extLst>
                <a:ext uri="{FF2B5EF4-FFF2-40B4-BE49-F238E27FC236}">
                  <a16:creationId xmlns:a16="http://schemas.microsoft.com/office/drawing/2014/main" id="{BB6ACB7E-4119-B65A-A200-A366E0EE37B7}"/>
                </a:ext>
              </a:extLst>
            </p:cNvPr>
            <p:cNvSpPr/>
            <p:nvPr/>
          </p:nvSpPr>
          <p:spPr>
            <a:xfrm>
              <a:off x="3098963"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2" name="Rectangle 61">
              <a:extLst>
                <a:ext uri="{FF2B5EF4-FFF2-40B4-BE49-F238E27FC236}">
                  <a16:creationId xmlns:a16="http://schemas.microsoft.com/office/drawing/2014/main" id="{CC4E33E6-8A20-0672-5766-D53F98B24A69}"/>
                </a:ext>
              </a:extLst>
            </p:cNvPr>
            <p:cNvSpPr/>
            <p:nvPr/>
          </p:nvSpPr>
          <p:spPr>
            <a:xfrm>
              <a:off x="331938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3" name="Rectangle 62">
              <a:extLst>
                <a:ext uri="{FF2B5EF4-FFF2-40B4-BE49-F238E27FC236}">
                  <a16:creationId xmlns:a16="http://schemas.microsoft.com/office/drawing/2014/main" id="{0E6CEBEA-08B0-84C8-6CC2-71CDD6EE352E}"/>
                </a:ext>
              </a:extLst>
            </p:cNvPr>
            <p:cNvSpPr/>
            <p:nvPr/>
          </p:nvSpPr>
          <p:spPr>
            <a:xfrm>
              <a:off x="3094330"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4" name="Rectangle 63">
              <a:extLst>
                <a:ext uri="{FF2B5EF4-FFF2-40B4-BE49-F238E27FC236}">
                  <a16:creationId xmlns:a16="http://schemas.microsoft.com/office/drawing/2014/main" id="{8B02136F-1087-CEEB-E4C6-3BF6D760341C}"/>
                </a:ext>
              </a:extLst>
            </p:cNvPr>
            <p:cNvSpPr/>
            <p:nvPr/>
          </p:nvSpPr>
          <p:spPr>
            <a:xfrm>
              <a:off x="3540039"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5" name="Rectangle 64">
              <a:extLst>
                <a:ext uri="{FF2B5EF4-FFF2-40B4-BE49-F238E27FC236}">
                  <a16:creationId xmlns:a16="http://schemas.microsoft.com/office/drawing/2014/main" id="{A0F4FCF4-6C2E-163C-5BF9-92C881AA1941}"/>
                </a:ext>
              </a:extLst>
            </p:cNvPr>
            <p:cNvSpPr/>
            <p:nvPr/>
          </p:nvSpPr>
          <p:spPr>
            <a:xfrm>
              <a:off x="3538379"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66" name="Straight Connector 65">
              <a:extLst>
                <a:ext uri="{FF2B5EF4-FFF2-40B4-BE49-F238E27FC236}">
                  <a16:creationId xmlns:a16="http://schemas.microsoft.com/office/drawing/2014/main" id="{23D01D36-7A13-92F3-19EB-BBCE292C24A3}"/>
                </a:ext>
              </a:extLst>
            </p:cNvPr>
            <p:cNvCxnSpPr/>
            <p:nvPr/>
          </p:nvCxnSpPr>
          <p:spPr>
            <a:xfrm>
              <a:off x="1712864" y="5137386"/>
              <a:ext cx="925849"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2B00CC5-0717-ED37-5D48-844512A6FE71}"/>
                </a:ext>
              </a:extLst>
            </p:cNvPr>
            <p:cNvCxnSpPr>
              <a:cxnSpLocks/>
            </p:cNvCxnSpPr>
            <p:nvPr/>
          </p:nvCxnSpPr>
          <p:spPr>
            <a:xfrm>
              <a:off x="2628734" y="4931142"/>
              <a:ext cx="667560"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4924343-2C13-E206-538A-230C138FB1BB}"/>
                </a:ext>
              </a:extLst>
            </p:cNvPr>
            <p:cNvCxnSpPr>
              <a:cxnSpLocks/>
            </p:cNvCxnSpPr>
            <p:nvPr/>
          </p:nvCxnSpPr>
          <p:spPr>
            <a:xfrm>
              <a:off x="2633604" y="4928948"/>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6916DBB-F08D-E87A-641C-B03906A263FE}"/>
                </a:ext>
              </a:extLst>
            </p:cNvPr>
            <p:cNvCxnSpPr>
              <a:cxnSpLocks/>
            </p:cNvCxnSpPr>
            <p:nvPr/>
          </p:nvCxnSpPr>
          <p:spPr>
            <a:xfrm>
              <a:off x="3300140" y="4722965"/>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C27FBD42-7975-53A6-55C2-808840B3A64C}"/>
              </a:ext>
            </a:extLst>
          </p:cNvPr>
          <p:cNvGrpSpPr/>
          <p:nvPr/>
        </p:nvGrpSpPr>
        <p:grpSpPr>
          <a:xfrm>
            <a:off x="7158293" y="2262559"/>
            <a:ext cx="1334633" cy="951908"/>
            <a:chOff x="1712864" y="4554501"/>
            <a:chExt cx="2019685" cy="966808"/>
          </a:xfrm>
        </p:grpSpPr>
        <p:sp>
          <p:nvSpPr>
            <p:cNvPr id="71" name="Rectangle 70">
              <a:extLst>
                <a:ext uri="{FF2B5EF4-FFF2-40B4-BE49-F238E27FC236}">
                  <a16:creationId xmlns:a16="http://schemas.microsoft.com/office/drawing/2014/main" id="{342C0C84-9255-B284-06B4-18DCBFBE3492}"/>
                </a:ext>
              </a:extLst>
            </p:cNvPr>
            <p:cNvSpPr/>
            <p:nvPr/>
          </p:nvSpPr>
          <p:spPr>
            <a:xfrm>
              <a:off x="1779916"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2" name="Rectangle 71">
              <a:extLst>
                <a:ext uri="{FF2B5EF4-FFF2-40B4-BE49-F238E27FC236}">
                  <a16:creationId xmlns:a16="http://schemas.microsoft.com/office/drawing/2014/main" id="{279BC2AA-AD11-AD6E-47A2-CDA3313FD857}"/>
                </a:ext>
              </a:extLst>
            </p:cNvPr>
            <p:cNvSpPr/>
            <p:nvPr/>
          </p:nvSpPr>
          <p:spPr>
            <a:xfrm>
              <a:off x="2436495"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3" name="Rectangle 72">
              <a:extLst>
                <a:ext uri="{FF2B5EF4-FFF2-40B4-BE49-F238E27FC236}">
                  <a16:creationId xmlns:a16="http://schemas.microsoft.com/office/drawing/2014/main" id="{EE693009-CA7C-BBC9-7CCC-372AAB804C72}"/>
                </a:ext>
              </a:extLst>
            </p:cNvPr>
            <p:cNvSpPr/>
            <p:nvPr/>
          </p:nvSpPr>
          <p:spPr>
            <a:xfrm>
              <a:off x="2874603"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4" name="Rectangle 73">
              <a:extLst>
                <a:ext uri="{FF2B5EF4-FFF2-40B4-BE49-F238E27FC236}">
                  <a16:creationId xmlns:a16="http://schemas.microsoft.com/office/drawing/2014/main" id="{8C695E12-D972-8177-B7F4-0D091BCB0418}"/>
                </a:ext>
              </a:extLst>
            </p:cNvPr>
            <p:cNvSpPr/>
            <p:nvPr/>
          </p:nvSpPr>
          <p:spPr>
            <a:xfrm>
              <a:off x="1778256"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5" name="Rectangle 74">
              <a:extLst>
                <a:ext uri="{FF2B5EF4-FFF2-40B4-BE49-F238E27FC236}">
                  <a16:creationId xmlns:a16="http://schemas.microsoft.com/office/drawing/2014/main" id="{3510B310-1669-A5C9-00F6-D2BD29AC95CD}"/>
                </a:ext>
              </a:extLst>
            </p:cNvPr>
            <p:cNvSpPr/>
            <p:nvPr/>
          </p:nvSpPr>
          <p:spPr>
            <a:xfrm>
              <a:off x="2434835"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6" name="Rectangle 75">
              <a:extLst>
                <a:ext uri="{FF2B5EF4-FFF2-40B4-BE49-F238E27FC236}">
                  <a16:creationId xmlns:a16="http://schemas.microsoft.com/office/drawing/2014/main" id="{211E1742-B480-38CD-3ACC-3BBA10995393}"/>
                </a:ext>
              </a:extLst>
            </p:cNvPr>
            <p:cNvSpPr/>
            <p:nvPr/>
          </p:nvSpPr>
          <p:spPr>
            <a:xfrm>
              <a:off x="2872943"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7" name="Rectangle 76">
              <a:extLst>
                <a:ext uri="{FF2B5EF4-FFF2-40B4-BE49-F238E27FC236}">
                  <a16:creationId xmlns:a16="http://schemas.microsoft.com/office/drawing/2014/main" id="{07AAA89D-0E7E-08A7-10B0-5C88B33A365D}"/>
                </a:ext>
              </a:extLst>
            </p:cNvPr>
            <p:cNvSpPr/>
            <p:nvPr/>
          </p:nvSpPr>
          <p:spPr>
            <a:xfrm>
              <a:off x="199893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8" name="Rectangle 77">
              <a:extLst>
                <a:ext uri="{FF2B5EF4-FFF2-40B4-BE49-F238E27FC236}">
                  <a16:creationId xmlns:a16="http://schemas.microsoft.com/office/drawing/2014/main" id="{5853E808-7BE5-AF2E-8691-D518F45DD0C2}"/>
                </a:ext>
              </a:extLst>
            </p:cNvPr>
            <p:cNvSpPr/>
            <p:nvPr/>
          </p:nvSpPr>
          <p:spPr>
            <a:xfrm>
              <a:off x="2219618"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9" name="Rectangle 78">
              <a:extLst>
                <a:ext uri="{FF2B5EF4-FFF2-40B4-BE49-F238E27FC236}">
                  <a16:creationId xmlns:a16="http://schemas.microsoft.com/office/drawing/2014/main" id="{EC4D9F0B-4214-6A9C-C1D1-A338478A72ED}"/>
                </a:ext>
              </a:extLst>
            </p:cNvPr>
            <p:cNvSpPr/>
            <p:nvPr/>
          </p:nvSpPr>
          <p:spPr>
            <a:xfrm>
              <a:off x="264790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0" name="Rectangle 79">
              <a:extLst>
                <a:ext uri="{FF2B5EF4-FFF2-40B4-BE49-F238E27FC236}">
                  <a16:creationId xmlns:a16="http://schemas.microsoft.com/office/drawing/2014/main" id="{4890592D-DFDA-6799-166D-5B77CFDDE146}"/>
                </a:ext>
              </a:extLst>
            </p:cNvPr>
            <p:cNvSpPr/>
            <p:nvPr/>
          </p:nvSpPr>
          <p:spPr>
            <a:xfrm>
              <a:off x="309433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1" name="Rectangle 80">
              <a:extLst>
                <a:ext uri="{FF2B5EF4-FFF2-40B4-BE49-F238E27FC236}">
                  <a16:creationId xmlns:a16="http://schemas.microsoft.com/office/drawing/2014/main" id="{0B40EA44-2975-1A09-4DA9-14F860884454}"/>
                </a:ext>
              </a:extLst>
            </p:cNvPr>
            <p:cNvSpPr/>
            <p:nvPr/>
          </p:nvSpPr>
          <p:spPr>
            <a:xfrm>
              <a:off x="331571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2" name="Rectangle 81">
              <a:extLst>
                <a:ext uri="{FF2B5EF4-FFF2-40B4-BE49-F238E27FC236}">
                  <a16:creationId xmlns:a16="http://schemas.microsoft.com/office/drawing/2014/main" id="{D6C08D59-879F-585C-36B7-CF24320FF045}"/>
                </a:ext>
              </a:extLst>
            </p:cNvPr>
            <p:cNvSpPr/>
            <p:nvPr/>
          </p:nvSpPr>
          <p:spPr>
            <a:xfrm>
              <a:off x="3537104"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3" name="Rectangle 82">
              <a:extLst>
                <a:ext uri="{FF2B5EF4-FFF2-40B4-BE49-F238E27FC236}">
                  <a16:creationId xmlns:a16="http://schemas.microsoft.com/office/drawing/2014/main" id="{F6E90DC4-3942-B96A-9839-4492D9F75102}"/>
                </a:ext>
              </a:extLst>
            </p:cNvPr>
            <p:cNvSpPr/>
            <p:nvPr/>
          </p:nvSpPr>
          <p:spPr>
            <a:xfrm>
              <a:off x="177455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4" name="Rectangle 83">
              <a:extLst>
                <a:ext uri="{FF2B5EF4-FFF2-40B4-BE49-F238E27FC236}">
                  <a16:creationId xmlns:a16="http://schemas.microsoft.com/office/drawing/2014/main" id="{10DF9422-02AE-D657-AE96-610ECF5C5937}"/>
                </a:ext>
              </a:extLst>
            </p:cNvPr>
            <p:cNvSpPr/>
            <p:nvPr/>
          </p:nvSpPr>
          <p:spPr>
            <a:xfrm>
              <a:off x="1772898"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5" name="Rectangle 84">
              <a:extLst>
                <a:ext uri="{FF2B5EF4-FFF2-40B4-BE49-F238E27FC236}">
                  <a16:creationId xmlns:a16="http://schemas.microsoft.com/office/drawing/2014/main" id="{40CCCEBA-2661-8E4E-7C6E-AA6B073A66F9}"/>
                </a:ext>
              </a:extLst>
            </p:cNvPr>
            <p:cNvSpPr/>
            <p:nvPr/>
          </p:nvSpPr>
          <p:spPr>
            <a:xfrm>
              <a:off x="2000597"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6" name="Rectangle 85">
              <a:extLst>
                <a:ext uri="{FF2B5EF4-FFF2-40B4-BE49-F238E27FC236}">
                  <a16:creationId xmlns:a16="http://schemas.microsoft.com/office/drawing/2014/main" id="{2933459A-55BE-9298-5DEF-C03E18ED29AF}"/>
                </a:ext>
              </a:extLst>
            </p:cNvPr>
            <p:cNvSpPr/>
            <p:nvPr/>
          </p:nvSpPr>
          <p:spPr>
            <a:xfrm>
              <a:off x="221961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7" name="Rectangle 86">
              <a:extLst>
                <a:ext uri="{FF2B5EF4-FFF2-40B4-BE49-F238E27FC236}">
                  <a16:creationId xmlns:a16="http://schemas.microsoft.com/office/drawing/2014/main" id="{F3BFBB61-3BAB-6FB9-4668-DFDF6B64F8F3}"/>
                </a:ext>
              </a:extLst>
            </p:cNvPr>
            <p:cNvSpPr/>
            <p:nvPr/>
          </p:nvSpPr>
          <p:spPr>
            <a:xfrm>
              <a:off x="2222876"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8" name="Rectangle 87">
              <a:extLst>
                <a:ext uri="{FF2B5EF4-FFF2-40B4-BE49-F238E27FC236}">
                  <a16:creationId xmlns:a16="http://schemas.microsoft.com/office/drawing/2014/main" id="{F151F496-8EFB-3566-5FB7-2888CDF0F326}"/>
                </a:ext>
              </a:extLst>
            </p:cNvPr>
            <p:cNvSpPr/>
            <p:nvPr/>
          </p:nvSpPr>
          <p:spPr>
            <a:xfrm>
              <a:off x="2221216"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9" name="Rectangle 88">
              <a:extLst>
                <a:ext uri="{FF2B5EF4-FFF2-40B4-BE49-F238E27FC236}">
                  <a16:creationId xmlns:a16="http://schemas.microsoft.com/office/drawing/2014/main" id="{82301872-A278-13CA-CB81-9BB5D50698DE}"/>
                </a:ext>
              </a:extLst>
            </p:cNvPr>
            <p:cNvSpPr/>
            <p:nvPr/>
          </p:nvSpPr>
          <p:spPr>
            <a:xfrm>
              <a:off x="2435655"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0" name="Rectangle 89">
              <a:extLst>
                <a:ext uri="{FF2B5EF4-FFF2-40B4-BE49-F238E27FC236}">
                  <a16:creationId xmlns:a16="http://schemas.microsoft.com/office/drawing/2014/main" id="{3D793242-98FE-7772-E2B8-440287DE44E7}"/>
                </a:ext>
              </a:extLst>
            </p:cNvPr>
            <p:cNvSpPr/>
            <p:nvPr/>
          </p:nvSpPr>
          <p:spPr>
            <a:xfrm>
              <a:off x="2433995"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1" name="Rectangle 90">
              <a:extLst>
                <a:ext uri="{FF2B5EF4-FFF2-40B4-BE49-F238E27FC236}">
                  <a16:creationId xmlns:a16="http://schemas.microsoft.com/office/drawing/2014/main" id="{A0E3D690-6C2E-C9C6-2A7F-86EFA11C44EE}"/>
                </a:ext>
              </a:extLst>
            </p:cNvPr>
            <p:cNvSpPr/>
            <p:nvPr/>
          </p:nvSpPr>
          <p:spPr>
            <a:xfrm>
              <a:off x="265182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2" name="Rectangle 91">
              <a:extLst>
                <a:ext uri="{FF2B5EF4-FFF2-40B4-BE49-F238E27FC236}">
                  <a16:creationId xmlns:a16="http://schemas.microsoft.com/office/drawing/2014/main" id="{4ED38D28-BFAE-CFBB-7D3C-D9B06F34AB2C}"/>
                </a:ext>
              </a:extLst>
            </p:cNvPr>
            <p:cNvSpPr/>
            <p:nvPr/>
          </p:nvSpPr>
          <p:spPr>
            <a:xfrm>
              <a:off x="287186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3" name="Rectangle 92">
              <a:extLst>
                <a:ext uri="{FF2B5EF4-FFF2-40B4-BE49-F238E27FC236}">
                  <a16:creationId xmlns:a16="http://schemas.microsoft.com/office/drawing/2014/main" id="{92202784-575F-00CF-7110-6C005B32A3CA}"/>
                </a:ext>
              </a:extLst>
            </p:cNvPr>
            <p:cNvSpPr/>
            <p:nvPr/>
          </p:nvSpPr>
          <p:spPr>
            <a:xfrm>
              <a:off x="3100623"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4" name="Rectangle 93">
              <a:extLst>
                <a:ext uri="{FF2B5EF4-FFF2-40B4-BE49-F238E27FC236}">
                  <a16:creationId xmlns:a16="http://schemas.microsoft.com/office/drawing/2014/main" id="{8B1D7B80-0433-8793-1F2C-29B69F6E0614}"/>
                </a:ext>
              </a:extLst>
            </p:cNvPr>
            <p:cNvSpPr/>
            <p:nvPr/>
          </p:nvSpPr>
          <p:spPr>
            <a:xfrm>
              <a:off x="3098963"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5" name="Rectangle 94">
              <a:extLst>
                <a:ext uri="{FF2B5EF4-FFF2-40B4-BE49-F238E27FC236}">
                  <a16:creationId xmlns:a16="http://schemas.microsoft.com/office/drawing/2014/main" id="{977703E6-3702-571C-EFC0-4C5DA9E6048D}"/>
                </a:ext>
              </a:extLst>
            </p:cNvPr>
            <p:cNvSpPr/>
            <p:nvPr/>
          </p:nvSpPr>
          <p:spPr>
            <a:xfrm>
              <a:off x="331938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6" name="Rectangle 95">
              <a:extLst>
                <a:ext uri="{FF2B5EF4-FFF2-40B4-BE49-F238E27FC236}">
                  <a16:creationId xmlns:a16="http://schemas.microsoft.com/office/drawing/2014/main" id="{8DB52363-4303-4190-C612-FBE736620AA9}"/>
                </a:ext>
              </a:extLst>
            </p:cNvPr>
            <p:cNvSpPr/>
            <p:nvPr/>
          </p:nvSpPr>
          <p:spPr>
            <a:xfrm>
              <a:off x="3094330"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7" name="Rectangle 96">
              <a:extLst>
                <a:ext uri="{FF2B5EF4-FFF2-40B4-BE49-F238E27FC236}">
                  <a16:creationId xmlns:a16="http://schemas.microsoft.com/office/drawing/2014/main" id="{A21AD16F-A23E-970B-536E-99644A347097}"/>
                </a:ext>
              </a:extLst>
            </p:cNvPr>
            <p:cNvSpPr/>
            <p:nvPr/>
          </p:nvSpPr>
          <p:spPr>
            <a:xfrm>
              <a:off x="3540039"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8" name="Rectangle 97">
              <a:extLst>
                <a:ext uri="{FF2B5EF4-FFF2-40B4-BE49-F238E27FC236}">
                  <a16:creationId xmlns:a16="http://schemas.microsoft.com/office/drawing/2014/main" id="{1B3E997F-DB86-1985-1143-11DC56F4004D}"/>
                </a:ext>
              </a:extLst>
            </p:cNvPr>
            <p:cNvSpPr/>
            <p:nvPr/>
          </p:nvSpPr>
          <p:spPr>
            <a:xfrm>
              <a:off x="3538379"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99" name="Straight Connector 98">
              <a:extLst>
                <a:ext uri="{FF2B5EF4-FFF2-40B4-BE49-F238E27FC236}">
                  <a16:creationId xmlns:a16="http://schemas.microsoft.com/office/drawing/2014/main" id="{26F03043-625B-A0EB-D2FA-94DB56DA713C}"/>
                </a:ext>
              </a:extLst>
            </p:cNvPr>
            <p:cNvCxnSpPr/>
            <p:nvPr/>
          </p:nvCxnSpPr>
          <p:spPr>
            <a:xfrm>
              <a:off x="1712864" y="5137386"/>
              <a:ext cx="925849"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01CAF26-F5F1-7210-8D4B-9E1021B00950}"/>
                </a:ext>
              </a:extLst>
            </p:cNvPr>
            <p:cNvCxnSpPr>
              <a:cxnSpLocks/>
            </p:cNvCxnSpPr>
            <p:nvPr/>
          </p:nvCxnSpPr>
          <p:spPr>
            <a:xfrm>
              <a:off x="2628734" y="4931142"/>
              <a:ext cx="667560"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5FFC834-541F-EF03-7EAE-57E8349F2AC7}"/>
                </a:ext>
              </a:extLst>
            </p:cNvPr>
            <p:cNvCxnSpPr>
              <a:cxnSpLocks/>
            </p:cNvCxnSpPr>
            <p:nvPr/>
          </p:nvCxnSpPr>
          <p:spPr>
            <a:xfrm>
              <a:off x="2633604" y="4928948"/>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0B11B9F-2292-C8AB-042F-2DEBF9267DD1}"/>
                </a:ext>
              </a:extLst>
            </p:cNvPr>
            <p:cNvCxnSpPr>
              <a:cxnSpLocks/>
            </p:cNvCxnSpPr>
            <p:nvPr/>
          </p:nvCxnSpPr>
          <p:spPr>
            <a:xfrm>
              <a:off x="3300140" y="4722965"/>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5F72DE40-085B-B0BE-0473-15E45D1F67AE}"/>
              </a:ext>
            </a:extLst>
          </p:cNvPr>
          <p:cNvGrpSpPr/>
          <p:nvPr/>
        </p:nvGrpSpPr>
        <p:grpSpPr>
          <a:xfrm>
            <a:off x="7172465" y="3434461"/>
            <a:ext cx="1334633" cy="951908"/>
            <a:chOff x="1712864" y="4554501"/>
            <a:chExt cx="2019685" cy="966808"/>
          </a:xfrm>
        </p:grpSpPr>
        <p:sp>
          <p:nvSpPr>
            <p:cNvPr id="104" name="Rectangle 103">
              <a:extLst>
                <a:ext uri="{FF2B5EF4-FFF2-40B4-BE49-F238E27FC236}">
                  <a16:creationId xmlns:a16="http://schemas.microsoft.com/office/drawing/2014/main" id="{D9277DAF-6C29-743D-EB9F-2C29AAEB28E9}"/>
                </a:ext>
              </a:extLst>
            </p:cNvPr>
            <p:cNvSpPr/>
            <p:nvPr/>
          </p:nvSpPr>
          <p:spPr>
            <a:xfrm>
              <a:off x="1779916"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5" name="Rectangle 104">
              <a:extLst>
                <a:ext uri="{FF2B5EF4-FFF2-40B4-BE49-F238E27FC236}">
                  <a16:creationId xmlns:a16="http://schemas.microsoft.com/office/drawing/2014/main" id="{94CD91E6-BB20-4BE5-E580-E3F0BFB75199}"/>
                </a:ext>
              </a:extLst>
            </p:cNvPr>
            <p:cNvSpPr/>
            <p:nvPr/>
          </p:nvSpPr>
          <p:spPr>
            <a:xfrm>
              <a:off x="2436495"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6" name="Rectangle 105">
              <a:extLst>
                <a:ext uri="{FF2B5EF4-FFF2-40B4-BE49-F238E27FC236}">
                  <a16:creationId xmlns:a16="http://schemas.microsoft.com/office/drawing/2014/main" id="{F1E30112-5173-F550-F604-59857C20BBD2}"/>
                </a:ext>
              </a:extLst>
            </p:cNvPr>
            <p:cNvSpPr/>
            <p:nvPr/>
          </p:nvSpPr>
          <p:spPr>
            <a:xfrm>
              <a:off x="2874603"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7" name="Rectangle 106">
              <a:extLst>
                <a:ext uri="{FF2B5EF4-FFF2-40B4-BE49-F238E27FC236}">
                  <a16:creationId xmlns:a16="http://schemas.microsoft.com/office/drawing/2014/main" id="{EB581500-6440-F6D7-A369-466D27AAD88D}"/>
                </a:ext>
              </a:extLst>
            </p:cNvPr>
            <p:cNvSpPr/>
            <p:nvPr/>
          </p:nvSpPr>
          <p:spPr>
            <a:xfrm>
              <a:off x="1778256"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8" name="Rectangle 107">
              <a:extLst>
                <a:ext uri="{FF2B5EF4-FFF2-40B4-BE49-F238E27FC236}">
                  <a16:creationId xmlns:a16="http://schemas.microsoft.com/office/drawing/2014/main" id="{D475E428-2F19-E068-7750-FE114FC6E540}"/>
                </a:ext>
              </a:extLst>
            </p:cNvPr>
            <p:cNvSpPr/>
            <p:nvPr/>
          </p:nvSpPr>
          <p:spPr>
            <a:xfrm>
              <a:off x="2434835"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9" name="Rectangle 108">
              <a:extLst>
                <a:ext uri="{FF2B5EF4-FFF2-40B4-BE49-F238E27FC236}">
                  <a16:creationId xmlns:a16="http://schemas.microsoft.com/office/drawing/2014/main" id="{FC8CC5DA-C513-B780-DCC3-EF2D77E1B852}"/>
                </a:ext>
              </a:extLst>
            </p:cNvPr>
            <p:cNvSpPr/>
            <p:nvPr/>
          </p:nvSpPr>
          <p:spPr>
            <a:xfrm>
              <a:off x="2872943"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0" name="Rectangle 109">
              <a:extLst>
                <a:ext uri="{FF2B5EF4-FFF2-40B4-BE49-F238E27FC236}">
                  <a16:creationId xmlns:a16="http://schemas.microsoft.com/office/drawing/2014/main" id="{EA8508E0-3731-0C82-2D4D-5DD89E315CEB}"/>
                </a:ext>
              </a:extLst>
            </p:cNvPr>
            <p:cNvSpPr/>
            <p:nvPr/>
          </p:nvSpPr>
          <p:spPr>
            <a:xfrm>
              <a:off x="199893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1" name="Rectangle 110">
              <a:extLst>
                <a:ext uri="{FF2B5EF4-FFF2-40B4-BE49-F238E27FC236}">
                  <a16:creationId xmlns:a16="http://schemas.microsoft.com/office/drawing/2014/main" id="{195A331D-C76B-543D-C11D-DBB0DEA565D5}"/>
                </a:ext>
              </a:extLst>
            </p:cNvPr>
            <p:cNvSpPr/>
            <p:nvPr/>
          </p:nvSpPr>
          <p:spPr>
            <a:xfrm>
              <a:off x="2219618"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2" name="Rectangle 111">
              <a:extLst>
                <a:ext uri="{FF2B5EF4-FFF2-40B4-BE49-F238E27FC236}">
                  <a16:creationId xmlns:a16="http://schemas.microsoft.com/office/drawing/2014/main" id="{B5DE97AE-E9AC-082F-682C-37298BF6724A}"/>
                </a:ext>
              </a:extLst>
            </p:cNvPr>
            <p:cNvSpPr/>
            <p:nvPr/>
          </p:nvSpPr>
          <p:spPr>
            <a:xfrm>
              <a:off x="264790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3" name="Rectangle 112">
              <a:extLst>
                <a:ext uri="{FF2B5EF4-FFF2-40B4-BE49-F238E27FC236}">
                  <a16:creationId xmlns:a16="http://schemas.microsoft.com/office/drawing/2014/main" id="{3D237AF6-DC1E-FF65-ECF5-0803AD737E44}"/>
                </a:ext>
              </a:extLst>
            </p:cNvPr>
            <p:cNvSpPr/>
            <p:nvPr/>
          </p:nvSpPr>
          <p:spPr>
            <a:xfrm>
              <a:off x="309433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4" name="Rectangle 113">
              <a:extLst>
                <a:ext uri="{FF2B5EF4-FFF2-40B4-BE49-F238E27FC236}">
                  <a16:creationId xmlns:a16="http://schemas.microsoft.com/office/drawing/2014/main" id="{0AC86A31-BF79-E0E7-127B-B133F0B35940}"/>
                </a:ext>
              </a:extLst>
            </p:cNvPr>
            <p:cNvSpPr/>
            <p:nvPr/>
          </p:nvSpPr>
          <p:spPr>
            <a:xfrm>
              <a:off x="331571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5" name="Rectangle 114">
              <a:extLst>
                <a:ext uri="{FF2B5EF4-FFF2-40B4-BE49-F238E27FC236}">
                  <a16:creationId xmlns:a16="http://schemas.microsoft.com/office/drawing/2014/main" id="{B86E172A-CE75-22D8-727A-1C9EDE407BE5}"/>
                </a:ext>
              </a:extLst>
            </p:cNvPr>
            <p:cNvSpPr/>
            <p:nvPr/>
          </p:nvSpPr>
          <p:spPr>
            <a:xfrm>
              <a:off x="3537104"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6" name="Rectangle 115">
              <a:extLst>
                <a:ext uri="{FF2B5EF4-FFF2-40B4-BE49-F238E27FC236}">
                  <a16:creationId xmlns:a16="http://schemas.microsoft.com/office/drawing/2014/main" id="{37B10329-E16E-B1DB-801C-7781477E7ABA}"/>
                </a:ext>
              </a:extLst>
            </p:cNvPr>
            <p:cNvSpPr/>
            <p:nvPr/>
          </p:nvSpPr>
          <p:spPr>
            <a:xfrm>
              <a:off x="177455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7" name="Rectangle 116">
              <a:extLst>
                <a:ext uri="{FF2B5EF4-FFF2-40B4-BE49-F238E27FC236}">
                  <a16:creationId xmlns:a16="http://schemas.microsoft.com/office/drawing/2014/main" id="{05D5C3F2-5F8B-08BC-135D-FC89BC0CF2A5}"/>
                </a:ext>
              </a:extLst>
            </p:cNvPr>
            <p:cNvSpPr/>
            <p:nvPr/>
          </p:nvSpPr>
          <p:spPr>
            <a:xfrm>
              <a:off x="1772898"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8" name="Rectangle 117">
              <a:extLst>
                <a:ext uri="{FF2B5EF4-FFF2-40B4-BE49-F238E27FC236}">
                  <a16:creationId xmlns:a16="http://schemas.microsoft.com/office/drawing/2014/main" id="{96CAF82B-C428-4D40-D0F1-F26F25FAC25D}"/>
                </a:ext>
              </a:extLst>
            </p:cNvPr>
            <p:cNvSpPr/>
            <p:nvPr/>
          </p:nvSpPr>
          <p:spPr>
            <a:xfrm>
              <a:off x="2000597"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9" name="Rectangle 118">
              <a:extLst>
                <a:ext uri="{FF2B5EF4-FFF2-40B4-BE49-F238E27FC236}">
                  <a16:creationId xmlns:a16="http://schemas.microsoft.com/office/drawing/2014/main" id="{6C2935E3-2535-7619-476E-59A52624A32F}"/>
                </a:ext>
              </a:extLst>
            </p:cNvPr>
            <p:cNvSpPr/>
            <p:nvPr/>
          </p:nvSpPr>
          <p:spPr>
            <a:xfrm>
              <a:off x="221961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0" name="Rectangle 119">
              <a:extLst>
                <a:ext uri="{FF2B5EF4-FFF2-40B4-BE49-F238E27FC236}">
                  <a16:creationId xmlns:a16="http://schemas.microsoft.com/office/drawing/2014/main" id="{EBADDEF8-E4A3-5A4F-4CDE-233D055E292A}"/>
                </a:ext>
              </a:extLst>
            </p:cNvPr>
            <p:cNvSpPr/>
            <p:nvPr/>
          </p:nvSpPr>
          <p:spPr>
            <a:xfrm>
              <a:off x="2222876"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1" name="Rectangle 120">
              <a:extLst>
                <a:ext uri="{FF2B5EF4-FFF2-40B4-BE49-F238E27FC236}">
                  <a16:creationId xmlns:a16="http://schemas.microsoft.com/office/drawing/2014/main" id="{87FE0EA1-6C09-A174-26BB-6FD89EB942BB}"/>
                </a:ext>
              </a:extLst>
            </p:cNvPr>
            <p:cNvSpPr/>
            <p:nvPr/>
          </p:nvSpPr>
          <p:spPr>
            <a:xfrm>
              <a:off x="2221216"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2" name="Rectangle 121">
              <a:extLst>
                <a:ext uri="{FF2B5EF4-FFF2-40B4-BE49-F238E27FC236}">
                  <a16:creationId xmlns:a16="http://schemas.microsoft.com/office/drawing/2014/main" id="{44D3CBC2-A004-E87A-49EB-D710B5EA57CA}"/>
                </a:ext>
              </a:extLst>
            </p:cNvPr>
            <p:cNvSpPr/>
            <p:nvPr/>
          </p:nvSpPr>
          <p:spPr>
            <a:xfrm>
              <a:off x="2435655"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3" name="Rectangle 122">
              <a:extLst>
                <a:ext uri="{FF2B5EF4-FFF2-40B4-BE49-F238E27FC236}">
                  <a16:creationId xmlns:a16="http://schemas.microsoft.com/office/drawing/2014/main" id="{69A1D445-E7C3-14F6-D69B-7E5B5D309555}"/>
                </a:ext>
              </a:extLst>
            </p:cNvPr>
            <p:cNvSpPr/>
            <p:nvPr/>
          </p:nvSpPr>
          <p:spPr>
            <a:xfrm>
              <a:off x="2433995"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4" name="Rectangle 123">
              <a:extLst>
                <a:ext uri="{FF2B5EF4-FFF2-40B4-BE49-F238E27FC236}">
                  <a16:creationId xmlns:a16="http://schemas.microsoft.com/office/drawing/2014/main" id="{AB643A1D-CE27-DEB3-2A8F-0B9EB88E14A0}"/>
                </a:ext>
              </a:extLst>
            </p:cNvPr>
            <p:cNvSpPr/>
            <p:nvPr/>
          </p:nvSpPr>
          <p:spPr>
            <a:xfrm>
              <a:off x="265182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5" name="Rectangle 124">
              <a:extLst>
                <a:ext uri="{FF2B5EF4-FFF2-40B4-BE49-F238E27FC236}">
                  <a16:creationId xmlns:a16="http://schemas.microsoft.com/office/drawing/2014/main" id="{8B81E94A-B8E0-CDB6-6F6B-FEF6AB8029BD}"/>
                </a:ext>
              </a:extLst>
            </p:cNvPr>
            <p:cNvSpPr/>
            <p:nvPr/>
          </p:nvSpPr>
          <p:spPr>
            <a:xfrm>
              <a:off x="287186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6" name="Rectangle 125">
              <a:extLst>
                <a:ext uri="{FF2B5EF4-FFF2-40B4-BE49-F238E27FC236}">
                  <a16:creationId xmlns:a16="http://schemas.microsoft.com/office/drawing/2014/main" id="{AF011058-A393-FCBA-46D5-42033E1DE36C}"/>
                </a:ext>
              </a:extLst>
            </p:cNvPr>
            <p:cNvSpPr/>
            <p:nvPr/>
          </p:nvSpPr>
          <p:spPr>
            <a:xfrm>
              <a:off x="3100623"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7" name="Rectangle 126">
              <a:extLst>
                <a:ext uri="{FF2B5EF4-FFF2-40B4-BE49-F238E27FC236}">
                  <a16:creationId xmlns:a16="http://schemas.microsoft.com/office/drawing/2014/main" id="{78AA1BA8-B4D9-549B-2C43-523B3A6CD224}"/>
                </a:ext>
              </a:extLst>
            </p:cNvPr>
            <p:cNvSpPr/>
            <p:nvPr/>
          </p:nvSpPr>
          <p:spPr>
            <a:xfrm>
              <a:off x="3098963"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8" name="Rectangle 127">
              <a:extLst>
                <a:ext uri="{FF2B5EF4-FFF2-40B4-BE49-F238E27FC236}">
                  <a16:creationId xmlns:a16="http://schemas.microsoft.com/office/drawing/2014/main" id="{85DF9076-6E7A-2999-C39F-3A6CB933C77D}"/>
                </a:ext>
              </a:extLst>
            </p:cNvPr>
            <p:cNvSpPr/>
            <p:nvPr/>
          </p:nvSpPr>
          <p:spPr>
            <a:xfrm>
              <a:off x="331938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9" name="Rectangle 128">
              <a:extLst>
                <a:ext uri="{FF2B5EF4-FFF2-40B4-BE49-F238E27FC236}">
                  <a16:creationId xmlns:a16="http://schemas.microsoft.com/office/drawing/2014/main" id="{09FDD040-E445-BFBB-6671-52D1A23D9C23}"/>
                </a:ext>
              </a:extLst>
            </p:cNvPr>
            <p:cNvSpPr/>
            <p:nvPr/>
          </p:nvSpPr>
          <p:spPr>
            <a:xfrm>
              <a:off x="3094330"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30" name="Rectangle 129">
              <a:extLst>
                <a:ext uri="{FF2B5EF4-FFF2-40B4-BE49-F238E27FC236}">
                  <a16:creationId xmlns:a16="http://schemas.microsoft.com/office/drawing/2014/main" id="{EDCC0C5C-D9F9-D764-5FE7-91E821C549DB}"/>
                </a:ext>
              </a:extLst>
            </p:cNvPr>
            <p:cNvSpPr/>
            <p:nvPr/>
          </p:nvSpPr>
          <p:spPr>
            <a:xfrm>
              <a:off x="3540039"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31" name="Rectangle 130">
              <a:extLst>
                <a:ext uri="{FF2B5EF4-FFF2-40B4-BE49-F238E27FC236}">
                  <a16:creationId xmlns:a16="http://schemas.microsoft.com/office/drawing/2014/main" id="{6793EF7F-57D0-C817-A633-D9DA12A941F6}"/>
                </a:ext>
              </a:extLst>
            </p:cNvPr>
            <p:cNvSpPr/>
            <p:nvPr/>
          </p:nvSpPr>
          <p:spPr>
            <a:xfrm>
              <a:off x="3538379"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132" name="Straight Connector 131">
              <a:extLst>
                <a:ext uri="{FF2B5EF4-FFF2-40B4-BE49-F238E27FC236}">
                  <a16:creationId xmlns:a16="http://schemas.microsoft.com/office/drawing/2014/main" id="{EF742674-559C-BC46-501C-14A9A0964051}"/>
                </a:ext>
              </a:extLst>
            </p:cNvPr>
            <p:cNvCxnSpPr/>
            <p:nvPr/>
          </p:nvCxnSpPr>
          <p:spPr>
            <a:xfrm>
              <a:off x="1712864" y="5137386"/>
              <a:ext cx="925849"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4CE4181-5257-0AB5-F16A-2BD75D48F526}"/>
                </a:ext>
              </a:extLst>
            </p:cNvPr>
            <p:cNvCxnSpPr>
              <a:cxnSpLocks/>
            </p:cNvCxnSpPr>
            <p:nvPr/>
          </p:nvCxnSpPr>
          <p:spPr>
            <a:xfrm>
              <a:off x="2628734" y="4931142"/>
              <a:ext cx="667560"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68FC69C-A301-E0CC-E0F4-06AC575215AF}"/>
                </a:ext>
              </a:extLst>
            </p:cNvPr>
            <p:cNvCxnSpPr>
              <a:cxnSpLocks/>
            </p:cNvCxnSpPr>
            <p:nvPr/>
          </p:nvCxnSpPr>
          <p:spPr>
            <a:xfrm>
              <a:off x="2633604" y="4928948"/>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164C18F-1071-AD41-6948-4CD6661A9CE4}"/>
                </a:ext>
              </a:extLst>
            </p:cNvPr>
            <p:cNvCxnSpPr>
              <a:cxnSpLocks/>
            </p:cNvCxnSpPr>
            <p:nvPr/>
          </p:nvCxnSpPr>
          <p:spPr>
            <a:xfrm>
              <a:off x="3300140" y="4722965"/>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950CF0BA-80E9-29DA-9264-832513E5A322}"/>
              </a:ext>
            </a:extLst>
          </p:cNvPr>
          <p:cNvGrpSpPr/>
          <p:nvPr/>
        </p:nvGrpSpPr>
        <p:grpSpPr>
          <a:xfrm>
            <a:off x="3139945" y="2238395"/>
            <a:ext cx="1062135" cy="1041532"/>
            <a:chOff x="2698748" y="1016666"/>
            <a:chExt cx="664782" cy="629820"/>
          </a:xfrm>
        </p:grpSpPr>
        <p:sp>
          <p:nvSpPr>
            <p:cNvPr id="153" name="Frame 152">
              <a:extLst>
                <a:ext uri="{FF2B5EF4-FFF2-40B4-BE49-F238E27FC236}">
                  <a16:creationId xmlns:a16="http://schemas.microsoft.com/office/drawing/2014/main" id="{EF81681C-A8B8-DF65-E497-2F3CDB7168A1}"/>
                </a:ext>
              </a:extLst>
            </p:cNvPr>
            <p:cNvSpPr/>
            <p:nvPr/>
          </p:nvSpPr>
          <p:spPr>
            <a:xfrm>
              <a:off x="2698750" y="1016666"/>
              <a:ext cx="664780" cy="629820"/>
            </a:xfrm>
            <a:prstGeom prst="frame">
              <a:avLst>
                <a:gd name="adj1" fmla="val 2426"/>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154" name="Graphic 153" descr="School boy with solid fill">
              <a:extLst>
                <a:ext uri="{FF2B5EF4-FFF2-40B4-BE49-F238E27FC236}">
                  <a16:creationId xmlns:a16="http://schemas.microsoft.com/office/drawing/2014/main" id="{2E7BE2E7-81DC-0EA2-4282-2589716177E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98748" y="1041704"/>
              <a:ext cx="316118" cy="316118"/>
            </a:xfrm>
            <a:prstGeom prst="rect">
              <a:avLst/>
            </a:prstGeom>
          </p:spPr>
        </p:pic>
        <p:cxnSp>
          <p:nvCxnSpPr>
            <p:cNvPr id="155" name="Straight Connector 154">
              <a:extLst>
                <a:ext uri="{FF2B5EF4-FFF2-40B4-BE49-F238E27FC236}">
                  <a16:creationId xmlns:a16="http://schemas.microsoft.com/office/drawing/2014/main" id="{450B44B6-0DEB-298E-DEAE-F36988ED45D5}"/>
                </a:ext>
              </a:extLst>
            </p:cNvPr>
            <p:cNvCxnSpPr>
              <a:cxnSpLocks/>
            </p:cNvCxnSpPr>
            <p:nvPr/>
          </p:nvCxnSpPr>
          <p:spPr>
            <a:xfrm>
              <a:off x="3058757" y="1125967"/>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C2A6157-8365-7AF7-20BA-9D0CE128FAA9}"/>
                </a:ext>
              </a:extLst>
            </p:cNvPr>
            <p:cNvCxnSpPr>
              <a:cxnSpLocks/>
            </p:cNvCxnSpPr>
            <p:nvPr/>
          </p:nvCxnSpPr>
          <p:spPr>
            <a:xfrm>
              <a:off x="3058757" y="1165647"/>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90B544A-FE01-4CE3-10E2-33B9F716848A}"/>
                </a:ext>
              </a:extLst>
            </p:cNvPr>
            <p:cNvCxnSpPr>
              <a:cxnSpLocks/>
            </p:cNvCxnSpPr>
            <p:nvPr/>
          </p:nvCxnSpPr>
          <p:spPr>
            <a:xfrm>
              <a:off x="3058757" y="1205327"/>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4EFE7A4-9829-5E02-9BD3-8561DBBB7E0E}"/>
                </a:ext>
              </a:extLst>
            </p:cNvPr>
            <p:cNvCxnSpPr>
              <a:cxnSpLocks/>
            </p:cNvCxnSpPr>
            <p:nvPr/>
          </p:nvCxnSpPr>
          <p:spPr>
            <a:xfrm>
              <a:off x="3058757" y="1245006"/>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DAD8E7B4-B25A-138D-5070-E55740715BCD}"/>
                </a:ext>
              </a:extLst>
            </p:cNvPr>
            <p:cNvCxnSpPr>
              <a:cxnSpLocks/>
            </p:cNvCxnSpPr>
            <p:nvPr/>
          </p:nvCxnSpPr>
          <p:spPr>
            <a:xfrm>
              <a:off x="3058754" y="1363201"/>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2E3EBC1-34C9-52C3-6573-984262436A3D}"/>
                </a:ext>
              </a:extLst>
            </p:cNvPr>
            <p:cNvCxnSpPr>
              <a:cxnSpLocks/>
            </p:cNvCxnSpPr>
            <p:nvPr/>
          </p:nvCxnSpPr>
          <p:spPr>
            <a:xfrm>
              <a:off x="3058754" y="1402358"/>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6CAD818-03CE-05EA-BA19-8904BB4B3CA8}"/>
                </a:ext>
              </a:extLst>
            </p:cNvPr>
            <p:cNvCxnSpPr>
              <a:cxnSpLocks/>
            </p:cNvCxnSpPr>
            <p:nvPr/>
          </p:nvCxnSpPr>
          <p:spPr>
            <a:xfrm>
              <a:off x="3058754" y="1441515"/>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FFF6802-047B-9941-01AD-B18BF4412F94}"/>
                </a:ext>
              </a:extLst>
            </p:cNvPr>
            <p:cNvCxnSpPr>
              <a:cxnSpLocks/>
            </p:cNvCxnSpPr>
            <p:nvPr/>
          </p:nvCxnSpPr>
          <p:spPr>
            <a:xfrm>
              <a:off x="3058754" y="1480672"/>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3DA44D0-95D6-0D06-9AC9-31C79B65C6B2}"/>
                </a:ext>
              </a:extLst>
            </p:cNvPr>
            <p:cNvCxnSpPr>
              <a:cxnSpLocks/>
            </p:cNvCxnSpPr>
            <p:nvPr/>
          </p:nvCxnSpPr>
          <p:spPr>
            <a:xfrm>
              <a:off x="3058754" y="1519829"/>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67E0532-F9AB-D11F-453A-4898E3DE6A1C}"/>
                </a:ext>
              </a:extLst>
            </p:cNvPr>
            <p:cNvCxnSpPr>
              <a:cxnSpLocks/>
            </p:cNvCxnSpPr>
            <p:nvPr/>
          </p:nvCxnSpPr>
          <p:spPr>
            <a:xfrm>
              <a:off x="3058754" y="1558988"/>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D17E059-BCF0-3626-5C4F-E0C7ED66DC27}"/>
                </a:ext>
              </a:extLst>
            </p:cNvPr>
            <p:cNvCxnSpPr>
              <a:cxnSpLocks/>
            </p:cNvCxnSpPr>
            <p:nvPr/>
          </p:nvCxnSpPr>
          <p:spPr>
            <a:xfrm>
              <a:off x="2756683" y="1363201"/>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EE8B65A-F959-C1C6-62E6-B41188489008}"/>
                </a:ext>
              </a:extLst>
            </p:cNvPr>
            <p:cNvCxnSpPr>
              <a:cxnSpLocks/>
            </p:cNvCxnSpPr>
            <p:nvPr/>
          </p:nvCxnSpPr>
          <p:spPr>
            <a:xfrm>
              <a:off x="2756683" y="1402358"/>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5EF615BC-4743-3077-547B-7B3EA0699FA4}"/>
                </a:ext>
              </a:extLst>
            </p:cNvPr>
            <p:cNvCxnSpPr>
              <a:cxnSpLocks/>
            </p:cNvCxnSpPr>
            <p:nvPr/>
          </p:nvCxnSpPr>
          <p:spPr>
            <a:xfrm>
              <a:off x="2756683" y="1441515"/>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4586A38-CC6C-62D9-9F76-C58F85F1B9F5}"/>
                </a:ext>
              </a:extLst>
            </p:cNvPr>
            <p:cNvCxnSpPr>
              <a:cxnSpLocks/>
            </p:cNvCxnSpPr>
            <p:nvPr/>
          </p:nvCxnSpPr>
          <p:spPr>
            <a:xfrm>
              <a:off x="2756683" y="1480672"/>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81F6402-2A69-576B-8203-D74360530F80}"/>
                </a:ext>
              </a:extLst>
            </p:cNvPr>
            <p:cNvCxnSpPr>
              <a:cxnSpLocks/>
            </p:cNvCxnSpPr>
            <p:nvPr/>
          </p:nvCxnSpPr>
          <p:spPr>
            <a:xfrm>
              <a:off x="2756683" y="1519829"/>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B9A632EC-54FA-F80C-566E-68517C1FF8B5}"/>
                </a:ext>
              </a:extLst>
            </p:cNvPr>
            <p:cNvCxnSpPr>
              <a:cxnSpLocks/>
            </p:cNvCxnSpPr>
            <p:nvPr/>
          </p:nvCxnSpPr>
          <p:spPr>
            <a:xfrm>
              <a:off x="2756683" y="1558988"/>
              <a:ext cx="258183"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25F483CA-FCF1-4CB6-F4C3-07C935A98C45}"/>
              </a:ext>
            </a:extLst>
          </p:cNvPr>
          <p:cNvGrpSpPr/>
          <p:nvPr/>
        </p:nvGrpSpPr>
        <p:grpSpPr>
          <a:xfrm>
            <a:off x="685988" y="2215213"/>
            <a:ext cx="1563289" cy="1041532"/>
            <a:chOff x="3035986" y="4664872"/>
            <a:chExt cx="1679062" cy="1259839"/>
          </a:xfrm>
        </p:grpSpPr>
        <p:sp>
          <p:nvSpPr>
            <p:cNvPr id="172" name="Frame 171">
              <a:extLst>
                <a:ext uri="{FF2B5EF4-FFF2-40B4-BE49-F238E27FC236}">
                  <a16:creationId xmlns:a16="http://schemas.microsoft.com/office/drawing/2014/main" id="{6903E4C3-B6B9-60DB-C5F7-7E45DF84871A}"/>
                </a:ext>
              </a:extLst>
            </p:cNvPr>
            <p:cNvSpPr/>
            <p:nvPr/>
          </p:nvSpPr>
          <p:spPr>
            <a:xfrm>
              <a:off x="3036094" y="4664872"/>
              <a:ext cx="350044" cy="922680"/>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3" name="Frame 172">
              <a:extLst>
                <a:ext uri="{FF2B5EF4-FFF2-40B4-BE49-F238E27FC236}">
                  <a16:creationId xmlns:a16="http://schemas.microsoft.com/office/drawing/2014/main" id="{B5A94B6A-90AE-1F30-572B-66D39820D512}"/>
                </a:ext>
              </a:extLst>
            </p:cNvPr>
            <p:cNvSpPr/>
            <p:nvPr/>
          </p:nvSpPr>
          <p:spPr>
            <a:xfrm>
              <a:off x="3368622" y="4664872"/>
              <a:ext cx="350044" cy="922680"/>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4" name="Frame 173">
              <a:extLst>
                <a:ext uri="{FF2B5EF4-FFF2-40B4-BE49-F238E27FC236}">
                  <a16:creationId xmlns:a16="http://schemas.microsoft.com/office/drawing/2014/main" id="{8E6365B2-DB94-A438-A29C-32CC4F91489A}"/>
                </a:ext>
              </a:extLst>
            </p:cNvPr>
            <p:cNvSpPr/>
            <p:nvPr/>
          </p:nvSpPr>
          <p:spPr>
            <a:xfrm>
              <a:off x="3702555" y="4664872"/>
              <a:ext cx="350044" cy="922680"/>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5" name="Frame 174">
              <a:extLst>
                <a:ext uri="{FF2B5EF4-FFF2-40B4-BE49-F238E27FC236}">
                  <a16:creationId xmlns:a16="http://schemas.microsoft.com/office/drawing/2014/main" id="{9FA20B27-3B7D-30D8-83AF-BCC3645A3DC9}"/>
                </a:ext>
              </a:extLst>
            </p:cNvPr>
            <p:cNvSpPr/>
            <p:nvPr/>
          </p:nvSpPr>
          <p:spPr>
            <a:xfrm>
              <a:off x="4036706" y="4664872"/>
              <a:ext cx="350044" cy="922680"/>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6" name="Frame 175">
              <a:extLst>
                <a:ext uri="{FF2B5EF4-FFF2-40B4-BE49-F238E27FC236}">
                  <a16:creationId xmlns:a16="http://schemas.microsoft.com/office/drawing/2014/main" id="{DA39902C-2E21-E701-7470-8508E00C284B}"/>
                </a:ext>
              </a:extLst>
            </p:cNvPr>
            <p:cNvSpPr/>
            <p:nvPr/>
          </p:nvSpPr>
          <p:spPr>
            <a:xfrm>
              <a:off x="4365001" y="4664872"/>
              <a:ext cx="350044" cy="922680"/>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7" name="Frame 176">
              <a:extLst>
                <a:ext uri="{FF2B5EF4-FFF2-40B4-BE49-F238E27FC236}">
                  <a16:creationId xmlns:a16="http://schemas.microsoft.com/office/drawing/2014/main" id="{175D7699-AD6C-DBBF-F899-87E5ABB2B4F4}"/>
                </a:ext>
              </a:extLst>
            </p:cNvPr>
            <p:cNvSpPr/>
            <p:nvPr/>
          </p:nvSpPr>
          <p:spPr>
            <a:xfrm rot="16200000">
              <a:off x="3282505" y="5328148"/>
              <a:ext cx="350044" cy="843082"/>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78" name="Frame 177">
              <a:extLst>
                <a:ext uri="{FF2B5EF4-FFF2-40B4-BE49-F238E27FC236}">
                  <a16:creationId xmlns:a16="http://schemas.microsoft.com/office/drawing/2014/main" id="{BA022578-256A-3979-748C-628C983C6BF4}"/>
                </a:ext>
              </a:extLst>
            </p:cNvPr>
            <p:cNvSpPr/>
            <p:nvPr/>
          </p:nvSpPr>
          <p:spPr>
            <a:xfrm rot="16200000">
              <a:off x="4114492" y="5324155"/>
              <a:ext cx="350044" cy="851068"/>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179" name="Straight Connector 178">
              <a:extLst>
                <a:ext uri="{FF2B5EF4-FFF2-40B4-BE49-F238E27FC236}">
                  <a16:creationId xmlns:a16="http://schemas.microsoft.com/office/drawing/2014/main" id="{68EC9757-8D00-2532-52C5-B94829E0AFBA}"/>
                </a:ext>
              </a:extLst>
            </p:cNvPr>
            <p:cNvCxnSpPr>
              <a:cxnSpLocks/>
              <a:stCxn id="173" idx="1"/>
              <a:endCxn id="174" idx="1"/>
            </p:cNvCxnSpPr>
            <p:nvPr/>
          </p:nvCxnSpPr>
          <p:spPr>
            <a:xfrm>
              <a:off x="3368622" y="5126212"/>
              <a:ext cx="333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9A1CE41-977D-24D4-AC60-2B64B322BB40}"/>
                </a:ext>
              </a:extLst>
            </p:cNvPr>
            <p:cNvCxnSpPr>
              <a:cxnSpLocks/>
            </p:cNvCxnSpPr>
            <p:nvPr/>
          </p:nvCxnSpPr>
          <p:spPr>
            <a:xfrm>
              <a:off x="4031068" y="5121624"/>
              <a:ext cx="333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7" name="Group 196">
            <a:extLst>
              <a:ext uri="{FF2B5EF4-FFF2-40B4-BE49-F238E27FC236}">
                <a16:creationId xmlns:a16="http://schemas.microsoft.com/office/drawing/2014/main" id="{E5B724FC-5BE0-83FE-CFE6-2CB7FD8BCC66}"/>
              </a:ext>
            </a:extLst>
          </p:cNvPr>
          <p:cNvGrpSpPr/>
          <p:nvPr/>
        </p:nvGrpSpPr>
        <p:grpSpPr>
          <a:xfrm>
            <a:off x="4890122" y="739148"/>
            <a:ext cx="1392010" cy="854733"/>
            <a:chOff x="3503185" y="1014663"/>
            <a:chExt cx="967143" cy="624666"/>
          </a:xfrm>
        </p:grpSpPr>
        <p:sp>
          <p:nvSpPr>
            <p:cNvPr id="198" name="Frame 197">
              <a:extLst>
                <a:ext uri="{FF2B5EF4-FFF2-40B4-BE49-F238E27FC236}">
                  <a16:creationId xmlns:a16="http://schemas.microsoft.com/office/drawing/2014/main" id="{201FED52-6ACC-54AA-7D94-2B7330EB3325}"/>
                </a:ext>
              </a:extLst>
            </p:cNvPr>
            <p:cNvSpPr/>
            <p:nvPr/>
          </p:nvSpPr>
          <p:spPr>
            <a:xfrm>
              <a:off x="3509316" y="1020001"/>
              <a:ext cx="336696" cy="456170"/>
            </a:xfrm>
            <a:prstGeom prst="frame">
              <a:avLst>
                <a:gd name="adj1" fmla="val 44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99" name="Frame 198">
              <a:extLst>
                <a:ext uri="{FF2B5EF4-FFF2-40B4-BE49-F238E27FC236}">
                  <a16:creationId xmlns:a16="http://schemas.microsoft.com/office/drawing/2014/main" id="{7AF85192-3D45-8CB2-89D6-79005C713AFA}"/>
                </a:ext>
              </a:extLst>
            </p:cNvPr>
            <p:cNvSpPr/>
            <p:nvPr/>
          </p:nvSpPr>
          <p:spPr>
            <a:xfrm>
              <a:off x="3841200" y="1014904"/>
              <a:ext cx="240933" cy="463269"/>
            </a:xfrm>
            <a:prstGeom prst="frame">
              <a:avLst>
                <a:gd name="adj1" fmla="val 3479"/>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0" name="Frame 199">
              <a:extLst>
                <a:ext uri="{FF2B5EF4-FFF2-40B4-BE49-F238E27FC236}">
                  <a16:creationId xmlns:a16="http://schemas.microsoft.com/office/drawing/2014/main" id="{AAA7A68B-2059-63A9-F567-F6C14A00FCB4}"/>
                </a:ext>
              </a:extLst>
            </p:cNvPr>
            <p:cNvSpPr/>
            <p:nvPr/>
          </p:nvSpPr>
          <p:spPr>
            <a:xfrm>
              <a:off x="4072821" y="1014904"/>
              <a:ext cx="205126" cy="624425"/>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1" name="Frame 200">
              <a:extLst>
                <a:ext uri="{FF2B5EF4-FFF2-40B4-BE49-F238E27FC236}">
                  <a16:creationId xmlns:a16="http://schemas.microsoft.com/office/drawing/2014/main" id="{2DBD0DDF-F0F9-6CEF-5AA1-66A723DCF9A8}"/>
                </a:ext>
              </a:extLst>
            </p:cNvPr>
            <p:cNvSpPr/>
            <p:nvPr/>
          </p:nvSpPr>
          <p:spPr>
            <a:xfrm>
              <a:off x="4265202" y="1014663"/>
              <a:ext cx="205126" cy="624666"/>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02" name="Frame 201">
              <a:extLst>
                <a:ext uri="{FF2B5EF4-FFF2-40B4-BE49-F238E27FC236}">
                  <a16:creationId xmlns:a16="http://schemas.microsoft.com/office/drawing/2014/main" id="{C582E059-04C2-06CD-5048-977565BDDF32}"/>
                </a:ext>
              </a:extLst>
            </p:cNvPr>
            <p:cNvSpPr/>
            <p:nvPr/>
          </p:nvSpPr>
          <p:spPr>
            <a:xfrm rot="16200000">
              <a:off x="3708439" y="1264476"/>
              <a:ext cx="168446" cy="578953"/>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203" name="Straight Connector 202">
              <a:extLst>
                <a:ext uri="{FF2B5EF4-FFF2-40B4-BE49-F238E27FC236}">
                  <a16:creationId xmlns:a16="http://schemas.microsoft.com/office/drawing/2014/main" id="{50C43EE5-F265-B3A5-C8D1-51CA65AC76A3}"/>
                </a:ext>
              </a:extLst>
            </p:cNvPr>
            <p:cNvCxnSpPr>
              <a:cxnSpLocks/>
            </p:cNvCxnSpPr>
            <p:nvPr/>
          </p:nvCxnSpPr>
          <p:spPr>
            <a:xfrm>
              <a:off x="4268986" y="1178102"/>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A0612C3-18AF-00B2-7AC8-A7F6D4B4714E}"/>
                </a:ext>
              </a:extLst>
            </p:cNvPr>
            <p:cNvCxnSpPr>
              <a:cxnSpLocks/>
            </p:cNvCxnSpPr>
            <p:nvPr/>
          </p:nvCxnSpPr>
          <p:spPr>
            <a:xfrm>
              <a:off x="4273365" y="1317802"/>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966F548-2F68-64E9-E4FC-3B4BFACB774E}"/>
                </a:ext>
              </a:extLst>
            </p:cNvPr>
            <p:cNvCxnSpPr>
              <a:cxnSpLocks/>
            </p:cNvCxnSpPr>
            <p:nvPr/>
          </p:nvCxnSpPr>
          <p:spPr>
            <a:xfrm>
              <a:off x="4268986" y="1469729"/>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A5CA949-78DC-173F-EFCB-4BD3F1220314}"/>
                </a:ext>
              </a:extLst>
            </p:cNvPr>
            <p:cNvCxnSpPr>
              <a:cxnSpLocks/>
            </p:cNvCxnSpPr>
            <p:nvPr/>
          </p:nvCxnSpPr>
          <p:spPr>
            <a:xfrm>
              <a:off x="4072821" y="1208908"/>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019D38A-9B74-DACB-1B2A-D0BA3E9EC27E}"/>
                </a:ext>
              </a:extLst>
            </p:cNvPr>
            <p:cNvCxnSpPr>
              <a:cxnSpLocks/>
            </p:cNvCxnSpPr>
            <p:nvPr/>
          </p:nvCxnSpPr>
          <p:spPr>
            <a:xfrm>
              <a:off x="4077680" y="1435571"/>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F01E052E-2FE1-6115-C6DC-FDE9298DB4CF}"/>
                </a:ext>
              </a:extLst>
            </p:cNvPr>
            <p:cNvCxnSpPr>
              <a:cxnSpLocks/>
            </p:cNvCxnSpPr>
            <p:nvPr/>
          </p:nvCxnSpPr>
          <p:spPr>
            <a:xfrm flipV="1">
              <a:off x="3711389" y="1472185"/>
              <a:ext cx="0" cy="162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D232D731-E808-86C6-B0A1-BE11C872ABB6}"/>
                </a:ext>
              </a:extLst>
            </p:cNvPr>
            <p:cNvCxnSpPr>
              <a:cxnSpLocks/>
            </p:cNvCxnSpPr>
            <p:nvPr/>
          </p:nvCxnSpPr>
          <p:spPr>
            <a:xfrm flipV="1">
              <a:off x="3905064" y="1476171"/>
              <a:ext cx="0" cy="162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0" name="Oval Callout 209">
              <a:extLst>
                <a:ext uri="{FF2B5EF4-FFF2-40B4-BE49-F238E27FC236}">
                  <a16:creationId xmlns:a16="http://schemas.microsoft.com/office/drawing/2014/main" id="{B3CDE548-1903-F944-063D-F918328A405D}"/>
                </a:ext>
              </a:extLst>
            </p:cNvPr>
            <p:cNvSpPr/>
            <p:nvPr/>
          </p:nvSpPr>
          <p:spPr>
            <a:xfrm>
              <a:off x="3548103" y="1168487"/>
              <a:ext cx="260536" cy="158509"/>
            </a:xfrm>
            <a:prstGeom prst="wedgeEllipseCallout">
              <a:avLst>
                <a:gd name="adj1" fmla="val -37720"/>
                <a:gd name="adj2" fmla="val 53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1" name="Donut 210">
              <a:extLst>
                <a:ext uri="{FF2B5EF4-FFF2-40B4-BE49-F238E27FC236}">
                  <a16:creationId xmlns:a16="http://schemas.microsoft.com/office/drawing/2014/main" id="{A94E7EDF-EE13-8183-7ACE-A72DFB2820EF}"/>
                </a:ext>
              </a:extLst>
            </p:cNvPr>
            <p:cNvSpPr/>
            <p:nvPr/>
          </p:nvSpPr>
          <p:spPr>
            <a:xfrm>
              <a:off x="3873276" y="1104936"/>
              <a:ext cx="163156" cy="164227"/>
            </a:xfrm>
            <a:prstGeom prst="donut">
              <a:avLst>
                <a:gd name="adj" fmla="val 7442"/>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2" name="Donut 211">
              <a:extLst>
                <a:ext uri="{FF2B5EF4-FFF2-40B4-BE49-F238E27FC236}">
                  <a16:creationId xmlns:a16="http://schemas.microsoft.com/office/drawing/2014/main" id="{B78E418F-DE6E-3F9E-BD41-46D52AFA315E}"/>
                </a:ext>
              </a:extLst>
            </p:cNvPr>
            <p:cNvSpPr/>
            <p:nvPr/>
          </p:nvSpPr>
          <p:spPr>
            <a:xfrm>
              <a:off x="3873276" y="1266761"/>
              <a:ext cx="163156" cy="164227"/>
            </a:xfrm>
            <a:prstGeom prst="donut">
              <a:avLst>
                <a:gd name="adj" fmla="val 7442"/>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sp>
        <p:nvSpPr>
          <p:cNvPr id="215" name="Freeform 214">
            <a:extLst>
              <a:ext uri="{FF2B5EF4-FFF2-40B4-BE49-F238E27FC236}">
                <a16:creationId xmlns:a16="http://schemas.microsoft.com/office/drawing/2014/main" id="{3B09B80B-C281-9D3C-A5F4-330A9CF7FB25}"/>
              </a:ext>
            </a:extLst>
          </p:cNvPr>
          <p:cNvSpPr/>
          <p:nvPr/>
        </p:nvSpPr>
        <p:spPr>
          <a:xfrm>
            <a:off x="2113673" y="2524091"/>
            <a:ext cx="1050497" cy="131302"/>
          </a:xfrm>
          <a:custGeom>
            <a:avLst/>
            <a:gdLst>
              <a:gd name="connsiteX0" fmla="*/ 0 w 661182"/>
              <a:gd name="connsiteY0" fmla="*/ 30162 h 79399"/>
              <a:gd name="connsiteX1" fmla="*/ 393896 w 661182"/>
              <a:gd name="connsiteY1" fmla="*/ 2027 h 79399"/>
              <a:gd name="connsiteX2" fmla="*/ 661182 w 661182"/>
              <a:gd name="connsiteY2" fmla="*/ 79399 h 79399"/>
            </a:gdLst>
            <a:ahLst/>
            <a:cxnLst>
              <a:cxn ang="0">
                <a:pos x="connsiteX0" y="connsiteY0"/>
              </a:cxn>
              <a:cxn ang="0">
                <a:pos x="connsiteX1" y="connsiteY1"/>
              </a:cxn>
              <a:cxn ang="0">
                <a:pos x="connsiteX2" y="connsiteY2"/>
              </a:cxn>
            </a:cxnLst>
            <a:rect l="l" t="t" r="r" b="b"/>
            <a:pathLst>
              <a:path w="661182" h="79399">
                <a:moveTo>
                  <a:pt x="0" y="30162"/>
                </a:moveTo>
                <a:cubicBezTo>
                  <a:pt x="141849" y="11991"/>
                  <a:pt x="283699" y="-6179"/>
                  <a:pt x="393896" y="2027"/>
                </a:cubicBezTo>
                <a:cubicBezTo>
                  <a:pt x="504093" y="10233"/>
                  <a:pt x="582637" y="44816"/>
                  <a:pt x="661182" y="79399"/>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eeform 215">
            <a:extLst>
              <a:ext uri="{FF2B5EF4-FFF2-40B4-BE49-F238E27FC236}">
                <a16:creationId xmlns:a16="http://schemas.microsoft.com/office/drawing/2014/main" id="{270D26C6-D283-98EA-66DB-70D98B6D396F}"/>
              </a:ext>
            </a:extLst>
          </p:cNvPr>
          <p:cNvSpPr/>
          <p:nvPr/>
        </p:nvSpPr>
        <p:spPr>
          <a:xfrm>
            <a:off x="4024682" y="2694524"/>
            <a:ext cx="804635" cy="216770"/>
          </a:xfrm>
          <a:custGeom>
            <a:avLst/>
            <a:gdLst>
              <a:gd name="connsiteX0" fmla="*/ 0 w 506437"/>
              <a:gd name="connsiteY0" fmla="*/ 131082 h 131082"/>
              <a:gd name="connsiteX1" fmla="*/ 302455 w 506437"/>
              <a:gd name="connsiteY1" fmla="*/ 11506 h 131082"/>
              <a:gd name="connsiteX2" fmla="*/ 506437 w 506437"/>
              <a:gd name="connsiteY2" fmla="*/ 11506 h 131082"/>
            </a:gdLst>
            <a:ahLst/>
            <a:cxnLst>
              <a:cxn ang="0">
                <a:pos x="connsiteX0" y="connsiteY0"/>
              </a:cxn>
              <a:cxn ang="0">
                <a:pos x="connsiteX1" y="connsiteY1"/>
              </a:cxn>
              <a:cxn ang="0">
                <a:pos x="connsiteX2" y="connsiteY2"/>
              </a:cxn>
            </a:cxnLst>
            <a:rect l="l" t="t" r="r" b="b"/>
            <a:pathLst>
              <a:path w="506437" h="131082">
                <a:moveTo>
                  <a:pt x="0" y="131082"/>
                </a:moveTo>
                <a:cubicBezTo>
                  <a:pt x="109024" y="81258"/>
                  <a:pt x="218049" y="31435"/>
                  <a:pt x="302455" y="11506"/>
                </a:cubicBezTo>
                <a:cubicBezTo>
                  <a:pt x="386861" y="-8423"/>
                  <a:pt x="446649" y="1541"/>
                  <a:pt x="506437" y="11506"/>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reeform 216">
            <a:extLst>
              <a:ext uri="{FF2B5EF4-FFF2-40B4-BE49-F238E27FC236}">
                <a16:creationId xmlns:a16="http://schemas.microsoft.com/office/drawing/2014/main" id="{067E1F3B-467C-3F58-A727-FC7D77CA5FE8}"/>
              </a:ext>
            </a:extLst>
          </p:cNvPr>
          <p:cNvSpPr/>
          <p:nvPr/>
        </p:nvSpPr>
        <p:spPr>
          <a:xfrm>
            <a:off x="4002331" y="3062508"/>
            <a:ext cx="838163" cy="779333"/>
          </a:xfrm>
          <a:custGeom>
            <a:avLst/>
            <a:gdLst>
              <a:gd name="connsiteX0" fmla="*/ 0 w 527539"/>
              <a:gd name="connsiteY0" fmla="*/ 0 h 471267"/>
              <a:gd name="connsiteX1" fmla="*/ 309489 w 527539"/>
              <a:gd name="connsiteY1" fmla="*/ 161778 h 471267"/>
              <a:gd name="connsiteX2" fmla="*/ 372794 w 527539"/>
              <a:gd name="connsiteY2" fmla="*/ 393895 h 471267"/>
              <a:gd name="connsiteX3" fmla="*/ 527539 w 527539"/>
              <a:gd name="connsiteY3" fmla="*/ 471267 h 471267"/>
            </a:gdLst>
            <a:ahLst/>
            <a:cxnLst>
              <a:cxn ang="0">
                <a:pos x="connsiteX0" y="connsiteY0"/>
              </a:cxn>
              <a:cxn ang="0">
                <a:pos x="connsiteX1" y="connsiteY1"/>
              </a:cxn>
              <a:cxn ang="0">
                <a:pos x="connsiteX2" y="connsiteY2"/>
              </a:cxn>
              <a:cxn ang="0">
                <a:pos x="connsiteX3" y="connsiteY3"/>
              </a:cxn>
            </a:cxnLst>
            <a:rect l="l" t="t" r="r" b="b"/>
            <a:pathLst>
              <a:path w="527539" h="471267">
                <a:moveTo>
                  <a:pt x="0" y="0"/>
                </a:moveTo>
                <a:cubicBezTo>
                  <a:pt x="123678" y="48064"/>
                  <a:pt x="247357" y="96129"/>
                  <a:pt x="309489" y="161778"/>
                </a:cubicBezTo>
                <a:cubicBezTo>
                  <a:pt x="371621" y="227427"/>
                  <a:pt x="336452" y="342314"/>
                  <a:pt x="372794" y="393895"/>
                </a:cubicBezTo>
                <a:cubicBezTo>
                  <a:pt x="409136" y="445477"/>
                  <a:pt x="468337" y="458372"/>
                  <a:pt x="527539" y="471267"/>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reeform 217">
            <a:extLst>
              <a:ext uri="{FF2B5EF4-FFF2-40B4-BE49-F238E27FC236}">
                <a16:creationId xmlns:a16="http://schemas.microsoft.com/office/drawing/2014/main" id="{B1F40D48-9FC0-24A4-24CB-83F108202629}"/>
              </a:ext>
            </a:extLst>
          </p:cNvPr>
          <p:cNvSpPr/>
          <p:nvPr/>
        </p:nvSpPr>
        <p:spPr>
          <a:xfrm>
            <a:off x="6326832" y="1119988"/>
            <a:ext cx="860512" cy="93055"/>
          </a:xfrm>
          <a:custGeom>
            <a:avLst/>
            <a:gdLst>
              <a:gd name="connsiteX0" fmla="*/ 0 w 541606"/>
              <a:gd name="connsiteY0" fmla="*/ 56271 h 56271"/>
              <a:gd name="connsiteX1" fmla="*/ 541606 w 541606"/>
              <a:gd name="connsiteY1" fmla="*/ 0 h 56271"/>
            </a:gdLst>
            <a:ahLst/>
            <a:cxnLst>
              <a:cxn ang="0">
                <a:pos x="connsiteX0" y="connsiteY0"/>
              </a:cxn>
              <a:cxn ang="0">
                <a:pos x="connsiteX1" y="connsiteY1"/>
              </a:cxn>
            </a:cxnLst>
            <a:rect l="l" t="t" r="r" b="b"/>
            <a:pathLst>
              <a:path w="541606" h="56271">
                <a:moveTo>
                  <a:pt x="0" y="56271"/>
                </a:moveTo>
                <a:lnTo>
                  <a:pt x="541606" y="0"/>
                </a:ln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reeform 218">
            <a:extLst>
              <a:ext uri="{FF2B5EF4-FFF2-40B4-BE49-F238E27FC236}">
                <a16:creationId xmlns:a16="http://schemas.microsoft.com/office/drawing/2014/main" id="{C1B38BD3-8D21-5B22-B791-C9F3EF8630A8}"/>
              </a:ext>
            </a:extLst>
          </p:cNvPr>
          <p:cNvSpPr/>
          <p:nvPr/>
        </p:nvSpPr>
        <p:spPr>
          <a:xfrm>
            <a:off x="6226254" y="2620498"/>
            <a:ext cx="949915" cy="116318"/>
          </a:xfrm>
          <a:custGeom>
            <a:avLst/>
            <a:gdLst>
              <a:gd name="connsiteX0" fmla="*/ 0 w 597876"/>
              <a:gd name="connsiteY0" fmla="*/ 70338 h 70338"/>
              <a:gd name="connsiteX1" fmla="*/ 450166 w 597876"/>
              <a:gd name="connsiteY1" fmla="*/ 63304 h 70338"/>
              <a:gd name="connsiteX2" fmla="*/ 597876 w 597876"/>
              <a:gd name="connsiteY2" fmla="*/ 0 h 70338"/>
            </a:gdLst>
            <a:ahLst/>
            <a:cxnLst>
              <a:cxn ang="0">
                <a:pos x="connsiteX0" y="connsiteY0"/>
              </a:cxn>
              <a:cxn ang="0">
                <a:pos x="connsiteX1" y="connsiteY1"/>
              </a:cxn>
              <a:cxn ang="0">
                <a:pos x="connsiteX2" y="connsiteY2"/>
              </a:cxn>
            </a:cxnLst>
            <a:rect l="l" t="t" r="r" b="b"/>
            <a:pathLst>
              <a:path w="597876" h="70338">
                <a:moveTo>
                  <a:pt x="0" y="70338"/>
                </a:moveTo>
                <a:lnTo>
                  <a:pt x="450166" y="63304"/>
                </a:lnTo>
                <a:cubicBezTo>
                  <a:pt x="549812" y="51581"/>
                  <a:pt x="573844" y="25790"/>
                  <a:pt x="597876" y="0"/>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reeform 219">
            <a:extLst>
              <a:ext uri="{FF2B5EF4-FFF2-40B4-BE49-F238E27FC236}">
                <a16:creationId xmlns:a16="http://schemas.microsoft.com/office/drawing/2014/main" id="{BDF3A017-50F5-5DD8-BC4D-1B67B6D8F209}"/>
              </a:ext>
            </a:extLst>
          </p:cNvPr>
          <p:cNvSpPr/>
          <p:nvPr/>
        </p:nvSpPr>
        <p:spPr>
          <a:xfrm>
            <a:off x="6248604" y="3690627"/>
            <a:ext cx="972268" cy="151214"/>
          </a:xfrm>
          <a:custGeom>
            <a:avLst/>
            <a:gdLst>
              <a:gd name="connsiteX0" fmla="*/ 0 w 611945"/>
              <a:gd name="connsiteY0" fmla="*/ 0 h 91440"/>
              <a:gd name="connsiteX1" fmla="*/ 372794 w 611945"/>
              <a:gd name="connsiteY1" fmla="*/ 63305 h 91440"/>
              <a:gd name="connsiteX2" fmla="*/ 611945 w 611945"/>
              <a:gd name="connsiteY2" fmla="*/ 91440 h 91440"/>
            </a:gdLst>
            <a:ahLst/>
            <a:cxnLst>
              <a:cxn ang="0">
                <a:pos x="connsiteX0" y="connsiteY0"/>
              </a:cxn>
              <a:cxn ang="0">
                <a:pos x="connsiteX1" y="connsiteY1"/>
              </a:cxn>
              <a:cxn ang="0">
                <a:pos x="connsiteX2" y="connsiteY2"/>
              </a:cxn>
            </a:cxnLst>
            <a:rect l="l" t="t" r="r" b="b"/>
            <a:pathLst>
              <a:path w="611945" h="91440">
                <a:moveTo>
                  <a:pt x="0" y="0"/>
                </a:moveTo>
                <a:lnTo>
                  <a:pt x="372794" y="63305"/>
                </a:lnTo>
                <a:cubicBezTo>
                  <a:pt x="474785" y="78545"/>
                  <a:pt x="543365" y="84992"/>
                  <a:pt x="611945" y="91440"/>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reeform 220">
            <a:extLst>
              <a:ext uri="{FF2B5EF4-FFF2-40B4-BE49-F238E27FC236}">
                <a16:creationId xmlns:a16="http://schemas.microsoft.com/office/drawing/2014/main" id="{034225B5-4E11-6EAF-06F0-B8436CB658E4}"/>
              </a:ext>
            </a:extLst>
          </p:cNvPr>
          <p:cNvSpPr/>
          <p:nvPr/>
        </p:nvSpPr>
        <p:spPr>
          <a:xfrm>
            <a:off x="8539580" y="1189781"/>
            <a:ext cx="2080048" cy="1035234"/>
          </a:xfrm>
          <a:custGeom>
            <a:avLst/>
            <a:gdLst>
              <a:gd name="connsiteX0" fmla="*/ 0 w 1309181"/>
              <a:gd name="connsiteY0" fmla="*/ 0 h 626012"/>
              <a:gd name="connsiteX1" fmla="*/ 1097280 w 1309181"/>
              <a:gd name="connsiteY1" fmla="*/ 365760 h 626012"/>
              <a:gd name="connsiteX2" fmla="*/ 1308295 w 1309181"/>
              <a:gd name="connsiteY2" fmla="*/ 626012 h 626012"/>
            </a:gdLst>
            <a:ahLst/>
            <a:cxnLst>
              <a:cxn ang="0">
                <a:pos x="connsiteX0" y="connsiteY0"/>
              </a:cxn>
              <a:cxn ang="0">
                <a:pos x="connsiteX1" y="connsiteY1"/>
              </a:cxn>
              <a:cxn ang="0">
                <a:pos x="connsiteX2" y="connsiteY2"/>
              </a:cxn>
            </a:cxnLst>
            <a:rect l="l" t="t" r="r" b="b"/>
            <a:pathLst>
              <a:path w="1309181" h="626012">
                <a:moveTo>
                  <a:pt x="0" y="0"/>
                </a:moveTo>
                <a:cubicBezTo>
                  <a:pt x="439615" y="130712"/>
                  <a:pt x="879231" y="261425"/>
                  <a:pt x="1097280" y="365760"/>
                </a:cubicBezTo>
                <a:cubicBezTo>
                  <a:pt x="1315329" y="470095"/>
                  <a:pt x="1311812" y="548053"/>
                  <a:pt x="1308295" y="626012"/>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reeform 221">
            <a:extLst>
              <a:ext uri="{FF2B5EF4-FFF2-40B4-BE49-F238E27FC236}">
                <a16:creationId xmlns:a16="http://schemas.microsoft.com/office/drawing/2014/main" id="{5BC7D472-E539-7751-FB7C-759F65505BD6}"/>
              </a:ext>
            </a:extLst>
          </p:cNvPr>
          <p:cNvSpPr/>
          <p:nvPr/>
        </p:nvSpPr>
        <p:spPr>
          <a:xfrm>
            <a:off x="8539580" y="2667025"/>
            <a:ext cx="1645567" cy="670394"/>
          </a:xfrm>
          <a:custGeom>
            <a:avLst/>
            <a:gdLst>
              <a:gd name="connsiteX0" fmla="*/ 0 w 1035719"/>
              <a:gd name="connsiteY0" fmla="*/ 0 h 405391"/>
              <a:gd name="connsiteX1" fmla="*/ 661181 w 1035719"/>
              <a:gd name="connsiteY1" fmla="*/ 365760 h 405391"/>
              <a:gd name="connsiteX2" fmla="*/ 984738 w 1035719"/>
              <a:gd name="connsiteY2" fmla="*/ 393895 h 405391"/>
            </a:gdLst>
            <a:ahLst/>
            <a:cxnLst>
              <a:cxn ang="0">
                <a:pos x="connsiteX0" y="connsiteY0"/>
              </a:cxn>
              <a:cxn ang="0">
                <a:pos x="connsiteX1" y="connsiteY1"/>
              </a:cxn>
              <a:cxn ang="0">
                <a:pos x="connsiteX2" y="connsiteY2"/>
              </a:cxn>
            </a:cxnLst>
            <a:rect l="l" t="t" r="r" b="b"/>
            <a:pathLst>
              <a:path w="1035719" h="405391">
                <a:moveTo>
                  <a:pt x="0" y="0"/>
                </a:moveTo>
                <a:cubicBezTo>
                  <a:pt x="248529" y="150055"/>
                  <a:pt x="497058" y="300111"/>
                  <a:pt x="661181" y="365760"/>
                </a:cubicBezTo>
                <a:cubicBezTo>
                  <a:pt x="825304" y="431409"/>
                  <a:pt x="1164101" y="396240"/>
                  <a:pt x="984738" y="393895"/>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reeform 222">
            <a:extLst>
              <a:ext uri="{FF2B5EF4-FFF2-40B4-BE49-F238E27FC236}">
                <a16:creationId xmlns:a16="http://schemas.microsoft.com/office/drawing/2014/main" id="{5B85928E-90D3-A8B4-7201-71C0DDFA0B24}"/>
              </a:ext>
            </a:extLst>
          </p:cNvPr>
          <p:cNvSpPr/>
          <p:nvPr/>
        </p:nvSpPr>
        <p:spPr>
          <a:xfrm>
            <a:off x="8539580" y="3213722"/>
            <a:ext cx="2101637" cy="753916"/>
          </a:xfrm>
          <a:custGeom>
            <a:avLst/>
            <a:gdLst>
              <a:gd name="connsiteX0" fmla="*/ 0 w 1322769"/>
              <a:gd name="connsiteY0" fmla="*/ 436098 h 455897"/>
              <a:gd name="connsiteX1" fmla="*/ 900332 w 1322769"/>
              <a:gd name="connsiteY1" fmla="*/ 443132 h 455897"/>
              <a:gd name="connsiteX2" fmla="*/ 1273126 w 1322769"/>
              <a:gd name="connsiteY2" fmla="*/ 288387 h 455897"/>
              <a:gd name="connsiteX3" fmla="*/ 1308295 w 1322769"/>
              <a:gd name="connsiteY3" fmla="*/ 0 h 455897"/>
            </a:gdLst>
            <a:ahLst/>
            <a:cxnLst>
              <a:cxn ang="0">
                <a:pos x="connsiteX0" y="connsiteY0"/>
              </a:cxn>
              <a:cxn ang="0">
                <a:pos x="connsiteX1" y="connsiteY1"/>
              </a:cxn>
              <a:cxn ang="0">
                <a:pos x="connsiteX2" y="connsiteY2"/>
              </a:cxn>
              <a:cxn ang="0">
                <a:pos x="connsiteX3" y="connsiteY3"/>
              </a:cxn>
            </a:cxnLst>
            <a:rect l="l" t="t" r="r" b="b"/>
            <a:pathLst>
              <a:path w="1322769" h="455897">
                <a:moveTo>
                  <a:pt x="0" y="436098"/>
                </a:moveTo>
                <a:cubicBezTo>
                  <a:pt x="344072" y="451924"/>
                  <a:pt x="688144" y="467750"/>
                  <a:pt x="900332" y="443132"/>
                </a:cubicBezTo>
                <a:cubicBezTo>
                  <a:pt x="1112520" y="418514"/>
                  <a:pt x="1205132" y="362242"/>
                  <a:pt x="1273126" y="288387"/>
                </a:cubicBezTo>
                <a:cubicBezTo>
                  <a:pt x="1341120" y="214532"/>
                  <a:pt x="1324707" y="107266"/>
                  <a:pt x="1308295" y="0"/>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reeform 223">
            <a:extLst>
              <a:ext uri="{FF2B5EF4-FFF2-40B4-BE49-F238E27FC236}">
                <a16:creationId xmlns:a16="http://schemas.microsoft.com/office/drawing/2014/main" id="{ADC280BE-A0B9-0E33-FA73-7B7CB604CF9D}"/>
              </a:ext>
            </a:extLst>
          </p:cNvPr>
          <p:cNvSpPr/>
          <p:nvPr/>
        </p:nvSpPr>
        <p:spPr>
          <a:xfrm>
            <a:off x="1530824" y="2794975"/>
            <a:ext cx="3298494" cy="1459636"/>
          </a:xfrm>
          <a:custGeom>
            <a:avLst/>
            <a:gdLst>
              <a:gd name="connsiteX0" fmla="*/ 2076070 w 2076070"/>
              <a:gd name="connsiteY0" fmla="*/ 872197 h 882650"/>
              <a:gd name="connsiteX1" fmla="*/ 711504 w 2076070"/>
              <a:gd name="connsiteY1" fmla="*/ 822960 h 882650"/>
              <a:gd name="connsiteX2" fmla="*/ 99559 w 2076070"/>
              <a:gd name="connsiteY2" fmla="*/ 414997 h 882650"/>
              <a:gd name="connsiteX3" fmla="*/ 8119 w 2076070"/>
              <a:gd name="connsiteY3" fmla="*/ 0 h 882650"/>
            </a:gdLst>
            <a:ahLst/>
            <a:cxnLst>
              <a:cxn ang="0">
                <a:pos x="connsiteX0" y="connsiteY0"/>
              </a:cxn>
              <a:cxn ang="0">
                <a:pos x="connsiteX1" y="connsiteY1"/>
              </a:cxn>
              <a:cxn ang="0">
                <a:pos x="connsiteX2" y="connsiteY2"/>
              </a:cxn>
              <a:cxn ang="0">
                <a:pos x="connsiteX3" y="connsiteY3"/>
              </a:cxn>
            </a:cxnLst>
            <a:rect l="l" t="t" r="r" b="b"/>
            <a:pathLst>
              <a:path w="2076070" h="882650">
                <a:moveTo>
                  <a:pt x="2076070" y="872197"/>
                </a:moveTo>
                <a:cubicBezTo>
                  <a:pt x="1558496" y="885678"/>
                  <a:pt x="1040922" y="899160"/>
                  <a:pt x="711504" y="822960"/>
                </a:cubicBezTo>
                <a:cubicBezTo>
                  <a:pt x="382086" y="746760"/>
                  <a:pt x="216790" y="552157"/>
                  <a:pt x="99559" y="414997"/>
                </a:cubicBezTo>
                <a:cubicBezTo>
                  <a:pt x="-17672" y="277837"/>
                  <a:pt x="-4777" y="138918"/>
                  <a:pt x="8119" y="0"/>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a:extLst>
              <a:ext uri="{FF2B5EF4-FFF2-40B4-BE49-F238E27FC236}">
                <a16:creationId xmlns:a16="http://schemas.microsoft.com/office/drawing/2014/main" id="{D4457C8E-0D6F-C261-F3E7-9048AEC7986B}"/>
              </a:ext>
            </a:extLst>
          </p:cNvPr>
          <p:cNvGrpSpPr/>
          <p:nvPr/>
        </p:nvGrpSpPr>
        <p:grpSpPr>
          <a:xfrm>
            <a:off x="4832905" y="3522552"/>
            <a:ext cx="1392010" cy="854733"/>
            <a:chOff x="3503185" y="1014663"/>
            <a:chExt cx="967143" cy="624666"/>
          </a:xfrm>
        </p:grpSpPr>
        <p:sp>
          <p:nvSpPr>
            <p:cNvPr id="230" name="Frame 229">
              <a:extLst>
                <a:ext uri="{FF2B5EF4-FFF2-40B4-BE49-F238E27FC236}">
                  <a16:creationId xmlns:a16="http://schemas.microsoft.com/office/drawing/2014/main" id="{DC0B000F-0645-B1D0-E091-DC8207D6F207}"/>
                </a:ext>
              </a:extLst>
            </p:cNvPr>
            <p:cNvSpPr/>
            <p:nvPr/>
          </p:nvSpPr>
          <p:spPr>
            <a:xfrm>
              <a:off x="3509316" y="1020001"/>
              <a:ext cx="336696" cy="456170"/>
            </a:xfrm>
            <a:prstGeom prst="frame">
              <a:avLst>
                <a:gd name="adj1" fmla="val 44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1" name="Frame 230">
              <a:extLst>
                <a:ext uri="{FF2B5EF4-FFF2-40B4-BE49-F238E27FC236}">
                  <a16:creationId xmlns:a16="http://schemas.microsoft.com/office/drawing/2014/main" id="{367D2A78-5FFF-95D6-B939-D7ACFC5CC445}"/>
                </a:ext>
              </a:extLst>
            </p:cNvPr>
            <p:cNvSpPr/>
            <p:nvPr/>
          </p:nvSpPr>
          <p:spPr>
            <a:xfrm>
              <a:off x="3841200" y="1014904"/>
              <a:ext cx="240933" cy="463269"/>
            </a:xfrm>
            <a:prstGeom prst="frame">
              <a:avLst>
                <a:gd name="adj1" fmla="val 3479"/>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2" name="Frame 231">
              <a:extLst>
                <a:ext uri="{FF2B5EF4-FFF2-40B4-BE49-F238E27FC236}">
                  <a16:creationId xmlns:a16="http://schemas.microsoft.com/office/drawing/2014/main" id="{07C8C0E1-4A53-A245-F327-458F0A152FD5}"/>
                </a:ext>
              </a:extLst>
            </p:cNvPr>
            <p:cNvSpPr/>
            <p:nvPr/>
          </p:nvSpPr>
          <p:spPr>
            <a:xfrm>
              <a:off x="4072821" y="1014904"/>
              <a:ext cx="205126" cy="624425"/>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3" name="Frame 232">
              <a:extLst>
                <a:ext uri="{FF2B5EF4-FFF2-40B4-BE49-F238E27FC236}">
                  <a16:creationId xmlns:a16="http://schemas.microsoft.com/office/drawing/2014/main" id="{F931A1C2-52E8-4A13-9742-AEEB32D2DD4B}"/>
                </a:ext>
              </a:extLst>
            </p:cNvPr>
            <p:cNvSpPr/>
            <p:nvPr/>
          </p:nvSpPr>
          <p:spPr>
            <a:xfrm>
              <a:off x="4265202" y="1014663"/>
              <a:ext cx="205126" cy="624666"/>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4" name="Frame 233">
              <a:extLst>
                <a:ext uri="{FF2B5EF4-FFF2-40B4-BE49-F238E27FC236}">
                  <a16:creationId xmlns:a16="http://schemas.microsoft.com/office/drawing/2014/main" id="{FEDDDEA4-FE79-9B0F-0DD4-4B1B4B9FE937}"/>
                </a:ext>
              </a:extLst>
            </p:cNvPr>
            <p:cNvSpPr/>
            <p:nvPr/>
          </p:nvSpPr>
          <p:spPr>
            <a:xfrm rot="16200000">
              <a:off x="3708439" y="1264476"/>
              <a:ext cx="168446" cy="578953"/>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235" name="Straight Connector 234">
              <a:extLst>
                <a:ext uri="{FF2B5EF4-FFF2-40B4-BE49-F238E27FC236}">
                  <a16:creationId xmlns:a16="http://schemas.microsoft.com/office/drawing/2014/main" id="{D94C802B-4C26-4C59-0F5E-E30FD6AFCD84}"/>
                </a:ext>
              </a:extLst>
            </p:cNvPr>
            <p:cNvCxnSpPr>
              <a:cxnSpLocks/>
            </p:cNvCxnSpPr>
            <p:nvPr/>
          </p:nvCxnSpPr>
          <p:spPr>
            <a:xfrm>
              <a:off x="4268986" y="1178102"/>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CFB7DE7B-D199-15A3-80FC-0B88E4626B81}"/>
                </a:ext>
              </a:extLst>
            </p:cNvPr>
            <p:cNvCxnSpPr>
              <a:cxnSpLocks/>
            </p:cNvCxnSpPr>
            <p:nvPr/>
          </p:nvCxnSpPr>
          <p:spPr>
            <a:xfrm>
              <a:off x="4273365" y="1317802"/>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37497244-AF83-EA52-0802-2240C8818E44}"/>
                </a:ext>
              </a:extLst>
            </p:cNvPr>
            <p:cNvCxnSpPr>
              <a:cxnSpLocks/>
            </p:cNvCxnSpPr>
            <p:nvPr/>
          </p:nvCxnSpPr>
          <p:spPr>
            <a:xfrm>
              <a:off x="4268986" y="1469729"/>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73F2DE8-B74C-5CE5-AB10-C04F9957805E}"/>
                </a:ext>
              </a:extLst>
            </p:cNvPr>
            <p:cNvCxnSpPr>
              <a:cxnSpLocks/>
            </p:cNvCxnSpPr>
            <p:nvPr/>
          </p:nvCxnSpPr>
          <p:spPr>
            <a:xfrm>
              <a:off x="4072821" y="1208908"/>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3C73F3E7-F765-8454-B1FC-723EDBCD71F3}"/>
                </a:ext>
              </a:extLst>
            </p:cNvPr>
            <p:cNvCxnSpPr>
              <a:cxnSpLocks/>
            </p:cNvCxnSpPr>
            <p:nvPr/>
          </p:nvCxnSpPr>
          <p:spPr>
            <a:xfrm>
              <a:off x="4077680" y="1435571"/>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D8CABEC8-716B-3582-F357-8811B12039B8}"/>
                </a:ext>
              </a:extLst>
            </p:cNvPr>
            <p:cNvCxnSpPr>
              <a:cxnSpLocks/>
            </p:cNvCxnSpPr>
            <p:nvPr/>
          </p:nvCxnSpPr>
          <p:spPr>
            <a:xfrm flipV="1">
              <a:off x="3711389" y="1472185"/>
              <a:ext cx="0" cy="162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1C2370CC-A961-E1DA-1D74-C6D56F1B1CD8}"/>
                </a:ext>
              </a:extLst>
            </p:cNvPr>
            <p:cNvCxnSpPr>
              <a:cxnSpLocks/>
            </p:cNvCxnSpPr>
            <p:nvPr/>
          </p:nvCxnSpPr>
          <p:spPr>
            <a:xfrm flipV="1">
              <a:off x="3905064" y="1476171"/>
              <a:ext cx="0" cy="162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Oval Callout 241">
              <a:extLst>
                <a:ext uri="{FF2B5EF4-FFF2-40B4-BE49-F238E27FC236}">
                  <a16:creationId xmlns:a16="http://schemas.microsoft.com/office/drawing/2014/main" id="{5F91B726-A6FA-77DC-B563-9E4305241A3A}"/>
                </a:ext>
              </a:extLst>
            </p:cNvPr>
            <p:cNvSpPr/>
            <p:nvPr/>
          </p:nvSpPr>
          <p:spPr>
            <a:xfrm>
              <a:off x="3548103" y="1168487"/>
              <a:ext cx="260536" cy="158509"/>
            </a:xfrm>
            <a:prstGeom prst="wedgeEllipseCallout">
              <a:avLst>
                <a:gd name="adj1" fmla="val -37720"/>
                <a:gd name="adj2" fmla="val 53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43" name="Donut 242">
              <a:extLst>
                <a:ext uri="{FF2B5EF4-FFF2-40B4-BE49-F238E27FC236}">
                  <a16:creationId xmlns:a16="http://schemas.microsoft.com/office/drawing/2014/main" id="{785A2499-7894-6DC4-83EE-9D3374C63897}"/>
                </a:ext>
              </a:extLst>
            </p:cNvPr>
            <p:cNvSpPr/>
            <p:nvPr/>
          </p:nvSpPr>
          <p:spPr>
            <a:xfrm>
              <a:off x="3873276" y="1104936"/>
              <a:ext cx="163156" cy="164227"/>
            </a:xfrm>
            <a:prstGeom prst="donut">
              <a:avLst>
                <a:gd name="adj" fmla="val 7442"/>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44" name="Donut 243">
              <a:extLst>
                <a:ext uri="{FF2B5EF4-FFF2-40B4-BE49-F238E27FC236}">
                  <a16:creationId xmlns:a16="http://schemas.microsoft.com/office/drawing/2014/main" id="{8B269D02-5674-AEE6-D757-16BF1CF76543}"/>
                </a:ext>
              </a:extLst>
            </p:cNvPr>
            <p:cNvSpPr/>
            <p:nvPr/>
          </p:nvSpPr>
          <p:spPr>
            <a:xfrm>
              <a:off x="3873276" y="1266761"/>
              <a:ext cx="163156" cy="164227"/>
            </a:xfrm>
            <a:prstGeom prst="donut">
              <a:avLst>
                <a:gd name="adj" fmla="val 7442"/>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grpSp>
        <p:nvGrpSpPr>
          <p:cNvPr id="248" name="Group 247">
            <a:extLst>
              <a:ext uri="{FF2B5EF4-FFF2-40B4-BE49-F238E27FC236}">
                <a16:creationId xmlns:a16="http://schemas.microsoft.com/office/drawing/2014/main" id="{EDBB7553-4BA8-6440-CFDB-03B093EE12A3}"/>
              </a:ext>
            </a:extLst>
          </p:cNvPr>
          <p:cNvGrpSpPr/>
          <p:nvPr/>
        </p:nvGrpSpPr>
        <p:grpSpPr>
          <a:xfrm>
            <a:off x="4997821" y="2419557"/>
            <a:ext cx="1392010" cy="854733"/>
            <a:chOff x="3503185" y="1014663"/>
            <a:chExt cx="967143" cy="624666"/>
          </a:xfrm>
        </p:grpSpPr>
        <p:sp>
          <p:nvSpPr>
            <p:cNvPr id="249" name="Frame 248">
              <a:extLst>
                <a:ext uri="{FF2B5EF4-FFF2-40B4-BE49-F238E27FC236}">
                  <a16:creationId xmlns:a16="http://schemas.microsoft.com/office/drawing/2014/main" id="{A6AF5669-C8F1-2046-4C8B-F589747F2FF6}"/>
                </a:ext>
              </a:extLst>
            </p:cNvPr>
            <p:cNvSpPr/>
            <p:nvPr/>
          </p:nvSpPr>
          <p:spPr>
            <a:xfrm>
              <a:off x="3509316" y="1020001"/>
              <a:ext cx="336696" cy="456170"/>
            </a:xfrm>
            <a:prstGeom prst="frame">
              <a:avLst>
                <a:gd name="adj1" fmla="val 442"/>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50" name="Frame 249">
              <a:extLst>
                <a:ext uri="{FF2B5EF4-FFF2-40B4-BE49-F238E27FC236}">
                  <a16:creationId xmlns:a16="http://schemas.microsoft.com/office/drawing/2014/main" id="{AADF381E-0ACF-B615-0AD6-DC77E927C085}"/>
                </a:ext>
              </a:extLst>
            </p:cNvPr>
            <p:cNvSpPr/>
            <p:nvPr/>
          </p:nvSpPr>
          <p:spPr>
            <a:xfrm>
              <a:off x="3841200" y="1014904"/>
              <a:ext cx="240933" cy="463269"/>
            </a:xfrm>
            <a:prstGeom prst="frame">
              <a:avLst>
                <a:gd name="adj1" fmla="val 3479"/>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51" name="Frame 250">
              <a:extLst>
                <a:ext uri="{FF2B5EF4-FFF2-40B4-BE49-F238E27FC236}">
                  <a16:creationId xmlns:a16="http://schemas.microsoft.com/office/drawing/2014/main" id="{DB65546B-1C39-9506-7AEE-EBDB31115EFF}"/>
                </a:ext>
              </a:extLst>
            </p:cNvPr>
            <p:cNvSpPr/>
            <p:nvPr/>
          </p:nvSpPr>
          <p:spPr>
            <a:xfrm>
              <a:off x="4072821" y="1014904"/>
              <a:ext cx="205126" cy="624425"/>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52" name="Frame 251">
              <a:extLst>
                <a:ext uri="{FF2B5EF4-FFF2-40B4-BE49-F238E27FC236}">
                  <a16:creationId xmlns:a16="http://schemas.microsoft.com/office/drawing/2014/main" id="{2F8584DF-27D2-CA59-5C9B-7BC77F1E3F99}"/>
                </a:ext>
              </a:extLst>
            </p:cNvPr>
            <p:cNvSpPr/>
            <p:nvPr/>
          </p:nvSpPr>
          <p:spPr>
            <a:xfrm>
              <a:off x="4265202" y="1014663"/>
              <a:ext cx="205126" cy="624666"/>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53" name="Frame 252">
              <a:extLst>
                <a:ext uri="{FF2B5EF4-FFF2-40B4-BE49-F238E27FC236}">
                  <a16:creationId xmlns:a16="http://schemas.microsoft.com/office/drawing/2014/main" id="{246AF9AA-A199-32CC-A909-8170CDA6BC85}"/>
                </a:ext>
              </a:extLst>
            </p:cNvPr>
            <p:cNvSpPr/>
            <p:nvPr/>
          </p:nvSpPr>
          <p:spPr>
            <a:xfrm rot="16200000">
              <a:off x="3708439" y="1264476"/>
              <a:ext cx="168446" cy="578953"/>
            </a:xfrm>
            <a:prstGeom prst="frame">
              <a:avLst>
                <a:gd name="adj1" fmla="val 5852"/>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254" name="Straight Connector 253">
              <a:extLst>
                <a:ext uri="{FF2B5EF4-FFF2-40B4-BE49-F238E27FC236}">
                  <a16:creationId xmlns:a16="http://schemas.microsoft.com/office/drawing/2014/main" id="{3DAA5F88-D5D4-C122-CF8B-600B8D6BC0C6}"/>
                </a:ext>
              </a:extLst>
            </p:cNvPr>
            <p:cNvCxnSpPr>
              <a:cxnSpLocks/>
            </p:cNvCxnSpPr>
            <p:nvPr/>
          </p:nvCxnSpPr>
          <p:spPr>
            <a:xfrm>
              <a:off x="4268986" y="1178102"/>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5755A2AF-F824-8BFE-36C0-B4E4B5F90624}"/>
                </a:ext>
              </a:extLst>
            </p:cNvPr>
            <p:cNvCxnSpPr>
              <a:cxnSpLocks/>
            </p:cNvCxnSpPr>
            <p:nvPr/>
          </p:nvCxnSpPr>
          <p:spPr>
            <a:xfrm>
              <a:off x="4273365" y="1317802"/>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9D5090FC-F44E-7C08-5F86-B57967CEF4A7}"/>
                </a:ext>
              </a:extLst>
            </p:cNvPr>
            <p:cNvCxnSpPr>
              <a:cxnSpLocks/>
            </p:cNvCxnSpPr>
            <p:nvPr/>
          </p:nvCxnSpPr>
          <p:spPr>
            <a:xfrm>
              <a:off x="4268986" y="1469729"/>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EA0B749-3FDC-E47B-A8A3-881634A59CBE}"/>
                </a:ext>
              </a:extLst>
            </p:cNvPr>
            <p:cNvCxnSpPr>
              <a:cxnSpLocks/>
            </p:cNvCxnSpPr>
            <p:nvPr/>
          </p:nvCxnSpPr>
          <p:spPr>
            <a:xfrm>
              <a:off x="4072821" y="1208908"/>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5306D8B5-1F78-8EA9-70C0-AA10E06949FC}"/>
                </a:ext>
              </a:extLst>
            </p:cNvPr>
            <p:cNvCxnSpPr>
              <a:cxnSpLocks/>
            </p:cNvCxnSpPr>
            <p:nvPr/>
          </p:nvCxnSpPr>
          <p:spPr>
            <a:xfrm>
              <a:off x="4077680" y="1435571"/>
              <a:ext cx="1956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B7672E54-CF55-B390-F75E-1DA9ED90D3D1}"/>
                </a:ext>
              </a:extLst>
            </p:cNvPr>
            <p:cNvCxnSpPr>
              <a:cxnSpLocks/>
            </p:cNvCxnSpPr>
            <p:nvPr/>
          </p:nvCxnSpPr>
          <p:spPr>
            <a:xfrm flipV="1">
              <a:off x="3711389" y="1472185"/>
              <a:ext cx="0" cy="162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92F197A7-2F4C-DFB8-4FE0-E9D76EF2907B}"/>
                </a:ext>
              </a:extLst>
            </p:cNvPr>
            <p:cNvCxnSpPr>
              <a:cxnSpLocks/>
            </p:cNvCxnSpPr>
            <p:nvPr/>
          </p:nvCxnSpPr>
          <p:spPr>
            <a:xfrm flipV="1">
              <a:off x="3905064" y="1476171"/>
              <a:ext cx="0" cy="1620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Oval Callout 260">
              <a:extLst>
                <a:ext uri="{FF2B5EF4-FFF2-40B4-BE49-F238E27FC236}">
                  <a16:creationId xmlns:a16="http://schemas.microsoft.com/office/drawing/2014/main" id="{29DA9306-9BB3-7C2F-D12A-37DE2D97FDF3}"/>
                </a:ext>
              </a:extLst>
            </p:cNvPr>
            <p:cNvSpPr/>
            <p:nvPr/>
          </p:nvSpPr>
          <p:spPr>
            <a:xfrm>
              <a:off x="3548103" y="1168487"/>
              <a:ext cx="260536" cy="158509"/>
            </a:xfrm>
            <a:prstGeom prst="wedgeEllipseCallout">
              <a:avLst>
                <a:gd name="adj1" fmla="val -37720"/>
                <a:gd name="adj2" fmla="val 5300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2" name="Donut 261">
              <a:extLst>
                <a:ext uri="{FF2B5EF4-FFF2-40B4-BE49-F238E27FC236}">
                  <a16:creationId xmlns:a16="http://schemas.microsoft.com/office/drawing/2014/main" id="{656B01E9-D68C-CA23-FA66-186834503C7F}"/>
                </a:ext>
              </a:extLst>
            </p:cNvPr>
            <p:cNvSpPr/>
            <p:nvPr/>
          </p:nvSpPr>
          <p:spPr>
            <a:xfrm>
              <a:off x="3873276" y="1104936"/>
              <a:ext cx="163156" cy="164227"/>
            </a:xfrm>
            <a:prstGeom prst="donut">
              <a:avLst>
                <a:gd name="adj" fmla="val 7442"/>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63" name="Donut 262">
              <a:extLst>
                <a:ext uri="{FF2B5EF4-FFF2-40B4-BE49-F238E27FC236}">
                  <a16:creationId xmlns:a16="http://schemas.microsoft.com/office/drawing/2014/main" id="{ADA0444D-3BE8-62EC-F3E0-36D9FE3DB472}"/>
                </a:ext>
              </a:extLst>
            </p:cNvPr>
            <p:cNvSpPr/>
            <p:nvPr/>
          </p:nvSpPr>
          <p:spPr>
            <a:xfrm>
              <a:off x="3873276" y="1266761"/>
              <a:ext cx="163156" cy="164227"/>
            </a:xfrm>
            <a:prstGeom prst="donut">
              <a:avLst>
                <a:gd name="adj" fmla="val 7442"/>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sp>
        <p:nvSpPr>
          <p:cNvPr id="270" name="Freeform 269">
            <a:extLst>
              <a:ext uri="{FF2B5EF4-FFF2-40B4-BE49-F238E27FC236}">
                <a16:creationId xmlns:a16="http://schemas.microsoft.com/office/drawing/2014/main" id="{3A196204-9FD0-375D-F5BF-5063A252D7E6}"/>
              </a:ext>
            </a:extLst>
          </p:cNvPr>
          <p:cNvSpPr/>
          <p:nvPr/>
        </p:nvSpPr>
        <p:spPr>
          <a:xfrm>
            <a:off x="907915" y="854386"/>
            <a:ext cx="4007796" cy="1486737"/>
          </a:xfrm>
          <a:custGeom>
            <a:avLst/>
            <a:gdLst>
              <a:gd name="connsiteX0" fmla="*/ 4007796 w 4007796"/>
              <a:gd name="connsiteY0" fmla="*/ 14618 h 1486737"/>
              <a:gd name="connsiteX1" fmla="*/ 2645923 w 4007796"/>
              <a:gd name="connsiteY1" fmla="*/ 34074 h 1486737"/>
              <a:gd name="connsiteX2" fmla="*/ 1348902 w 4007796"/>
              <a:gd name="connsiteY2" fmla="*/ 312933 h 1486737"/>
              <a:gd name="connsiteX3" fmla="*/ 479898 w 4007796"/>
              <a:gd name="connsiteY3" fmla="*/ 851197 h 1486737"/>
              <a:gd name="connsiteX4" fmla="*/ 0 w 4007796"/>
              <a:gd name="connsiteY4" fmla="*/ 1486737 h 1486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7796" h="1486737">
                <a:moveTo>
                  <a:pt x="4007796" y="14618"/>
                </a:moveTo>
                <a:cubicBezTo>
                  <a:pt x="3548434" y="-514"/>
                  <a:pt x="3089072" y="-15645"/>
                  <a:pt x="2645923" y="34074"/>
                </a:cubicBezTo>
                <a:cubicBezTo>
                  <a:pt x="2202774" y="83793"/>
                  <a:pt x="1709906" y="176746"/>
                  <a:pt x="1348902" y="312933"/>
                </a:cubicBezTo>
                <a:cubicBezTo>
                  <a:pt x="987898" y="449120"/>
                  <a:pt x="704715" y="655563"/>
                  <a:pt x="479898" y="851197"/>
                </a:cubicBezTo>
                <a:cubicBezTo>
                  <a:pt x="255081" y="1046831"/>
                  <a:pt x="127540" y="1266784"/>
                  <a:pt x="0" y="1486737"/>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reeform 271">
            <a:extLst>
              <a:ext uri="{FF2B5EF4-FFF2-40B4-BE49-F238E27FC236}">
                <a16:creationId xmlns:a16="http://schemas.microsoft.com/office/drawing/2014/main" id="{705A506B-5016-A36E-3E77-C10F82E6E9C8}"/>
              </a:ext>
            </a:extLst>
          </p:cNvPr>
          <p:cNvSpPr/>
          <p:nvPr/>
        </p:nvSpPr>
        <p:spPr>
          <a:xfrm>
            <a:off x="1459149" y="1225685"/>
            <a:ext cx="3514928" cy="1108953"/>
          </a:xfrm>
          <a:custGeom>
            <a:avLst/>
            <a:gdLst>
              <a:gd name="connsiteX0" fmla="*/ 0 w 3514928"/>
              <a:gd name="connsiteY0" fmla="*/ 1108953 h 1108953"/>
              <a:gd name="connsiteX1" fmla="*/ 259404 w 3514928"/>
              <a:gd name="connsiteY1" fmla="*/ 609600 h 1108953"/>
              <a:gd name="connsiteX2" fmla="*/ 1134894 w 3514928"/>
              <a:gd name="connsiteY2" fmla="*/ 188068 h 1108953"/>
              <a:gd name="connsiteX3" fmla="*/ 3514928 w 3514928"/>
              <a:gd name="connsiteY3" fmla="*/ 0 h 1108953"/>
            </a:gdLst>
            <a:ahLst/>
            <a:cxnLst>
              <a:cxn ang="0">
                <a:pos x="connsiteX0" y="connsiteY0"/>
              </a:cxn>
              <a:cxn ang="0">
                <a:pos x="connsiteX1" y="connsiteY1"/>
              </a:cxn>
              <a:cxn ang="0">
                <a:pos x="connsiteX2" y="connsiteY2"/>
              </a:cxn>
              <a:cxn ang="0">
                <a:pos x="connsiteX3" y="connsiteY3"/>
              </a:cxn>
            </a:cxnLst>
            <a:rect l="l" t="t" r="r" b="b"/>
            <a:pathLst>
              <a:path w="3514928" h="1108953">
                <a:moveTo>
                  <a:pt x="0" y="1108953"/>
                </a:moveTo>
                <a:cubicBezTo>
                  <a:pt x="35127" y="936017"/>
                  <a:pt x="70255" y="763081"/>
                  <a:pt x="259404" y="609600"/>
                </a:cubicBezTo>
                <a:cubicBezTo>
                  <a:pt x="448553" y="456119"/>
                  <a:pt x="592307" y="289668"/>
                  <a:pt x="1134894" y="188068"/>
                </a:cubicBezTo>
                <a:cubicBezTo>
                  <a:pt x="1677481" y="86468"/>
                  <a:pt x="3094477" y="33506"/>
                  <a:pt x="3514928" y="0"/>
                </a:cubicBezTo>
              </a:path>
            </a:pathLst>
          </a:custGeom>
          <a:noFill/>
          <a:ln w="19050">
            <a:solidFill>
              <a:srgbClr val="5C89A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81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81A531-7AE5-911D-AC53-1DC77B1644E5}"/>
              </a:ext>
            </a:extLst>
          </p:cNvPr>
          <p:cNvPicPr>
            <a:picLocks noChangeAspect="1"/>
          </p:cNvPicPr>
          <p:nvPr/>
        </p:nvPicPr>
        <p:blipFill>
          <a:blip r:embed="rId2"/>
          <a:stretch>
            <a:fillRect/>
          </a:stretch>
        </p:blipFill>
        <p:spPr>
          <a:xfrm>
            <a:off x="2209800" y="1101071"/>
            <a:ext cx="7772400" cy="4655857"/>
          </a:xfrm>
          <a:prstGeom prst="rect">
            <a:avLst/>
          </a:prstGeom>
        </p:spPr>
      </p:pic>
    </p:spTree>
    <p:extLst>
      <p:ext uri="{BB962C8B-B14F-4D97-AF65-F5344CB8AC3E}">
        <p14:creationId xmlns:p14="http://schemas.microsoft.com/office/powerpoint/2010/main" val="841456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210D-1A97-B184-B6E1-C440EBDCA09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4B381991-EDE0-C934-468D-6624BA4D9F0C}"/>
              </a:ext>
            </a:extLst>
          </p:cNvPr>
          <p:cNvGrpSpPr/>
          <p:nvPr/>
        </p:nvGrpSpPr>
        <p:grpSpPr>
          <a:xfrm>
            <a:off x="4140160" y="1059595"/>
            <a:ext cx="7724273" cy="4738810"/>
            <a:chOff x="2695074" y="1426509"/>
            <a:chExt cx="7724273" cy="4738810"/>
          </a:xfrm>
        </p:grpSpPr>
        <p:sp>
          <p:nvSpPr>
            <p:cNvPr id="3" name="Rectangle 2">
              <a:extLst>
                <a:ext uri="{FF2B5EF4-FFF2-40B4-BE49-F238E27FC236}">
                  <a16:creationId xmlns:a16="http://schemas.microsoft.com/office/drawing/2014/main" id="{43657858-6D99-9480-E09E-65D29FB4E30C}"/>
                </a:ext>
              </a:extLst>
            </p:cNvPr>
            <p:cNvSpPr/>
            <p:nvPr/>
          </p:nvSpPr>
          <p:spPr>
            <a:xfrm>
              <a:off x="3128476" y="3233584"/>
              <a:ext cx="6870365" cy="510807"/>
            </a:xfrm>
            <a:prstGeom prst="rect">
              <a:avLst/>
            </a:prstGeom>
            <a:solidFill>
              <a:srgbClr val="837269">
                <a:alpha val="2470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Story Maps</a:t>
              </a:r>
            </a:p>
          </p:txBody>
        </p:sp>
        <p:sp>
          <p:nvSpPr>
            <p:cNvPr id="4" name="Rectangle 3">
              <a:extLst>
                <a:ext uri="{FF2B5EF4-FFF2-40B4-BE49-F238E27FC236}">
                  <a16:creationId xmlns:a16="http://schemas.microsoft.com/office/drawing/2014/main" id="{827C0436-A40E-835B-23EB-C273E72E6652}"/>
                </a:ext>
              </a:extLst>
            </p:cNvPr>
            <p:cNvSpPr/>
            <p:nvPr/>
          </p:nvSpPr>
          <p:spPr>
            <a:xfrm>
              <a:off x="3128478" y="4376515"/>
              <a:ext cx="3401568" cy="518740"/>
            </a:xfrm>
            <a:prstGeom prst="rect">
              <a:avLst/>
            </a:prstGeom>
            <a:solidFill>
              <a:srgbClr val="837269">
                <a:alpha val="24706"/>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Product Backlog</a:t>
              </a:r>
            </a:p>
          </p:txBody>
        </p:sp>
        <p:sp>
          <p:nvSpPr>
            <p:cNvPr id="5" name="Rectangle 4">
              <a:extLst>
                <a:ext uri="{FF2B5EF4-FFF2-40B4-BE49-F238E27FC236}">
                  <a16:creationId xmlns:a16="http://schemas.microsoft.com/office/drawing/2014/main" id="{6771DD1E-845B-2FBA-6D97-1B4ECDB09EAA}"/>
                </a:ext>
              </a:extLst>
            </p:cNvPr>
            <p:cNvSpPr/>
            <p:nvPr/>
          </p:nvSpPr>
          <p:spPr>
            <a:xfrm>
              <a:off x="6597273" y="4376515"/>
              <a:ext cx="3401568" cy="518740"/>
            </a:xfrm>
            <a:prstGeom prst="rect">
              <a:avLst/>
            </a:prstGeom>
            <a:solidFill>
              <a:srgbClr val="837269">
                <a:alpha val="24706"/>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Roadmap</a:t>
              </a:r>
            </a:p>
          </p:txBody>
        </p:sp>
        <p:sp>
          <p:nvSpPr>
            <p:cNvPr id="6" name="Rectangle 5">
              <a:extLst>
                <a:ext uri="{FF2B5EF4-FFF2-40B4-BE49-F238E27FC236}">
                  <a16:creationId xmlns:a16="http://schemas.microsoft.com/office/drawing/2014/main" id="{355A0C1D-5335-0D1C-8F7B-5BF43C4C6D79}"/>
                </a:ext>
              </a:extLst>
            </p:cNvPr>
            <p:cNvSpPr/>
            <p:nvPr/>
          </p:nvSpPr>
          <p:spPr>
            <a:xfrm>
              <a:off x="3128476" y="4954901"/>
              <a:ext cx="6862915" cy="518740"/>
            </a:xfrm>
            <a:prstGeom prst="rect">
              <a:avLst/>
            </a:prstGeom>
            <a:solidFill>
              <a:srgbClr val="837269">
                <a:alpha val="24706"/>
              </a:srgbClr>
            </a:solidFill>
            <a:ln w="12700" cap="flat" cmpd="sng" algn="ctr">
              <a:noFill/>
              <a:prstDash val="solid"/>
              <a:miter lim="800000"/>
            </a:ln>
            <a:effectLst/>
          </p:spPr>
          <p:txBody>
            <a:bodyPr rtlCol="0" anchor="ctr"/>
            <a:lstStyle/>
            <a:p>
              <a:pPr algn="ctr">
                <a:defRPr/>
              </a:pPr>
              <a:r>
                <a:rPr lang="en-US" kern="0" dirty="0">
                  <a:solidFill>
                    <a:prstClr val="white"/>
                  </a:solidFill>
                  <a:latin typeface="Coolvetica Rg" panose="020B0603030602020004" pitchFamily="34" charset="0"/>
                </a:rPr>
                <a:t>Build and Deliver</a:t>
              </a:r>
            </a:p>
          </p:txBody>
        </p:sp>
        <p:sp>
          <p:nvSpPr>
            <p:cNvPr id="7" name="Rectangle 6">
              <a:extLst>
                <a:ext uri="{FF2B5EF4-FFF2-40B4-BE49-F238E27FC236}">
                  <a16:creationId xmlns:a16="http://schemas.microsoft.com/office/drawing/2014/main" id="{3D9B8420-EDD5-55CA-F289-21A5173034B3}"/>
                </a:ext>
              </a:extLst>
            </p:cNvPr>
            <p:cNvSpPr/>
            <p:nvPr/>
          </p:nvSpPr>
          <p:spPr>
            <a:xfrm>
              <a:off x="2695074" y="1426509"/>
              <a:ext cx="7724273" cy="510807"/>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solidFill>
                  <a:latin typeface="Coolvetica Rg" panose="020B0603030602020004" pitchFamily="34" charset="0"/>
                </a:rPr>
                <a:t>Organization Strategy &amp; Vision</a:t>
              </a:r>
            </a:p>
          </p:txBody>
        </p:sp>
        <p:sp>
          <p:nvSpPr>
            <p:cNvPr id="8" name="Rectangle 7">
              <a:extLst>
                <a:ext uri="{FF2B5EF4-FFF2-40B4-BE49-F238E27FC236}">
                  <a16:creationId xmlns:a16="http://schemas.microsoft.com/office/drawing/2014/main" id="{F3430B63-B192-FFC8-1E2A-1EAA21DC85FA}"/>
                </a:ext>
              </a:extLst>
            </p:cNvPr>
            <p:cNvSpPr/>
            <p:nvPr/>
          </p:nvSpPr>
          <p:spPr>
            <a:xfrm>
              <a:off x="2695074" y="5654512"/>
              <a:ext cx="7724273" cy="510807"/>
            </a:xfrm>
            <a:prstGeom prst="rect">
              <a:avLst/>
            </a:prstGeom>
            <a:solidFill>
              <a:srgbClr val="837269">
                <a:alpha val="2470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Coolvetica Rg" panose="020B0603030602020004" pitchFamily="34" charset="0"/>
                </a:rPr>
                <a:t>Product Ops &amp; Validation</a:t>
              </a:r>
            </a:p>
          </p:txBody>
        </p:sp>
        <p:grpSp>
          <p:nvGrpSpPr>
            <p:cNvPr id="9" name="Group 8">
              <a:extLst>
                <a:ext uri="{FF2B5EF4-FFF2-40B4-BE49-F238E27FC236}">
                  <a16:creationId xmlns:a16="http://schemas.microsoft.com/office/drawing/2014/main" id="{3CB0D8CC-8E6D-EE09-101E-DFCE7426A30B}"/>
                </a:ext>
              </a:extLst>
            </p:cNvPr>
            <p:cNvGrpSpPr/>
            <p:nvPr/>
          </p:nvGrpSpPr>
          <p:grpSpPr>
            <a:xfrm>
              <a:off x="2904282" y="1961146"/>
              <a:ext cx="7315201" cy="3645238"/>
              <a:chOff x="2904282" y="1561251"/>
              <a:chExt cx="7315201" cy="3888325"/>
            </a:xfrm>
          </p:grpSpPr>
          <p:cxnSp>
            <p:nvCxnSpPr>
              <p:cNvPr id="17" name="Straight Arrow Connector 16">
                <a:extLst>
                  <a:ext uri="{FF2B5EF4-FFF2-40B4-BE49-F238E27FC236}">
                    <a16:creationId xmlns:a16="http://schemas.microsoft.com/office/drawing/2014/main" id="{3AB7768E-EE4D-9C40-6EFA-D455482616EB}"/>
                  </a:ext>
                </a:extLst>
              </p:cNvPr>
              <p:cNvCxnSpPr/>
              <p:nvPr/>
            </p:nvCxnSpPr>
            <p:spPr>
              <a:xfrm>
                <a:off x="2904282" y="1561251"/>
                <a:ext cx="0" cy="3888325"/>
              </a:xfrm>
              <a:prstGeom prst="straightConnector1">
                <a:avLst/>
              </a:prstGeom>
              <a:ln w="38100">
                <a:solidFill>
                  <a:schemeClr val="bg1">
                    <a:lumMod val="8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A3B1186-9EF0-F17B-65DA-256C0E950F91}"/>
                  </a:ext>
                </a:extLst>
              </p:cNvPr>
              <p:cNvCxnSpPr/>
              <p:nvPr/>
            </p:nvCxnSpPr>
            <p:spPr>
              <a:xfrm>
                <a:off x="10219483" y="1561251"/>
                <a:ext cx="0" cy="3888325"/>
              </a:xfrm>
              <a:prstGeom prst="straightConnector1">
                <a:avLst/>
              </a:prstGeom>
              <a:ln w="38100">
                <a:solidFill>
                  <a:schemeClr val="bg1">
                    <a:lumMod val="85000"/>
                  </a:schemeClr>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42BBB14A-63AF-B131-64F8-C8EC8FE70311}"/>
                </a:ext>
              </a:extLst>
            </p:cNvPr>
            <p:cNvSpPr/>
            <p:nvPr/>
          </p:nvSpPr>
          <p:spPr>
            <a:xfrm>
              <a:off x="3128477" y="209992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Coolvetica Rg" panose="020B0603030602020004" pitchFamily="34" charset="0"/>
                </a:rPr>
                <a:t>Business Model</a:t>
              </a:r>
            </a:p>
          </p:txBody>
        </p:sp>
        <p:sp>
          <p:nvSpPr>
            <p:cNvPr id="11" name="Rectangle 10">
              <a:extLst>
                <a:ext uri="{FF2B5EF4-FFF2-40B4-BE49-F238E27FC236}">
                  <a16:creationId xmlns:a16="http://schemas.microsoft.com/office/drawing/2014/main" id="{845F269D-0335-7B89-E1D4-D37382E03070}"/>
                </a:ext>
              </a:extLst>
            </p:cNvPr>
            <p:cNvSpPr/>
            <p:nvPr/>
          </p:nvSpPr>
          <p:spPr>
            <a:xfrm>
              <a:off x="5443520" y="209992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Coolvetica Rg" panose="020B0603030602020004" pitchFamily="34" charset="0"/>
                </a:rPr>
                <a:t>Customer Segments</a:t>
              </a:r>
            </a:p>
          </p:txBody>
        </p:sp>
        <p:sp>
          <p:nvSpPr>
            <p:cNvPr id="12" name="Rectangle 11">
              <a:extLst>
                <a:ext uri="{FF2B5EF4-FFF2-40B4-BE49-F238E27FC236}">
                  <a16:creationId xmlns:a16="http://schemas.microsoft.com/office/drawing/2014/main" id="{1D9E4505-301F-574D-7CD5-2CCB94D4D6B3}"/>
                </a:ext>
              </a:extLst>
            </p:cNvPr>
            <p:cNvSpPr/>
            <p:nvPr/>
          </p:nvSpPr>
          <p:spPr>
            <a:xfrm>
              <a:off x="7758562" y="209992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Coolvetica Rg" panose="020B0603030602020004" pitchFamily="34" charset="0"/>
                </a:rPr>
                <a:t>Vision/Purpose</a:t>
              </a:r>
            </a:p>
          </p:txBody>
        </p:sp>
        <p:sp>
          <p:nvSpPr>
            <p:cNvPr id="13" name="Rectangle 12">
              <a:extLst>
                <a:ext uri="{FF2B5EF4-FFF2-40B4-BE49-F238E27FC236}">
                  <a16:creationId xmlns:a16="http://schemas.microsoft.com/office/drawing/2014/main" id="{40075A67-EBAB-1F4B-9AF8-A3E0AF7B8795}"/>
                </a:ext>
              </a:extLst>
            </p:cNvPr>
            <p:cNvSpPr/>
            <p:nvPr/>
          </p:nvSpPr>
          <p:spPr>
            <a:xfrm>
              <a:off x="5443520" y="2650999"/>
              <a:ext cx="2240280" cy="510807"/>
            </a:xfrm>
            <a:prstGeom prst="rect">
              <a:avLst/>
            </a:prstGeom>
            <a:solidFill>
              <a:srgbClr val="837269">
                <a:alpha val="2470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Personas</a:t>
              </a:r>
            </a:p>
          </p:txBody>
        </p:sp>
        <p:sp>
          <p:nvSpPr>
            <p:cNvPr id="14" name="Rectangle 13">
              <a:extLst>
                <a:ext uri="{FF2B5EF4-FFF2-40B4-BE49-F238E27FC236}">
                  <a16:creationId xmlns:a16="http://schemas.microsoft.com/office/drawing/2014/main" id="{8AD75D8A-AD8B-45DE-E333-2EEF2F3C5A58}"/>
                </a:ext>
              </a:extLst>
            </p:cNvPr>
            <p:cNvSpPr/>
            <p:nvPr/>
          </p:nvSpPr>
          <p:spPr>
            <a:xfrm>
              <a:off x="3132375" y="2658406"/>
              <a:ext cx="2240280" cy="510807"/>
            </a:xfrm>
            <a:prstGeom prst="rect">
              <a:avLst/>
            </a:prstGeom>
            <a:solidFill>
              <a:srgbClr val="837269">
                <a:alpha val="2470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Goals &amp; Initiatives</a:t>
              </a:r>
            </a:p>
          </p:txBody>
        </p:sp>
        <p:sp>
          <p:nvSpPr>
            <p:cNvPr id="15" name="Rectangle 14">
              <a:extLst>
                <a:ext uri="{FF2B5EF4-FFF2-40B4-BE49-F238E27FC236}">
                  <a16:creationId xmlns:a16="http://schemas.microsoft.com/office/drawing/2014/main" id="{A7133C6B-EA5A-8EEF-9885-D526EE980327}"/>
                </a:ext>
              </a:extLst>
            </p:cNvPr>
            <p:cNvSpPr/>
            <p:nvPr/>
          </p:nvSpPr>
          <p:spPr>
            <a:xfrm>
              <a:off x="7758562" y="2665982"/>
              <a:ext cx="2240280" cy="510807"/>
            </a:xfrm>
            <a:prstGeom prst="rect">
              <a:avLst/>
            </a:prstGeom>
            <a:solidFill>
              <a:srgbClr val="837269">
                <a:alpha val="2470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Customer Jobs</a:t>
              </a:r>
            </a:p>
          </p:txBody>
        </p:sp>
        <p:sp>
          <p:nvSpPr>
            <p:cNvPr id="16" name="Rectangle 15">
              <a:extLst>
                <a:ext uri="{FF2B5EF4-FFF2-40B4-BE49-F238E27FC236}">
                  <a16:creationId xmlns:a16="http://schemas.microsoft.com/office/drawing/2014/main" id="{1B4788F2-C09D-6494-C8C3-E5110D4D786E}"/>
                </a:ext>
              </a:extLst>
            </p:cNvPr>
            <p:cNvSpPr/>
            <p:nvPr/>
          </p:nvSpPr>
          <p:spPr>
            <a:xfrm>
              <a:off x="3128476" y="3811100"/>
              <a:ext cx="6870365" cy="510807"/>
            </a:xfrm>
            <a:prstGeom prst="rect">
              <a:avLst/>
            </a:prstGeom>
            <a:solidFill>
              <a:srgbClr val="837269">
                <a:alpha val="24706"/>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User Experience Design</a:t>
              </a:r>
            </a:p>
          </p:txBody>
        </p:sp>
      </p:grpSp>
      <p:grpSp>
        <p:nvGrpSpPr>
          <p:cNvPr id="19" name="Group 18">
            <a:extLst>
              <a:ext uri="{FF2B5EF4-FFF2-40B4-BE49-F238E27FC236}">
                <a16:creationId xmlns:a16="http://schemas.microsoft.com/office/drawing/2014/main" id="{46DAAA15-678A-1B27-6959-A73439892E28}"/>
              </a:ext>
            </a:extLst>
          </p:cNvPr>
          <p:cNvGrpSpPr/>
          <p:nvPr/>
        </p:nvGrpSpPr>
        <p:grpSpPr>
          <a:xfrm>
            <a:off x="3766921" y="1779327"/>
            <a:ext cx="429766" cy="432406"/>
            <a:chOff x="11043653" y="1482087"/>
            <a:chExt cx="1005125" cy="921591"/>
          </a:xfrm>
        </p:grpSpPr>
        <p:sp>
          <p:nvSpPr>
            <p:cNvPr id="20" name="Oval 19">
              <a:extLst>
                <a:ext uri="{FF2B5EF4-FFF2-40B4-BE49-F238E27FC236}">
                  <a16:creationId xmlns:a16="http://schemas.microsoft.com/office/drawing/2014/main" id="{7C0F50AD-5665-E2F6-FB8A-8583522D1CC7}"/>
                </a:ext>
              </a:extLst>
            </p:cNvPr>
            <p:cNvSpPr/>
            <p:nvPr/>
          </p:nvSpPr>
          <p:spPr>
            <a:xfrm>
              <a:off x="11043653" y="1482087"/>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21" name="Group 20">
              <a:extLst>
                <a:ext uri="{FF2B5EF4-FFF2-40B4-BE49-F238E27FC236}">
                  <a16:creationId xmlns:a16="http://schemas.microsoft.com/office/drawing/2014/main" id="{A959AB5C-DE1D-47F0-5905-5043AB4D7E75}"/>
                </a:ext>
              </a:extLst>
            </p:cNvPr>
            <p:cNvGrpSpPr/>
            <p:nvPr/>
          </p:nvGrpSpPr>
          <p:grpSpPr>
            <a:xfrm>
              <a:off x="11161939" y="1697802"/>
              <a:ext cx="886844" cy="631290"/>
              <a:chOff x="2476262" y="795447"/>
              <a:chExt cx="3321223" cy="2364175"/>
            </a:xfrm>
          </p:grpSpPr>
          <p:sp>
            <p:nvSpPr>
              <p:cNvPr id="22" name="Freeform 17">
                <a:extLst>
                  <a:ext uri="{FF2B5EF4-FFF2-40B4-BE49-F238E27FC236}">
                    <a16:creationId xmlns:a16="http://schemas.microsoft.com/office/drawing/2014/main" id="{3EBED576-5FAB-B035-38F0-308088F05F98}"/>
                  </a:ext>
                </a:extLst>
              </p:cNvPr>
              <p:cNvSpPr>
                <a:spLocks/>
              </p:cNvSpPr>
              <p:nvPr/>
            </p:nvSpPr>
            <p:spPr bwMode="auto">
              <a:xfrm>
                <a:off x="2655065" y="839092"/>
                <a:ext cx="1468434" cy="1300895"/>
              </a:xfrm>
              <a:custGeom>
                <a:avLst/>
                <a:gdLst/>
                <a:ahLst/>
                <a:cxnLst>
                  <a:cxn ang="0">
                    <a:pos x="194" y="0"/>
                  </a:cxn>
                  <a:cxn ang="0">
                    <a:pos x="498" y="160"/>
                  </a:cxn>
                  <a:cxn ang="0">
                    <a:pos x="1043" y="361"/>
                  </a:cxn>
                  <a:cxn ang="0">
                    <a:pos x="772" y="573"/>
                  </a:cxn>
                  <a:cxn ang="0">
                    <a:pos x="744" y="924"/>
                  </a:cxn>
                  <a:cxn ang="0">
                    <a:pos x="113" y="527"/>
                  </a:cxn>
                  <a:cxn ang="0">
                    <a:pos x="0" y="406"/>
                  </a:cxn>
                  <a:cxn ang="0">
                    <a:pos x="194" y="0"/>
                  </a:cxn>
                </a:cxnLst>
                <a:rect l="0" t="0" r="r" b="b"/>
                <a:pathLst>
                  <a:path w="1043" h="924">
                    <a:moveTo>
                      <a:pt x="194" y="0"/>
                    </a:moveTo>
                    <a:lnTo>
                      <a:pt x="498" y="160"/>
                    </a:lnTo>
                    <a:lnTo>
                      <a:pt x="1043" y="361"/>
                    </a:lnTo>
                    <a:lnTo>
                      <a:pt x="772" y="573"/>
                    </a:lnTo>
                    <a:lnTo>
                      <a:pt x="744" y="924"/>
                    </a:lnTo>
                    <a:lnTo>
                      <a:pt x="113" y="527"/>
                    </a:lnTo>
                    <a:lnTo>
                      <a:pt x="0" y="406"/>
                    </a:lnTo>
                    <a:lnTo>
                      <a:pt x="194"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3" name="Freeform 18">
                <a:extLst>
                  <a:ext uri="{FF2B5EF4-FFF2-40B4-BE49-F238E27FC236}">
                    <a16:creationId xmlns:a16="http://schemas.microsoft.com/office/drawing/2014/main" id="{5197DCF2-DFD6-A941-5999-090C4CA8C2D2}"/>
                  </a:ext>
                </a:extLst>
              </p:cNvPr>
              <p:cNvSpPr>
                <a:spLocks/>
              </p:cNvSpPr>
              <p:nvPr/>
            </p:nvSpPr>
            <p:spPr bwMode="auto">
              <a:xfrm>
                <a:off x="3702538" y="1300881"/>
                <a:ext cx="1658499" cy="1506446"/>
              </a:xfrm>
              <a:custGeom>
                <a:avLst/>
                <a:gdLst/>
                <a:ahLst/>
                <a:cxnLst>
                  <a:cxn ang="0">
                    <a:pos x="380" y="0"/>
                  </a:cxn>
                  <a:cxn ang="0">
                    <a:pos x="550" y="136"/>
                  </a:cxn>
                  <a:cxn ang="0">
                    <a:pos x="1178" y="335"/>
                  </a:cxn>
                  <a:cxn ang="0">
                    <a:pos x="722" y="627"/>
                  </a:cxn>
                  <a:cxn ang="0">
                    <a:pos x="693" y="1070"/>
                  </a:cxn>
                  <a:cxn ang="0">
                    <a:pos x="247" y="760"/>
                  </a:cxn>
                  <a:cxn ang="0">
                    <a:pos x="0" y="643"/>
                  </a:cxn>
                  <a:cxn ang="0">
                    <a:pos x="34" y="197"/>
                  </a:cxn>
                  <a:cxn ang="0">
                    <a:pos x="380" y="0"/>
                  </a:cxn>
                </a:cxnLst>
                <a:rect l="0" t="0" r="r" b="b"/>
                <a:pathLst>
                  <a:path w="1178" h="1070">
                    <a:moveTo>
                      <a:pt x="380" y="0"/>
                    </a:moveTo>
                    <a:lnTo>
                      <a:pt x="550" y="136"/>
                    </a:lnTo>
                    <a:lnTo>
                      <a:pt x="1178" y="335"/>
                    </a:lnTo>
                    <a:lnTo>
                      <a:pt x="722" y="627"/>
                    </a:lnTo>
                    <a:lnTo>
                      <a:pt x="693" y="1070"/>
                    </a:lnTo>
                    <a:lnTo>
                      <a:pt x="247" y="760"/>
                    </a:lnTo>
                    <a:lnTo>
                      <a:pt x="0" y="643"/>
                    </a:lnTo>
                    <a:lnTo>
                      <a:pt x="34" y="197"/>
                    </a:lnTo>
                    <a:lnTo>
                      <a:pt x="380"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4" name="Freeform 19">
                <a:extLst>
                  <a:ext uri="{FF2B5EF4-FFF2-40B4-BE49-F238E27FC236}">
                    <a16:creationId xmlns:a16="http://schemas.microsoft.com/office/drawing/2014/main" id="{A6E31F17-427C-F428-3C0B-15ED9C195732}"/>
                  </a:ext>
                </a:extLst>
              </p:cNvPr>
              <p:cNvSpPr>
                <a:spLocks/>
              </p:cNvSpPr>
              <p:nvPr/>
            </p:nvSpPr>
            <p:spPr bwMode="auto">
              <a:xfrm>
                <a:off x="3567381" y="1236117"/>
                <a:ext cx="916539" cy="1178407"/>
              </a:xfrm>
              <a:custGeom>
                <a:avLst/>
                <a:gdLst/>
                <a:ahLst/>
                <a:cxnLst>
                  <a:cxn ang="0">
                    <a:pos x="404" y="0"/>
                  </a:cxn>
                  <a:cxn ang="0">
                    <a:pos x="409" y="0"/>
                  </a:cxn>
                  <a:cxn ang="0">
                    <a:pos x="617" y="97"/>
                  </a:cxn>
                  <a:cxn ang="0">
                    <a:pos x="628" y="116"/>
                  </a:cxn>
                  <a:cxn ang="0">
                    <a:pos x="638" y="137"/>
                  </a:cxn>
                  <a:cxn ang="0">
                    <a:pos x="645" y="155"/>
                  </a:cxn>
                  <a:cxn ang="0">
                    <a:pos x="648" y="170"/>
                  </a:cxn>
                  <a:cxn ang="0">
                    <a:pos x="651" y="182"/>
                  </a:cxn>
                  <a:cxn ang="0">
                    <a:pos x="651" y="185"/>
                  </a:cxn>
                  <a:cxn ang="0">
                    <a:pos x="596" y="152"/>
                  </a:cxn>
                  <a:cxn ang="0">
                    <a:pos x="583" y="142"/>
                  </a:cxn>
                  <a:cxn ang="0">
                    <a:pos x="565" y="133"/>
                  </a:cxn>
                  <a:cxn ang="0">
                    <a:pos x="542" y="124"/>
                  </a:cxn>
                  <a:cxn ang="0">
                    <a:pos x="515" y="118"/>
                  </a:cxn>
                  <a:cxn ang="0">
                    <a:pos x="484" y="115"/>
                  </a:cxn>
                  <a:cxn ang="0">
                    <a:pos x="450" y="115"/>
                  </a:cxn>
                  <a:cxn ang="0">
                    <a:pos x="414" y="121"/>
                  </a:cxn>
                  <a:cxn ang="0">
                    <a:pos x="377" y="133"/>
                  </a:cxn>
                  <a:cxn ang="0">
                    <a:pos x="338" y="152"/>
                  </a:cxn>
                  <a:cxn ang="0">
                    <a:pos x="299" y="178"/>
                  </a:cxn>
                  <a:cxn ang="0">
                    <a:pos x="260" y="214"/>
                  </a:cxn>
                  <a:cxn ang="0">
                    <a:pos x="223" y="260"/>
                  </a:cxn>
                  <a:cxn ang="0">
                    <a:pos x="192" y="307"/>
                  </a:cxn>
                  <a:cxn ang="0">
                    <a:pos x="169" y="358"/>
                  </a:cxn>
                  <a:cxn ang="0">
                    <a:pos x="153" y="407"/>
                  </a:cxn>
                  <a:cxn ang="0">
                    <a:pos x="143" y="454"/>
                  </a:cxn>
                  <a:cxn ang="0">
                    <a:pos x="138" y="500"/>
                  </a:cxn>
                  <a:cxn ang="0">
                    <a:pos x="137" y="544"/>
                  </a:cxn>
                  <a:cxn ang="0">
                    <a:pos x="138" y="581"/>
                  </a:cxn>
                  <a:cxn ang="0">
                    <a:pos x="142" y="615"/>
                  </a:cxn>
                  <a:cxn ang="0">
                    <a:pos x="146" y="645"/>
                  </a:cxn>
                  <a:cxn ang="0">
                    <a:pos x="151" y="666"/>
                  </a:cxn>
                  <a:cxn ang="0">
                    <a:pos x="155" y="679"/>
                  </a:cxn>
                  <a:cxn ang="0">
                    <a:pos x="156" y="684"/>
                  </a:cxn>
                  <a:cxn ang="0">
                    <a:pos x="349" y="810"/>
                  </a:cxn>
                  <a:cxn ang="0">
                    <a:pos x="267" y="837"/>
                  </a:cxn>
                  <a:cxn ang="0">
                    <a:pos x="35" y="702"/>
                  </a:cxn>
                  <a:cxn ang="0">
                    <a:pos x="15" y="638"/>
                  </a:cxn>
                  <a:cxn ang="0">
                    <a:pos x="4" y="576"/>
                  </a:cxn>
                  <a:cxn ang="0">
                    <a:pos x="0" y="519"/>
                  </a:cxn>
                  <a:cxn ang="0">
                    <a:pos x="2" y="465"/>
                  </a:cxn>
                  <a:cxn ang="0">
                    <a:pos x="12" y="412"/>
                  </a:cxn>
                  <a:cxn ang="0">
                    <a:pos x="28" y="363"/>
                  </a:cxn>
                  <a:cxn ang="0">
                    <a:pos x="48" y="314"/>
                  </a:cxn>
                  <a:cxn ang="0">
                    <a:pos x="72" y="265"/>
                  </a:cxn>
                  <a:cxn ang="0">
                    <a:pos x="101" y="219"/>
                  </a:cxn>
                  <a:cxn ang="0">
                    <a:pos x="134" y="172"/>
                  </a:cxn>
                  <a:cxn ang="0">
                    <a:pos x="171" y="126"/>
                  </a:cxn>
                  <a:cxn ang="0">
                    <a:pos x="210" y="89"/>
                  </a:cxn>
                  <a:cxn ang="0">
                    <a:pos x="247" y="59"/>
                  </a:cxn>
                  <a:cxn ang="0">
                    <a:pos x="284" y="38"/>
                  </a:cxn>
                  <a:cxn ang="0">
                    <a:pos x="317" y="22"/>
                  </a:cxn>
                  <a:cxn ang="0">
                    <a:pos x="348" y="12"/>
                  </a:cxn>
                  <a:cxn ang="0">
                    <a:pos x="374" y="5"/>
                  </a:cxn>
                  <a:cxn ang="0">
                    <a:pos x="393" y="2"/>
                  </a:cxn>
                  <a:cxn ang="0">
                    <a:pos x="404" y="0"/>
                  </a:cxn>
                </a:cxnLst>
                <a:rect l="0" t="0" r="r" b="b"/>
                <a:pathLst>
                  <a:path w="651" h="837">
                    <a:moveTo>
                      <a:pt x="404" y="0"/>
                    </a:moveTo>
                    <a:lnTo>
                      <a:pt x="409" y="0"/>
                    </a:lnTo>
                    <a:lnTo>
                      <a:pt x="617" y="97"/>
                    </a:lnTo>
                    <a:lnTo>
                      <a:pt x="628" y="116"/>
                    </a:lnTo>
                    <a:lnTo>
                      <a:pt x="638" y="137"/>
                    </a:lnTo>
                    <a:lnTo>
                      <a:pt x="645" y="155"/>
                    </a:lnTo>
                    <a:lnTo>
                      <a:pt x="648" y="170"/>
                    </a:lnTo>
                    <a:lnTo>
                      <a:pt x="651" y="182"/>
                    </a:lnTo>
                    <a:lnTo>
                      <a:pt x="651" y="185"/>
                    </a:lnTo>
                    <a:lnTo>
                      <a:pt x="596" y="152"/>
                    </a:lnTo>
                    <a:lnTo>
                      <a:pt x="583" y="142"/>
                    </a:lnTo>
                    <a:lnTo>
                      <a:pt x="565" y="133"/>
                    </a:lnTo>
                    <a:lnTo>
                      <a:pt x="542" y="124"/>
                    </a:lnTo>
                    <a:lnTo>
                      <a:pt x="515" y="118"/>
                    </a:lnTo>
                    <a:lnTo>
                      <a:pt x="484" y="115"/>
                    </a:lnTo>
                    <a:lnTo>
                      <a:pt x="450" y="115"/>
                    </a:lnTo>
                    <a:lnTo>
                      <a:pt x="414" y="121"/>
                    </a:lnTo>
                    <a:lnTo>
                      <a:pt x="377" y="133"/>
                    </a:lnTo>
                    <a:lnTo>
                      <a:pt x="338" y="152"/>
                    </a:lnTo>
                    <a:lnTo>
                      <a:pt x="299" y="178"/>
                    </a:lnTo>
                    <a:lnTo>
                      <a:pt x="260" y="214"/>
                    </a:lnTo>
                    <a:lnTo>
                      <a:pt x="223" y="260"/>
                    </a:lnTo>
                    <a:lnTo>
                      <a:pt x="192" y="307"/>
                    </a:lnTo>
                    <a:lnTo>
                      <a:pt x="169" y="358"/>
                    </a:lnTo>
                    <a:lnTo>
                      <a:pt x="153" y="407"/>
                    </a:lnTo>
                    <a:lnTo>
                      <a:pt x="143" y="454"/>
                    </a:lnTo>
                    <a:lnTo>
                      <a:pt x="138" y="500"/>
                    </a:lnTo>
                    <a:lnTo>
                      <a:pt x="137" y="544"/>
                    </a:lnTo>
                    <a:lnTo>
                      <a:pt x="138" y="581"/>
                    </a:lnTo>
                    <a:lnTo>
                      <a:pt x="142" y="615"/>
                    </a:lnTo>
                    <a:lnTo>
                      <a:pt x="146" y="645"/>
                    </a:lnTo>
                    <a:lnTo>
                      <a:pt x="151" y="666"/>
                    </a:lnTo>
                    <a:lnTo>
                      <a:pt x="155" y="679"/>
                    </a:lnTo>
                    <a:lnTo>
                      <a:pt x="156" y="684"/>
                    </a:lnTo>
                    <a:lnTo>
                      <a:pt x="349" y="810"/>
                    </a:lnTo>
                    <a:lnTo>
                      <a:pt x="267" y="837"/>
                    </a:lnTo>
                    <a:lnTo>
                      <a:pt x="35" y="702"/>
                    </a:lnTo>
                    <a:lnTo>
                      <a:pt x="15" y="638"/>
                    </a:lnTo>
                    <a:lnTo>
                      <a:pt x="4" y="576"/>
                    </a:lnTo>
                    <a:lnTo>
                      <a:pt x="0" y="519"/>
                    </a:lnTo>
                    <a:lnTo>
                      <a:pt x="2" y="465"/>
                    </a:lnTo>
                    <a:lnTo>
                      <a:pt x="12" y="412"/>
                    </a:lnTo>
                    <a:lnTo>
                      <a:pt x="28" y="363"/>
                    </a:lnTo>
                    <a:lnTo>
                      <a:pt x="48" y="314"/>
                    </a:lnTo>
                    <a:lnTo>
                      <a:pt x="72" y="265"/>
                    </a:lnTo>
                    <a:lnTo>
                      <a:pt x="101" y="219"/>
                    </a:lnTo>
                    <a:lnTo>
                      <a:pt x="134" y="172"/>
                    </a:lnTo>
                    <a:lnTo>
                      <a:pt x="171" y="126"/>
                    </a:lnTo>
                    <a:lnTo>
                      <a:pt x="210" y="89"/>
                    </a:lnTo>
                    <a:lnTo>
                      <a:pt x="247" y="59"/>
                    </a:lnTo>
                    <a:lnTo>
                      <a:pt x="284" y="38"/>
                    </a:lnTo>
                    <a:lnTo>
                      <a:pt x="317" y="22"/>
                    </a:lnTo>
                    <a:lnTo>
                      <a:pt x="348" y="12"/>
                    </a:lnTo>
                    <a:lnTo>
                      <a:pt x="374" y="5"/>
                    </a:lnTo>
                    <a:lnTo>
                      <a:pt x="393" y="2"/>
                    </a:lnTo>
                    <a:lnTo>
                      <a:pt x="404" y="0"/>
                    </a:lnTo>
                    <a:close/>
                  </a:path>
                </a:pathLst>
              </a:custGeom>
              <a:solidFill>
                <a:srgbClr val="5C89A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5" name="Freeform 20">
                <a:extLst>
                  <a:ext uri="{FF2B5EF4-FFF2-40B4-BE49-F238E27FC236}">
                    <a16:creationId xmlns:a16="http://schemas.microsoft.com/office/drawing/2014/main" id="{477D6741-4527-5736-6753-F337F8F8DD22}"/>
                  </a:ext>
                </a:extLst>
              </p:cNvPr>
              <p:cNvSpPr>
                <a:spLocks/>
              </p:cNvSpPr>
              <p:nvPr/>
            </p:nvSpPr>
            <p:spPr bwMode="auto">
              <a:xfrm>
                <a:off x="2476262" y="795447"/>
                <a:ext cx="906684" cy="941882"/>
              </a:xfrm>
              <a:custGeom>
                <a:avLst/>
                <a:gdLst/>
                <a:ahLst/>
                <a:cxnLst>
                  <a:cxn ang="0">
                    <a:pos x="336" y="0"/>
                  </a:cxn>
                  <a:cxn ang="0">
                    <a:pos x="388" y="5"/>
                  </a:cxn>
                  <a:cxn ang="0">
                    <a:pos x="438" y="17"/>
                  </a:cxn>
                  <a:cxn ang="0">
                    <a:pos x="615" y="127"/>
                  </a:cxn>
                  <a:cxn ang="0">
                    <a:pos x="616" y="131"/>
                  </a:cxn>
                  <a:cxn ang="0">
                    <a:pos x="623" y="141"/>
                  </a:cxn>
                  <a:cxn ang="0">
                    <a:pos x="629" y="155"/>
                  </a:cxn>
                  <a:cxn ang="0">
                    <a:pos x="638" y="176"/>
                  </a:cxn>
                  <a:cxn ang="0">
                    <a:pos x="644" y="201"/>
                  </a:cxn>
                  <a:cxn ang="0">
                    <a:pos x="539" y="149"/>
                  </a:cxn>
                  <a:cxn ang="0">
                    <a:pos x="535" y="149"/>
                  </a:cxn>
                  <a:cxn ang="0">
                    <a:pos x="526" y="147"/>
                  </a:cxn>
                  <a:cxn ang="0">
                    <a:pos x="511" y="145"/>
                  </a:cxn>
                  <a:cxn ang="0">
                    <a:pos x="493" y="144"/>
                  </a:cxn>
                  <a:cxn ang="0">
                    <a:pos x="470" y="144"/>
                  </a:cxn>
                  <a:cxn ang="0">
                    <a:pos x="446" y="145"/>
                  </a:cxn>
                  <a:cxn ang="0">
                    <a:pos x="419" y="150"/>
                  </a:cxn>
                  <a:cxn ang="0">
                    <a:pos x="389" y="160"/>
                  </a:cxn>
                  <a:cxn ang="0">
                    <a:pos x="360" y="172"/>
                  </a:cxn>
                  <a:cxn ang="0">
                    <a:pos x="331" y="189"/>
                  </a:cxn>
                  <a:cxn ang="0">
                    <a:pos x="303" y="212"/>
                  </a:cxn>
                  <a:cxn ang="0">
                    <a:pos x="277" y="242"/>
                  </a:cxn>
                  <a:cxn ang="0">
                    <a:pos x="255" y="278"/>
                  </a:cxn>
                  <a:cxn ang="0">
                    <a:pos x="234" y="323"/>
                  </a:cxn>
                  <a:cxn ang="0">
                    <a:pos x="221" y="366"/>
                  </a:cxn>
                  <a:cxn ang="0">
                    <a:pos x="216" y="405"/>
                  </a:cxn>
                  <a:cxn ang="0">
                    <a:pos x="216" y="441"/>
                  </a:cxn>
                  <a:cxn ang="0">
                    <a:pos x="219" y="472"/>
                  </a:cxn>
                  <a:cxn ang="0">
                    <a:pos x="227" y="501"/>
                  </a:cxn>
                  <a:cxn ang="0">
                    <a:pos x="238" y="526"/>
                  </a:cxn>
                  <a:cxn ang="0">
                    <a:pos x="248" y="545"/>
                  </a:cxn>
                  <a:cxn ang="0">
                    <a:pos x="260" y="561"/>
                  </a:cxn>
                  <a:cxn ang="0">
                    <a:pos x="269" y="573"/>
                  </a:cxn>
                  <a:cxn ang="0">
                    <a:pos x="276" y="581"/>
                  </a:cxn>
                  <a:cxn ang="0">
                    <a:pos x="277" y="583"/>
                  </a:cxn>
                  <a:cxn ang="0">
                    <a:pos x="386" y="643"/>
                  </a:cxn>
                  <a:cxn ang="0">
                    <a:pos x="378" y="651"/>
                  </a:cxn>
                  <a:cxn ang="0">
                    <a:pos x="368" y="658"/>
                  </a:cxn>
                  <a:cxn ang="0">
                    <a:pos x="354" y="666"/>
                  </a:cxn>
                  <a:cxn ang="0">
                    <a:pos x="336" y="669"/>
                  </a:cxn>
                  <a:cxn ang="0">
                    <a:pos x="313" y="669"/>
                  </a:cxn>
                  <a:cxn ang="0">
                    <a:pos x="287" y="663"/>
                  </a:cxn>
                  <a:cxn ang="0">
                    <a:pos x="50" y="517"/>
                  </a:cxn>
                  <a:cxn ang="0">
                    <a:pos x="49" y="514"/>
                  </a:cxn>
                  <a:cxn ang="0">
                    <a:pos x="42" y="508"/>
                  </a:cxn>
                  <a:cxn ang="0">
                    <a:pos x="36" y="495"/>
                  </a:cxn>
                  <a:cxn ang="0">
                    <a:pos x="26" y="477"/>
                  </a:cxn>
                  <a:cxn ang="0">
                    <a:pos x="16" y="455"/>
                  </a:cxn>
                  <a:cxn ang="0">
                    <a:pos x="10" y="428"/>
                  </a:cxn>
                  <a:cxn ang="0">
                    <a:pos x="3" y="397"/>
                  </a:cxn>
                  <a:cxn ang="0">
                    <a:pos x="0" y="361"/>
                  </a:cxn>
                  <a:cxn ang="0">
                    <a:pos x="2" y="322"/>
                  </a:cxn>
                  <a:cxn ang="0">
                    <a:pos x="10" y="278"/>
                  </a:cxn>
                  <a:cxn ang="0">
                    <a:pos x="23" y="229"/>
                  </a:cxn>
                  <a:cxn ang="0">
                    <a:pos x="44" y="178"/>
                  </a:cxn>
                  <a:cxn ang="0">
                    <a:pos x="73" y="134"/>
                  </a:cxn>
                  <a:cxn ang="0">
                    <a:pos x="107" y="95"/>
                  </a:cxn>
                  <a:cxn ang="0">
                    <a:pos x="146" y="62"/>
                  </a:cxn>
                  <a:cxn ang="0">
                    <a:pos x="190" y="36"/>
                  </a:cxn>
                  <a:cxn ang="0">
                    <a:pos x="237" y="17"/>
                  </a:cxn>
                  <a:cxn ang="0">
                    <a:pos x="286" y="5"/>
                  </a:cxn>
                  <a:cxn ang="0">
                    <a:pos x="336" y="0"/>
                  </a:cxn>
                </a:cxnLst>
                <a:rect l="0" t="0" r="r" b="b"/>
                <a:pathLst>
                  <a:path w="644" h="669">
                    <a:moveTo>
                      <a:pt x="336" y="0"/>
                    </a:moveTo>
                    <a:lnTo>
                      <a:pt x="388" y="5"/>
                    </a:lnTo>
                    <a:lnTo>
                      <a:pt x="438" y="17"/>
                    </a:lnTo>
                    <a:lnTo>
                      <a:pt x="615" y="127"/>
                    </a:lnTo>
                    <a:lnTo>
                      <a:pt x="616" y="131"/>
                    </a:lnTo>
                    <a:lnTo>
                      <a:pt x="623" y="141"/>
                    </a:lnTo>
                    <a:lnTo>
                      <a:pt x="629" y="155"/>
                    </a:lnTo>
                    <a:lnTo>
                      <a:pt x="638" y="176"/>
                    </a:lnTo>
                    <a:lnTo>
                      <a:pt x="644" y="201"/>
                    </a:lnTo>
                    <a:lnTo>
                      <a:pt x="539" y="149"/>
                    </a:lnTo>
                    <a:lnTo>
                      <a:pt x="535" y="149"/>
                    </a:lnTo>
                    <a:lnTo>
                      <a:pt x="526" y="147"/>
                    </a:lnTo>
                    <a:lnTo>
                      <a:pt x="511" y="145"/>
                    </a:lnTo>
                    <a:lnTo>
                      <a:pt x="493" y="144"/>
                    </a:lnTo>
                    <a:lnTo>
                      <a:pt x="470" y="144"/>
                    </a:lnTo>
                    <a:lnTo>
                      <a:pt x="446" y="145"/>
                    </a:lnTo>
                    <a:lnTo>
                      <a:pt x="419" y="150"/>
                    </a:lnTo>
                    <a:lnTo>
                      <a:pt x="389" y="160"/>
                    </a:lnTo>
                    <a:lnTo>
                      <a:pt x="360" y="172"/>
                    </a:lnTo>
                    <a:lnTo>
                      <a:pt x="331" y="189"/>
                    </a:lnTo>
                    <a:lnTo>
                      <a:pt x="303" y="212"/>
                    </a:lnTo>
                    <a:lnTo>
                      <a:pt x="277" y="242"/>
                    </a:lnTo>
                    <a:lnTo>
                      <a:pt x="255" y="278"/>
                    </a:lnTo>
                    <a:lnTo>
                      <a:pt x="234" y="323"/>
                    </a:lnTo>
                    <a:lnTo>
                      <a:pt x="221" y="366"/>
                    </a:lnTo>
                    <a:lnTo>
                      <a:pt x="216" y="405"/>
                    </a:lnTo>
                    <a:lnTo>
                      <a:pt x="216" y="441"/>
                    </a:lnTo>
                    <a:lnTo>
                      <a:pt x="219" y="472"/>
                    </a:lnTo>
                    <a:lnTo>
                      <a:pt x="227" y="501"/>
                    </a:lnTo>
                    <a:lnTo>
                      <a:pt x="238" y="526"/>
                    </a:lnTo>
                    <a:lnTo>
                      <a:pt x="248" y="545"/>
                    </a:lnTo>
                    <a:lnTo>
                      <a:pt x="260" y="561"/>
                    </a:lnTo>
                    <a:lnTo>
                      <a:pt x="269" y="573"/>
                    </a:lnTo>
                    <a:lnTo>
                      <a:pt x="276" y="581"/>
                    </a:lnTo>
                    <a:lnTo>
                      <a:pt x="277" y="583"/>
                    </a:lnTo>
                    <a:lnTo>
                      <a:pt x="386" y="643"/>
                    </a:lnTo>
                    <a:lnTo>
                      <a:pt x="378" y="651"/>
                    </a:lnTo>
                    <a:lnTo>
                      <a:pt x="368" y="658"/>
                    </a:lnTo>
                    <a:lnTo>
                      <a:pt x="354" y="666"/>
                    </a:lnTo>
                    <a:lnTo>
                      <a:pt x="336" y="669"/>
                    </a:lnTo>
                    <a:lnTo>
                      <a:pt x="313" y="669"/>
                    </a:lnTo>
                    <a:lnTo>
                      <a:pt x="287" y="663"/>
                    </a:lnTo>
                    <a:lnTo>
                      <a:pt x="50" y="517"/>
                    </a:lnTo>
                    <a:lnTo>
                      <a:pt x="49" y="514"/>
                    </a:lnTo>
                    <a:lnTo>
                      <a:pt x="42" y="508"/>
                    </a:lnTo>
                    <a:lnTo>
                      <a:pt x="36" y="495"/>
                    </a:lnTo>
                    <a:lnTo>
                      <a:pt x="26" y="477"/>
                    </a:lnTo>
                    <a:lnTo>
                      <a:pt x="16" y="455"/>
                    </a:lnTo>
                    <a:lnTo>
                      <a:pt x="10" y="428"/>
                    </a:lnTo>
                    <a:lnTo>
                      <a:pt x="3" y="397"/>
                    </a:lnTo>
                    <a:lnTo>
                      <a:pt x="0" y="361"/>
                    </a:lnTo>
                    <a:lnTo>
                      <a:pt x="2" y="322"/>
                    </a:lnTo>
                    <a:lnTo>
                      <a:pt x="10" y="278"/>
                    </a:lnTo>
                    <a:lnTo>
                      <a:pt x="23" y="229"/>
                    </a:lnTo>
                    <a:lnTo>
                      <a:pt x="44" y="178"/>
                    </a:lnTo>
                    <a:lnTo>
                      <a:pt x="73" y="134"/>
                    </a:lnTo>
                    <a:lnTo>
                      <a:pt x="107" y="95"/>
                    </a:lnTo>
                    <a:lnTo>
                      <a:pt x="146" y="62"/>
                    </a:lnTo>
                    <a:lnTo>
                      <a:pt x="190" y="36"/>
                    </a:lnTo>
                    <a:lnTo>
                      <a:pt x="237" y="17"/>
                    </a:lnTo>
                    <a:lnTo>
                      <a:pt x="286" y="5"/>
                    </a:lnTo>
                    <a:lnTo>
                      <a:pt x="336" y="0"/>
                    </a:lnTo>
                    <a:close/>
                  </a:path>
                </a:pathLst>
              </a:custGeom>
              <a:solidFill>
                <a:srgbClr val="5C89A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6" name="Freeform 21">
                <a:extLst>
                  <a:ext uri="{FF2B5EF4-FFF2-40B4-BE49-F238E27FC236}">
                    <a16:creationId xmlns:a16="http://schemas.microsoft.com/office/drawing/2014/main" id="{0004DC66-C6ED-9F19-D070-F03747E7C0E0}"/>
                  </a:ext>
                </a:extLst>
              </p:cNvPr>
              <p:cNvSpPr>
                <a:spLocks/>
              </p:cNvSpPr>
              <p:nvPr/>
            </p:nvSpPr>
            <p:spPr bwMode="auto">
              <a:xfrm>
                <a:off x="4637381" y="1694849"/>
                <a:ext cx="1160104" cy="1464773"/>
              </a:xfrm>
              <a:custGeom>
                <a:avLst/>
                <a:gdLst/>
                <a:ahLst/>
                <a:cxnLst>
                  <a:cxn ang="0">
                    <a:pos x="478" y="0"/>
                  </a:cxn>
                  <a:cxn ang="0">
                    <a:pos x="532" y="0"/>
                  </a:cxn>
                  <a:cxn ang="0">
                    <a:pos x="584" y="7"/>
                  </a:cxn>
                  <a:cxn ang="0">
                    <a:pos x="632" y="25"/>
                  </a:cxn>
                  <a:cxn ang="0">
                    <a:pos x="675" y="49"/>
                  </a:cxn>
                  <a:cxn ang="0">
                    <a:pos x="712" y="79"/>
                  </a:cxn>
                  <a:cxn ang="0">
                    <a:pos x="744" y="115"/>
                  </a:cxn>
                  <a:cxn ang="0">
                    <a:pos x="770" y="157"/>
                  </a:cxn>
                  <a:cxn ang="0">
                    <a:pos x="793" y="203"/>
                  </a:cxn>
                  <a:cxn ang="0">
                    <a:pos x="809" y="253"/>
                  </a:cxn>
                  <a:cxn ang="0">
                    <a:pos x="819" y="309"/>
                  </a:cxn>
                  <a:cxn ang="0">
                    <a:pos x="824" y="364"/>
                  </a:cxn>
                  <a:cxn ang="0">
                    <a:pos x="824" y="425"/>
                  </a:cxn>
                  <a:cxn ang="0">
                    <a:pos x="817" y="485"/>
                  </a:cxn>
                  <a:cxn ang="0">
                    <a:pos x="804" y="547"/>
                  </a:cxn>
                  <a:cxn ang="0">
                    <a:pos x="785" y="609"/>
                  </a:cxn>
                  <a:cxn ang="0">
                    <a:pos x="761" y="671"/>
                  </a:cxn>
                  <a:cxn ang="0">
                    <a:pos x="728" y="736"/>
                  </a:cxn>
                  <a:cxn ang="0">
                    <a:pos x="689" y="795"/>
                  </a:cxn>
                  <a:cxn ang="0">
                    <a:pos x="647" y="847"/>
                  </a:cxn>
                  <a:cxn ang="0">
                    <a:pos x="602" y="894"/>
                  </a:cxn>
                  <a:cxn ang="0">
                    <a:pos x="553" y="935"/>
                  </a:cxn>
                  <a:cxn ang="0">
                    <a:pos x="503" y="968"/>
                  </a:cxn>
                  <a:cxn ang="0">
                    <a:pos x="451" y="994"/>
                  </a:cxn>
                  <a:cxn ang="0">
                    <a:pos x="397" y="1012"/>
                  </a:cxn>
                  <a:cxn ang="0">
                    <a:pos x="344" y="1022"/>
                  </a:cxn>
                  <a:cxn ang="0">
                    <a:pos x="292" y="1022"/>
                  </a:cxn>
                  <a:cxn ang="0">
                    <a:pos x="240" y="1015"/>
                  </a:cxn>
                  <a:cxn ang="0">
                    <a:pos x="191" y="997"/>
                  </a:cxn>
                  <a:cxn ang="0">
                    <a:pos x="149" y="973"/>
                  </a:cxn>
                  <a:cxn ang="0">
                    <a:pos x="112" y="943"/>
                  </a:cxn>
                  <a:cxn ang="0">
                    <a:pos x="79" y="907"/>
                  </a:cxn>
                  <a:cxn ang="0">
                    <a:pos x="53" y="865"/>
                  </a:cxn>
                  <a:cxn ang="0">
                    <a:pos x="31" y="819"/>
                  </a:cxn>
                  <a:cxn ang="0">
                    <a:pos x="14" y="769"/>
                  </a:cxn>
                  <a:cxn ang="0">
                    <a:pos x="5" y="713"/>
                  </a:cxn>
                  <a:cxn ang="0">
                    <a:pos x="0" y="658"/>
                  </a:cxn>
                  <a:cxn ang="0">
                    <a:pos x="0" y="598"/>
                  </a:cxn>
                  <a:cxn ang="0">
                    <a:pos x="6" y="537"/>
                  </a:cxn>
                  <a:cxn ang="0">
                    <a:pos x="19" y="475"/>
                  </a:cxn>
                  <a:cxn ang="0">
                    <a:pos x="39" y="413"/>
                  </a:cxn>
                  <a:cxn ang="0">
                    <a:pos x="63" y="351"/>
                  </a:cxn>
                  <a:cxn ang="0">
                    <a:pos x="95" y="286"/>
                  </a:cxn>
                  <a:cxn ang="0">
                    <a:pos x="134" y="227"/>
                  </a:cxn>
                  <a:cxn ang="0">
                    <a:pos x="177" y="175"/>
                  </a:cxn>
                  <a:cxn ang="0">
                    <a:pos x="222" y="128"/>
                  </a:cxn>
                  <a:cxn ang="0">
                    <a:pos x="271" y="87"/>
                  </a:cxn>
                  <a:cxn ang="0">
                    <a:pos x="321" y="54"/>
                  </a:cxn>
                  <a:cxn ang="0">
                    <a:pos x="373" y="28"/>
                  </a:cxn>
                  <a:cxn ang="0">
                    <a:pos x="426" y="10"/>
                  </a:cxn>
                  <a:cxn ang="0">
                    <a:pos x="478" y="0"/>
                  </a:cxn>
                </a:cxnLst>
                <a:rect l="0" t="0" r="r" b="b"/>
                <a:pathLst>
                  <a:path w="824" h="1022">
                    <a:moveTo>
                      <a:pt x="478" y="0"/>
                    </a:moveTo>
                    <a:lnTo>
                      <a:pt x="532" y="0"/>
                    </a:lnTo>
                    <a:lnTo>
                      <a:pt x="584" y="7"/>
                    </a:lnTo>
                    <a:lnTo>
                      <a:pt x="632" y="25"/>
                    </a:lnTo>
                    <a:lnTo>
                      <a:pt x="675" y="49"/>
                    </a:lnTo>
                    <a:lnTo>
                      <a:pt x="712" y="79"/>
                    </a:lnTo>
                    <a:lnTo>
                      <a:pt x="744" y="115"/>
                    </a:lnTo>
                    <a:lnTo>
                      <a:pt x="770" y="157"/>
                    </a:lnTo>
                    <a:lnTo>
                      <a:pt x="793" y="203"/>
                    </a:lnTo>
                    <a:lnTo>
                      <a:pt x="809" y="253"/>
                    </a:lnTo>
                    <a:lnTo>
                      <a:pt x="819" y="309"/>
                    </a:lnTo>
                    <a:lnTo>
                      <a:pt x="824" y="364"/>
                    </a:lnTo>
                    <a:lnTo>
                      <a:pt x="824" y="425"/>
                    </a:lnTo>
                    <a:lnTo>
                      <a:pt x="817" y="485"/>
                    </a:lnTo>
                    <a:lnTo>
                      <a:pt x="804" y="547"/>
                    </a:lnTo>
                    <a:lnTo>
                      <a:pt x="785" y="609"/>
                    </a:lnTo>
                    <a:lnTo>
                      <a:pt x="761" y="671"/>
                    </a:lnTo>
                    <a:lnTo>
                      <a:pt x="728" y="736"/>
                    </a:lnTo>
                    <a:lnTo>
                      <a:pt x="689" y="795"/>
                    </a:lnTo>
                    <a:lnTo>
                      <a:pt x="647" y="847"/>
                    </a:lnTo>
                    <a:lnTo>
                      <a:pt x="602" y="894"/>
                    </a:lnTo>
                    <a:lnTo>
                      <a:pt x="553" y="935"/>
                    </a:lnTo>
                    <a:lnTo>
                      <a:pt x="503" y="968"/>
                    </a:lnTo>
                    <a:lnTo>
                      <a:pt x="451" y="994"/>
                    </a:lnTo>
                    <a:lnTo>
                      <a:pt x="397" y="1012"/>
                    </a:lnTo>
                    <a:lnTo>
                      <a:pt x="344" y="1022"/>
                    </a:lnTo>
                    <a:lnTo>
                      <a:pt x="292" y="1022"/>
                    </a:lnTo>
                    <a:lnTo>
                      <a:pt x="240" y="1015"/>
                    </a:lnTo>
                    <a:lnTo>
                      <a:pt x="191" y="997"/>
                    </a:lnTo>
                    <a:lnTo>
                      <a:pt x="149" y="973"/>
                    </a:lnTo>
                    <a:lnTo>
                      <a:pt x="112" y="943"/>
                    </a:lnTo>
                    <a:lnTo>
                      <a:pt x="79" y="907"/>
                    </a:lnTo>
                    <a:lnTo>
                      <a:pt x="53" y="865"/>
                    </a:lnTo>
                    <a:lnTo>
                      <a:pt x="31" y="819"/>
                    </a:lnTo>
                    <a:lnTo>
                      <a:pt x="14" y="769"/>
                    </a:lnTo>
                    <a:lnTo>
                      <a:pt x="5" y="713"/>
                    </a:lnTo>
                    <a:lnTo>
                      <a:pt x="0" y="658"/>
                    </a:lnTo>
                    <a:lnTo>
                      <a:pt x="0" y="598"/>
                    </a:lnTo>
                    <a:lnTo>
                      <a:pt x="6" y="537"/>
                    </a:lnTo>
                    <a:lnTo>
                      <a:pt x="19" y="475"/>
                    </a:lnTo>
                    <a:lnTo>
                      <a:pt x="39" y="413"/>
                    </a:lnTo>
                    <a:lnTo>
                      <a:pt x="63" y="351"/>
                    </a:lnTo>
                    <a:lnTo>
                      <a:pt x="95" y="286"/>
                    </a:lnTo>
                    <a:lnTo>
                      <a:pt x="134" y="227"/>
                    </a:lnTo>
                    <a:lnTo>
                      <a:pt x="177" y="175"/>
                    </a:lnTo>
                    <a:lnTo>
                      <a:pt x="222" y="128"/>
                    </a:lnTo>
                    <a:lnTo>
                      <a:pt x="271" y="87"/>
                    </a:lnTo>
                    <a:lnTo>
                      <a:pt x="321" y="54"/>
                    </a:lnTo>
                    <a:lnTo>
                      <a:pt x="373" y="28"/>
                    </a:lnTo>
                    <a:lnTo>
                      <a:pt x="426" y="10"/>
                    </a:lnTo>
                    <a:lnTo>
                      <a:pt x="478" y="0"/>
                    </a:lnTo>
                    <a:close/>
                  </a:path>
                </a:pathLst>
              </a:custGeom>
              <a:solidFill>
                <a:srgbClr val="5C89A2"/>
              </a:solidFill>
              <a:ln w="0">
                <a:solidFill>
                  <a:srgbClr val="5C89A2"/>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7" name="Freeform 22">
                <a:extLst>
                  <a:ext uri="{FF2B5EF4-FFF2-40B4-BE49-F238E27FC236}">
                    <a16:creationId xmlns:a16="http://schemas.microsoft.com/office/drawing/2014/main" id="{A80EA570-50E8-C448-5E74-8CEA1E7938EF}"/>
                  </a:ext>
                </a:extLst>
              </p:cNvPr>
              <p:cNvSpPr>
                <a:spLocks/>
              </p:cNvSpPr>
              <p:nvPr/>
            </p:nvSpPr>
            <p:spPr bwMode="auto">
              <a:xfrm>
                <a:off x="4769723" y="1834472"/>
                <a:ext cx="970039" cy="1251619"/>
              </a:xfrm>
              <a:custGeom>
                <a:avLst/>
                <a:gdLst/>
                <a:ahLst/>
                <a:cxnLst>
                  <a:cxn ang="0">
                    <a:pos x="448" y="0"/>
                  </a:cxn>
                  <a:cxn ang="0">
                    <a:pos x="493" y="4"/>
                  </a:cxn>
                  <a:cxn ang="0">
                    <a:pos x="538" y="19"/>
                  </a:cxn>
                  <a:cxn ang="0">
                    <a:pos x="576" y="40"/>
                  </a:cxn>
                  <a:cxn ang="0">
                    <a:pos x="607" y="70"/>
                  </a:cxn>
                  <a:cxn ang="0">
                    <a:pos x="634" y="104"/>
                  </a:cxn>
                  <a:cxn ang="0">
                    <a:pos x="657" y="143"/>
                  </a:cxn>
                  <a:cxn ang="0">
                    <a:pos x="673" y="187"/>
                  </a:cxn>
                  <a:cxn ang="0">
                    <a:pos x="684" y="236"/>
                  </a:cxn>
                  <a:cxn ang="0">
                    <a:pos x="689" y="288"/>
                  </a:cxn>
                  <a:cxn ang="0">
                    <a:pos x="689" y="342"/>
                  </a:cxn>
                  <a:cxn ang="0">
                    <a:pos x="684" y="399"/>
                  </a:cxn>
                  <a:cxn ang="0">
                    <a:pos x="671" y="458"/>
                  </a:cxn>
                  <a:cxn ang="0">
                    <a:pos x="655" y="517"/>
                  </a:cxn>
                  <a:cxn ang="0">
                    <a:pos x="631" y="575"/>
                  </a:cxn>
                  <a:cxn ang="0">
                    <a:pos x="600" y="637"/>
                  </a:cxn>
                  <a:cxn ang="0">
                    <a:pos x="563" y="693"/>
                  </a:cxn>
                  <a:cxn ang="0">
                    <a:pos x="524" y="742"/>
                  </a:cxn>
                  <a:cxn ang="0">
                    <a:pos x="480" y="786"/>
                  </a:cxn>
                  <a:cxn ang="0">
                    <a:pos x="435" y="822"/>
                  </a:cxn>
                  <a:cxn ang="0">
                    <a:pos x="388" y="851"/>
                  </a:cxn>
                  <a:cxn ang="0">
                    <a:pos x="339" y="872"/>
                  </a:cxn>
                  <a:cxn ang="0">
                    <a:pos x="290" y="885"/>
                  </a:cxn>
                  <a:cxn ang="0">
                    <a:pos x="242" y="889"/>
                  </a:cxn>
                  <a:cxn ang="0">
                    <a:pos x="196" y="884"/>
                  </a:cxn>
                  <a:cxn ang="0">
                    <a:pos x="151" y="869"/>
                  </a:cxn>
                  <a:cxn ang="0">
                    <a:pos x="113" y="848"/>
                  </a:cxn>
                  <a:cxn ang="0">
                    <a:pos x="83" y="818"/>
                  </a:cxn>
                  <a:cxn ang="0">
                    <a:pos x="55" y="784"/>
                  </a:cxn>
                  <a:cxn ang="0">
                    <a:pos x="32" y="745"/>
                  </a:cxn>
                  <a:cxn ang="0">
                    <a:pos x="16" y="701"/>
                  </a:cxn>
                  <a:cxn ang="0">
                    <a:pos x="5" y="652"/>
                  </a:cxn>
                  <a:cxn ang="0">
                    <a:pos x="0" y="600"/>
                  </a:cxn>
                  <a:cxn ang="0">
                    <a:pos x="0" y="546"/>
                  </a:cxn>
                  <a:cxn ang="0">
                    <a:pos x="5" y="489"/>
                  </a:cxn>
                  <a:cxn ang="0">
                    <a:pos x="18" y="430"/>
                  </a:cxn>
                  <a:cxn ang="0">
                    <a:pos x="34" y="371"/>
                  </a:cxn>
                  <a:cxn ang="0">
                    <a:pos x="58" y="313"/>
                  </a:cxn>
                  <a:cxn ang="0">
                    <a:pos x="89" y="251"/>
                  </a:cxn>
                  <a:cxn ang="0">
                    <a:pos x="126" y="195"/>
                  </a:cxn>
                  <a:cxn ang="0">
                    <a:pos x="165" y="146"/>
                  </a:cxn>
                  <a:cxn ang="0">
                    <a:pos x="209" y="102"/>
                  </a:cxn>
                  <a:cxn ang="0">
                    <a:pos x="255" y="66"/>
                  </a:cxn>
                  <a:cxn ang="0">
                    <a:pos x="302" y="37"/>
                  </a:cxn>
                  <a:cxn ang="0">
                    <a:pos x="350" y="16"/>
                  </a:cxn>
                  <a:cxn ang="0">
                    <a:pos x="399" y="3"/>
                  </a:cxn>
                  <a:cxn ang="0">
                    <a:pos x="448" y="0"/>
                  </a:cxn>
                </a:cxnLst>
                <a:rect l="0" t="0" r="r" b="b"/>
                <a:pathLst>
                  <a:path w="689" h="889">
                    <a:moveTo>
                      <a:pt x="448" y="0"/>
                    </a:moveTo>
                    <a:lnTo>
                      <a:pt x="493" y="4"/>
                    </a:lnTo>
                    <a:lnTo>
                      <a:pt x="538" y="19"/>
                    </a:lnTo>
                    <a:lnTo>
                      <a:pt x="576" y="40"/>
                    </a:lnTo>
                    <a:lnTo>
                      <a:pt x="607" y="70"/>
                    </a:lnTo>
                    <a:lnTo>
                      <a:pt x="634" y="104"/>
                    </a:lnTo>
                    <a:lnTo>
                      <a:pt x="657" y="143"/>
                    </a:lnTo>
                    <a:lnTo>
                      <a:pt x="673" y="187"/>
                    </a:lnTo>
                    <a:lnTo>
                      <a:pt x="684" y="236"/>
                    </a:lnTo>
                    <a:lnTo>
                      <a:pt x="689" y="288"/>
                    </a:lnTo>
                    <a:lnTo>
                      <a:pt x="689" y="342"/>
                    </a:lnTo>
                    <a:lnTo>
                      <a:pt x="684" y="399"/>
                    </a:lnTo>
                    <a:lnTo>
                      <a:pt x="671" y="458"/>
                    </a:lnTo>
                    <a:lnTo>
                      <a:pt x="655" y="517"/>
                    </a:lnTo>
                    <a:lnTo>
                      <a:pt x="631" y="575"/>
                    </a:lnTo>
                    <a:lnTo>
                      <a:pt x="600" y="637"/>
                    </a:lnTo>
                    <a:lnTo>
                      <a:pt x="563" y="693"/>
                    </a:lnTo>
                    <a:lnTo>
                      <a:pt x="524" y="742"/>
                    </a:lnTo>
                    <a:lnTo>
                      <a:pt x="480" y="786"/>
                    </a:lnTo>
                    <a:lnTo>
                      <a:pt x="435" y="822"/>
                    </a:lnTo>
                    <a:lnTo>
                      <a:pt x="388" y="851"/>
                    </a:lnTo>
                    <a:lnTo>
                      <a:pt x="339" y="872"/>
                    </a:lnTo>
                    <a:lnTo>
                      <a:pt x="290" y="885"/>
                    </a:lnTo>
                    <a:lnTo>
                      <a:pt x="242" y="889"/>
                    </a:lnTo>
                    <a:lnTo>
                      <a:pt x="196" y="884"/>
                    </a:lnTo>
                    <a:lnTo>
                      <a:pt x="151" y="869"/>
                    </a:lnTo>
                    <a:lnTo>
                      <a:pt x="113" y="848"/>
                    </a:lnTo>
                    <a:lnTo>
                      <a:pt x="83" y="818"/>
                    </a:lnTo>
                    <a:lnTo>
                      <a:pt x="55" y="784"/>
                    </a:lnTo>
                    <a:lnTo>
                      <a:pt x="32" y="745"/>
                    </a:lnTo>
                    <a:lnTo>
                      <a:pt x="16" y="701"/>
                    </a:lnTo>
                    <a:lnTo>
                      <a:pt x="5" y="652"/>
                    </a:lnTo>
                    <a:lnTo>
                      <a:pt x="0" y="600"/>
                    </a:lnTo>
                    <a:lnTo>
                      <a:pt x="0" y="546"/>
                    </a:lnTo>
                    <a:lnTo>
                      <a:pt x="5" y="489"/>
                    </a:lnTo>
                    <a:lnTo>
                      <a:pt x="18" y="430"/>
                    </a:lnTo>
                    <a:lnTo>
                      <a:pt x="34" y="371"/>
                    </a:lnTo>
                    <a:lnTo>
                      <a:pt x="58" y="313"/>
                    </a:lnTo>
                    <a:lnTo>
                      <a:pt x="89" y="251"/>
                    </a:lnTo>
                    <a:lnTo>
                      <a:pt x="126" y="195"/>
                    </a:lnTo>
                    <a:lnTo>
                      <a:pt x="165" y="146"/>
                    </a:lnTo>
                    <a:lnTo>
                      <a:pt x="209" y="102"/>
                    </a:lnTo>
                    <a:lnTo>
                      <a:pt x="255" y="66"/>
                    </a:lnTo>
                    <a:lnTo>
                      <a:pt x="302" y="37"/>
                    </a:lnTo>
                    <a:lnTo>
                      <a:pt x="350" y="16"/>
                    </a:lnTo>
                    <a:lnTo>
                      <a:pt x="399" y="3"/>
                    </a:lnTo>
                    <a:lnTo>
                      <a:pt x="448" y="0"/>
                    </a:lnTo>
                    <a:close/>
                  </a:path>
                </a:pathLst>
              </a:custGeom>
              <a:solidFill>
                <a:srgbClr val="9F969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8" name="Freeform 23">
                <a:extLst>
                  <a:ext uri="{FF2B5EF4-FFF2-40B4-BE49-F238E27FC236}">
                    <a16:creationId xmlns:a16="http://schemas.microsoft.com/office/drawing/2014/main" id="{63103F88-D380-C811-C303-5AAB9342C283}"/>
                  </a:ext>
                </a:extLst>
              </p:cNvPr>
              <p:cNvSpPr>
                <a:spLocks/>
              </p:cNvSpPr>
              <p:nvPr/>
            </p:nvSpPr>
            <p:spPr bwMode="auto">
              <a:xfrm>
                <a:off x="4495182" y="1614335"/>
                <a:ext cx="1031986" cy="1464718"/>
              </a:xfrm>
              <a:custGeom>
                <a:avLst/>
                <a:gdLst/>
                <a:ahLst/>
                <a:cxnLst>
                  <a:cxn ang="0">
                    <a:pos x="523" y="0"/>
                  </a:cxn>
                  <a:cxn ang="0">
                    <a:pos x="527" y="0"/>
                  </a:cxn>
                  <a:cxn ang="0">
                    <a:pos x="733" y="85"/>
                  </a:cxn>
                  <a:cxn ang="0">
                    <a:pos x="685" y="67"/>
                  </a:cxn>
                  <a:cxn ang="0">
                    <a:pos x="636" y="59"/>
                  </a:cxn>
                  <a:cxn ang="0">
                    <a:pos x="589" y="60"/>
                  </a:cxn>
                  <a:cxn ang="0">
                    <a:pos x="544" y="69"/>
                  </a:cxn>
                  <a:cxn ang="0">
                    <a:pos x="500" y="85"/>
                  </a:cxn>
                  <a:cxn ang="0">
                    <a:pos x="458" y="106"/>
                  </a:cxn>
                  <a:cxn ang="0">
                    <a:pos x="417" y="132"/>
                  </a:cxn>
                  <a:cxn ang="0">
                    <a:pos x="380" y="162"/>
                  </a:cxn>
                  <a:cxn ang="0">
                    <a:pos x="346" y="194"/>
                  </a:cxn>
                  <a:cxn ang="0">
                    <a:pos x="313" y="228"/>
                  </a:cxn>
                  <a:cxn ang="0">
                    <a:pos x="286" y="264"/>
                  </a:cxn>
                  <a:cxn ang="0">
                    <a:pos x="260" y="299"/>
                  </a:cxn>
                  <a:cxn ang="0">
                    <a:pos x="239" y="333"/>
                  </a:cxn>
                  <a:cxn ang="0">
                    <a:pos x="221" y="364"/>
                  </a:cxn>
                  <a:cxn ang="0">
                    <a:pos x="208" y="393"/>
                  </a:cxn>
                  <a:cxn ang="0">
                    <a:pos x="182" y="463"/>
                  </a:cxn>
                  <a:cxn ang="0">
                    <a:pos x="161" y="530"/>
                  </a:cxn>
                  <a:cxn ang="0">
                    <a:pos x="148" y="592"/>
                  </a:cxn>
                  <a:cxn ang="0">
                    <a:pos x="138" y="651"/>
                  </a:cxn>
                  <a:cxn ang="0">
                    <a:pos x="135" y="705"/>
                  </a:cxn>
                  <a:cxn ang="0">
                    <a:pos x="136" y="754"/>
                  </a:cxn>
                  <a:cxn ang="0">
                    <a:pos x="140" y="799"/>
                  </a:cxn>
                  <a:cxn ang="0">
                    <a:pos x="148" y="840"/>
                  </a:cxn>
                  <a:cxn ang="0">
                    <a:pos x="156" y="878"/>
                  </a:cxn>
                  <a:cxn ang="0">
                    <a:pos x="167" y="910"/>
                  </a:cxn>
                  <a:cxn ang="0">
                    <a:pos x="180" y="940"/>
                  </a:cxn>
                  <a:cxn ang="0">
                    <a:pos x="193" y="964"/>
                  </a:cxn>
                  <a:cxn ang="0">
                    <a:pos x="205" y="985"/>
                  </a:cxn>
                  <a:cxn ang="0">
                    <a:pos x="216" y="1003"/>
                  </a:cxn>
                  <a:cxn ang="0">
                    <a:pos x="227" y="1016"/>
                  </a:cxn>
                  <a:cxn ang="0">
                    <a:pos x="235" y="1025"/>
                  </a:cxn>
                  <a:cxn ang="0">
                    <a:pos x="240" y="1031"/>
                  </a:cxn>
                  <a:cxn ang="0">
                    <a:pos x="242" y="1033"/>
                  </a:cxn>
                  <a:cxn ang="0">
                    <a:pos x="34" y="892"/>
                  </a:cxn>
                  <a:cxn ang="0">
                    <a:pos x="13" y="821"/>
                  </a:cxn>
                  <a:cxn ang="0">
                    <a:pos x="2" y="746"/>
                  </a:cxn>
                  <a:cxn ang="0">
                    <a:pos x="0" y="669"/>
                  </a:cxn>
                  <a:cxn ang="0">
                    <a:pos x="8" y="592"/>
                  </a:cxn>
                  <a:cxn ang="0">
                    <a:pos x="24" y="514"/>
                  </a:cxn>
                  <a:cxn ang="0">
                    <a:pos x="49" y="434"/>
                  </a:cxn>
                  <a:cxn ang="0">
                    <a:pos x="85" y="356"/>
                  </a:cxn>
                  <a:cxn ang="0">
                    <a:pos x="130" y="277"/>
                  </a:cxn>
                  <a:cxn ang="0">
                    <a:pos x="183" y="199"/>
                  </a:cxn>
                  <a:cxn ang="0">
                    <a:pos x="224" y="152"/>
                  </a:cxn>
                  <a:cxn ang="0">
                    <a:pos x="266" y="113"/>
                  </a:cxn>
                  <a:cxn ang="0">
                    <a:pos x="308" y="80"/>
                  </a:cxn>
                  <a:cxn ang="0">
                    <a:pos x="351" y="56"/>
                  </a:cxn>
                  <a:cxn ang="0">
                    <a:pos x="391" y="36"/>
                  </a:cxn>
                  <a:cxn ang="0">
                    <a:pos x="428" y="21"/>
                  </a:cxn>
                  <a:cxn ang="0">
                    <a:pos x="461" y="12"/>
                  </a:cxn>
                  <a:cxn ang="0">
                    <a:pos x="488" y="5"/>
                  </a:cxn>
                  <a:cxn ang="0">
                    <a:pos x="510" y="2"/>
                  </a:cxn>
                  <a:cxn ang="0">
                    <a:pos x="523" y="0"/>
                  </a:cxn>
                </a:cxnLst>
                <a:rect l="0" t="0" r="r" b="b"/>
                <a:pathLst>
                  <a:path w="733" h="1033">
                    <a:moveTo>
                      <a:pt x="523" y="0"/>
                    </a:moveTo>
                    <a:lnTo>
                      <a:pt x="527" y="0"/>
                    </a:lnTo>
                    <a:lnTo>
                      <a:pt x="733" y="85"/>
                    </a:lnTo>
                    <a:lnTo>
                      <a:pt x="685" y="67"/>
                    </a:lnTo>
                    <a:lnTo>
                      <a:pt x="636" y="59"/>
                    </a:lnTo>
                    <a:lnTo>
                      <a:pt x="589" y="60"/>
                    </a:lnTo>
                    <a:lnTo>
                      <a:pt x="544" y="69"/>
                    </a:lnTo>
                    <a:lnTo>
                      <a:pt x="500" y="85"/>
                    </a:lnTo>
                    <a:lnTo>
                      <a:pt x="458" y="106"/>
                    </a:lnTo>
                    <a:lnTo>
                      <a:pt x="417" y="132"/>
                    </a:lnTo>
                    <a:lnTo>
                      <a:pt x="380" y="162"/>
                    </a:lnTo>
                    <a:lnTo>
                      <a:pt x="346" y="194"/>
                    </a:lnTo>
                    <a:lnTo>
                      <a:pt x="313" y="228"/>
                    </a:lnTo>
                    <a:lnTo>
                      <a:pt x="286" y="264"/>
                    </a:lnTo>
                    <a:lnTo>
                      <a:pt x="260" y="299"/>
                    </a:lnTo>
                    <a:lnTo>
                      <a:pt x="239" y="333"/>
                    </a:lnTo>
                    <a:lnTo>
                      <a:pt x="221" y="364"/>
                    </a:lnTo>
                    <a:lnTo>
                      <a:pt x="208" y="393"/>
                    </a:lnTo>
                    <a:lnTo>
                      <a:pt x="182" y="463"/>
                    </a:lnTo>
                    <a:lnTo>
                      <a:pt x="161" y="530"/>
                    </a:lnTo>
                    <a:lnTo>
                      <a:pt x="148" y="592"/>
                    </a:lnTo>
                    <a:lnTo>
                      <a:pt x="138" y="651"/>
                    </a:lnTo>
                    <a:lnTo>
                      <a:pt x="135" y="705"/>
                    </a:lnTo>
                    <a:lnTo>
                      <a:pt x="136" y="754"/>
                    </a:lnTo>
                    <a:lnTo>
                      <a:pt x="140" y="799"/>
                    </a:lnTo>
                    <a:lnTo>
                      <a:pt x="148" y="840"/>
                    </a:lnTo>
                    <a:lnTo>
                      <a:pt x="156" y="878"/>
                    </a:lnTo>
                    <a:lnTo>
                      <a:pt x="167" y="910"/>
                    </a:lnTo>
                    <a:lnTo>
                      <a:pt x="180" y="940"/>
                    </a:lnTo>
                    <a:lnTo>
                      <a:pt x="193" y="964"/>
                    </a:lnTo>
                    <a:lnTo>
                      <a:pt x="205" y="985"/>
                    </a:lnTo>
                    <a:lnTo>
                      <a:pt x="216" y="1003"/>
                    </a:lnTo>
                    <a:lnTo>
                      <a:pt x="227" y="1016"/>
                    </a:lnTo>
                    <a:lnTo>
                      <a:pt x="235" y="1025"/>
                    </a:lnTo>
                    <a:lnTo>
                      <a:pt x="240" y="1031"/>
                    </a:lnTo>
                    <a:lnTo>
                      <a:pt x="242" y="1033"/>
                    </a:lnTo>
                    <a:lnTo>
                      <a:pt x="34" y="892"/>
                    </a:lnTo>
                    <a:lnTo>
                      <a:pt x="13" y="821"/>
                    </a:lnTo>
                    <a:lnTo>
                      <a:pt x="2" y="746"/>
                    </a:lnTo>
                    <a:lnTo>
                      <a:pt x="0" y="669"/>
                    </a:lnTo>
                    <a:lnTo>
                      <a:pt x="8" y="592"/>
                    </a:lnTo>
                    <a:lnTo>
                      <a:pt x="24" y="514"/>
                    </a:lnTo>
                    <a:lnTo>
                      <a:pt x="49" y="434"/>
                    </a:lnTo>
                    <a:lnTo>
                      <a:pt x="85" y="356"/>
                    </a:lnTo>
                    <a:lnTo>
                      <a:pt x="130" y="277"/>
                    </a:lnTo>
                    <a:lnTo>
                      <a:pt x="183" y="199"/>
                    </a:lnTo>
                    <a:lnTo>
                      <a:pt x="224" y="152"/>
                    </a:lnTo>
                    <a:lnTo>
                      <a:pt x="266" y="113"/>
                    </a:lnTo>
                    <a:lnTo>
                      <a:pt x="308" y="80"/>
                    </a:lnTo>
                    <a:lnTo>
                      <a:pt x="351" y="56"/>
                    </a:lnTo>
                    <a:lnTo>
                      <a:pt x="391" y="36"/>
                    </a:lnTo>
                    <a:lnTo>
                      <a:pt x="428" y="21"/>
                    </a:lnTo>
                    <a:lnTo>
                      <a:pt x="461" y="12"/>
                    </a:lnTo>
                    <a:lnTo>
                      <a:pt x="488" y="5"/>
                    </a:lnTo>
                    <a:lnTo>
                      <a:pt x="510" y="2"/>
                    </a:lnTo>
                    <a:lnTo>
                      <a:pt x="523" y="0"/>
                    </a:lnTo>
                    <a:close/>
                  </a:path>
                </a:pathLst>
              </a:custGeom>
              <a:solidFill>
                <a:srgbClr val="5C89A2"/>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9" name="Freeform 24">
                <a:extLst>
                  <a:ext uri="{FF2B5EF4-FFF2-40B4-BE49-F238E27FC236}">
                    <a16:creationId xmlns:a16="http://schemas.microsoft.com/office/drawing/2014/main" id="{34354340-22B6-F924-6B76-FD609E753BC1}"/>
                  </a:ext>
                </a:extLst>
              </p:cNvPr>
              <p:cNvSpPr>
                <a:spLocks/>
              </p:cNvSpPr>
              <p:nvPr/>
            </p:nvSpPr>
            <p:spPr bwMode="auto">
              <a:xfrm>
                <a:off x="4769185" y="2274096"/>
                <a:ext cx="985300" cy="832748"/>
              </a:xfrm>
              <a:custGeom>
                <a:avLst/>
                <a:gdLst/>
                <a:ahLst/>
                <a:cxnLst>
                  <a:cxn ang="0">
                    <a:pos x="691" y="0"/>
                  </a:cxn>
                  <a:cxn ang="0">
                    <a:pos x="686" y="61"/>
                  </a:cxn>
                  <a:cxn ang="0">
                    <a:pos x="675" y="123"/>
                  </a:cxn>
                  <a:cxn ang="0">
                    <a:pos x="657" y="185"/>
                  </a:cxn>
                  <a:cxn ang="0">
                    <a:pos x="631" y="248"/>
                  </a:cxn>
                  <a:cxn ang="0">
                    <a:pos x="602" y="305"/>
                  </a:cxn>
                  <a:cxn ang="0">
                    <a:pos x="569" y="356"/>
                  </a:cxn>
                  <a:cxn ang="0">
                    <a:pos x="534" y="403"/>
                  </a:cxn>
                  <a:cxn ang="0">
                    <a:pos x="495" y="446"/>
                  </a:cxn>
                  <a:cxn ang="0">
                    <a:pos x="454" y="482"/>
                  </a:cxn>
                  <a:cxn ang="0">
                    <a:pos x="410" y="511"/>
                  </a:cxn>
                  <a:cxn ang="0">
                    <a:pos x="366" y="534"/>
                  </a:cxn>
                  <a:cxn ang="0">
                    <a:pos x="323" y="550"/>
                  </a:cxn>
                  <a:cxn ang="0">
                    <a:pos x="279" y="560"/>
                  </a:cxn>
                  <a:cxn ang="0">
                    <a:pos x="235" y="562"/>
                  </a:cxn>
                  <a:cxn ang="0">
                    <a:pos x="193" y="557"/>
                  </a:cxn>
                  <a:cxn ang="0">
                    <a:pos x="152" y="542"/>
                  </a:cxn>
                  <a:cxn ang="0">
                    <a:pos x="115" y="521"/>
                  </a:cxn>
                  <a:cxn ang="0">
                    <a:pos x="83" y="491"/>
                  </a:cxn>
                  <a:cxn ang="0">
                    <a:pos x="55" y="456"/>
                  </a:cxn>
                  <a:cxn ang="0">
                    <a:pos x="32" y="416"/>
                  </a:cxn>
                  <a:cxn ang="0">
                    <a:pos x="16" y="371"/>
                  </a:cxn>
                  <a:cxn ang="0">
                    <a:pos x="5" y="322"/>
                  </a:cxn>
                  <a:cxn ang="0">
                    <a:pos x="0" y="268"/>
                  </a:cxn>
                  <a:cxn ang="0">
                    <a:pos x="0" y="213"/>
                  </a:cxn>
                  <a:cxn ang="0">
                    <a:pos x="37" y="190"/>
                  </a:cxn>
                  <a:cxn ang="0">
                    <a:pos x="78" y="172"/>
                  </a:cxn>
                  <a:cxn ang="0">
                    <a:pos x="120" y="159"/>
                  </a:cxn>
                  <a:cxn ang="0">
                    <a:pos x="164" y="154"/>
                  </a:cxn>
                  <a:cxn ang="0">
                    <a:pos x="209" y="159"/>
                  </a:cxn>
                  <a:cxn ang="0">
                    <a:pos x="255" y="172"/>
                  </a:cxn>
                  <a:cxn ang="0">
                    <a:pos x="300" y="198"/>
                  </a:cxn>
                  <a:cxn ang="0">
                    <a:pos x="347" y="226"/>
                  </a:cxn>
                  <a:cxn ang="0">
                    <a:pos x="392" y="245"/>
                  </a:cxn>
                  <a:cxn ang="0">
                    <a:pos x="435" y="255"/>
                  </a:cxn>
                  <a:cxn ang="0">
                    <a:pos x="475" y="255"/>
                  </a:cxn>
                  <a:cxn ang="0">
                    <a:pos x="513" y="245"/>
                  </a:cxn>
                  <a:cxn ang="0">
                    <a:pos x="548" y="226"/>
                  </a:cxn>
                  <a:cxn ang="0">
                    <a:pos x="581" y="199"/>
                  </a:cxn>
                  <a:cxn ang="0">
                    <a:pos x="611" y="162"/>
                  </a:cxn>
                  <a:cxn ang="0">
                    <a:pos x="639" y="116"/>
                  </a:cxn>
                  <a:cxn ang="0">
                    <a:pos x="667" y="62"/>
                  </a:cxn>
                  <a:cxn ang="0">
                    <a:pos x="691" y="0"/>
                  </a:cxn>
                </a:cxnLst>
                <a:rect l="0" t="0" r="r" b="b"/>
                <a:pathLst>
                  <a:path w="691" h="562">
                    <a:moveTo>
                      <a:pt x="691" y="0"/>
                    </a:moveTo>
                    <a:lnTo>
                      <a:pt x="686" y="61"/>
                    </a:lnTo>
                    <a:lnTo>
                      <a:pt x="675" y="123"/>
                    </a:lnTo>
                    <a:lnTo>
                      <a:pt x="657" y="185"/>
                    </a:lnTo>
                    <a:lnTo>
                      <a:pt x="631" y="248"/>
                    </a:lnTo>
                    <a:lnTo>
                      <a:pt x="602" y="305"/>
                    </a:lnTo>
                    <a:lnTo>
                      <a:pt x="569" y="356"/>
                    </a:lnTo>
                    <a:lnTo>
                      <a:pt x="534" y="403"/>
                    </a:lnTo>
                    <a:lnTo>
                      <a:pt x="495" y="446"/>
                    </a:lnTo>
                    <a:lnTo>
                      <a:pt x="454" y="482"/>
                    </a:lnTo>
                    <a:lnTo>
                      <a:pt x="410" y="511"/>
                    </a:lnTo>
                    <a:lnTo>
                      <a:pt x="366" y="534"/>
                    </a:lnTo>
                    <a:lnTo>
                      <a:pt x="323" y="550"/>
                    </a:lnTo>
                    <a:lnTo>
                      <a:pt x="279" y="560"/>
                    </a:lnTo>
                    <a:lnTo>
                      <a:pt x="235" y="562"/>
                    </a:lnTo>
                    <a:lnTo>
                      <a:pt x="193" y="557"/>
                    </a:lnTo>
                    <a:lnTo>
                      <a:pt x="152" y="542"/>
                    </a:lnTo>
                    <a:lnTo>
                      <a:pt x="115" y="521"/>
                    </a:lnTo>
                    <a:lnTo>
                      <a:pt x="83" y="491"/>
                    </a:lnTo>
                    <a:lnTo>
                      <a:pt x="55" y="456"/>
                    </a:lnTo>
                    <a:lnTo>
                      <a:pt x="32" y="416"/>
                    </a:lnTo>
                    <a:lnTo>
                      <a:pt x="16" y="371"/>
                    </a:lnTo>
                    <a:lnTo>
                      <a:pt x="5" y="322"/>
                    </a:lnTo>
                    <a:lnTo>
                      <a:pt x="0" y="268"/>
                    </a:lnTo>
                    <a:lnTo>
                      <a:pt x="0" y="213"/>
                    </a:lnTo>
                    <a:lnTo>
                      <a:pt x="37" y="190"/>
                    </a:lnTo>
                    <a:lnTo>
                      <a:pt x="78" y="172"/>
                    </a:lnTo>
                    <a:lnTo>
                      <a:pt x="120" y="159"/>
                    </a:lnTo>
                    <a:lnTo>
                      <a:pt x="164" y="154"/>
                    </a:lnTo>
                    <a:lnTo>
                      <a:pt x="209" y="159"/>
                    </a:lnTo>
                    <a:lnTo>
                      <a:pt x="255" y="172"/>
                    </a:lnTo>
                    <a:lnTo>
                      <a:pt x="300" y="198"/>
                    </a:lnTo>
                    <a:lnTo>
                      <a:pt x="347" y="226"/>
                    </a:lnTo>
                    <a:lnTo>
                      <a:pt x="392" y="245"/>
                    </a:lnTo>
                    <a:lnTo>
                      <a:pt x="435" y="255"/>
                    </a:lnTo>
                    <a:lnTo>
                      <a:pt x="475" y="255"/>
                    </a:lnTo>
                    <a:lnTo>
                      <a:pt x="513" y="245"/>
                    </a:lnTo>
                    <a:lnTo>
                      <a:pt x="548" y="226"/>
                    </a:lnTo>
                    <a:lnTo>
                      <a:pt x="581" y="199"/>
                    </a:lnTo>
                    <a:lnTo>
                      <a:pt x="611" y="162"/>
                    </a:lnTo>
                    <a:lnTo>
                      <a:pt x="639" y="116"/>
                    </a:lnTo>
                    <a:lnTo>
                      <a:pt x="667" y="62"/>
                    </a:lnTo>
                    <a:lnTo>
                      <a:pt x="691" y="0"/>
                    </a:lnTo>
                    <a:close/>
                  </a:path>
                </a:pathLst>
              </a:custGeom>
              <a:solidFill>
                <a:srgbClr val="8AAA7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30" name="Group 29">
            <a:extLst>
              <a:ext uri="{FF2B5EF4-FFF2-40B4-BE49-F238E27FC236}">
                <a16:creationId xmlns:a16="http://schemas.microsoft.com/office/drawing/2014/main" id="{9CBC7652-221A-E6A4-741F-023F60E92739}"/>
              </a:ext>
            </a:extLst>
          </p:cNvPr>
          <p:cNvGrpSpPr/>
          <p:nvPr/>
        </p:nvGrpSpPr>
        <p:grpSpPr>
          <a:xfrm>
            <a:off x="3766919" y="2347496"/>
            <a:ext cx="429768" cy="429768"/>
            <a:chOff x="2420738" y="4461950"/>
            <a:chExt cx="921591" cy="921591"/>
          </a:xfrm>
          <a:solidFill>
            <a:srgbClr val="000000">
              <a:alpha val="25098"/>
            </a:srgbClr>
          </a:solidFill>
        </p:grpSpPr>
        <p:sp>
          <p:nvSpPr>
            <p:cNvPr id="31" name="Oval 30">
              <a:extLst>
                <a:ext uri="{FF2B5EF4-FFF2-40B4-BE49-F238E27FC236}">
                  <a16:creationId xmlns:a16="http://schemas.microsoft.com/office/drawing/2014/main" id="{3006E81B-AB74-2DA6-9A1E-2510668772E9}"/>
                </a:ext>
              </a:extLst>
            </p:cNvPr>
            <p:cNvSpPr/>
            <p:nvPr/>
          </p:nvSpPr>
          <p:spPr>
            <a:xfrm>
              <a:off x="2420738" y="4461950"/>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32" name="Group 31">
              <a:extLst>
                <a:ext uri="{FF2B5EF4-FFF2-40B4-BE49-F238E27FC236}">
                  <a16:creationId xmlns:a16="http://schemas.microsoft.com/office/drawing/2014/main" id="{F7298A23-8F73-E333-0234-A7BFBBE03DCF}"/>
                </a:ext>
              </a:extLst>
            </p:cNvPr>
            <p:cNvGrpSpPr/>
            <p:nvPr/>
          </p:nvGrpSpPr>
          <p:grpSpPr>
            <a:xfrm>
              <a:off x="2518647" y="4551220"/>
              <a:ext cx="746051" cy="743048"/>
              <a:chOff x="726565" y="2786910"/>
              <a:chExt cx="519255" cy="517167"/>
            </a:xfrm>
            <a:grpFill/>
          </p:grpSpPr>
          <p:sp>
            <p:nvSpPr>
              <p:cNvPr id="33" name="Freeform 17">
                <a:extLst>
                  <a:ext uri="{FF2B5EF4-FFF2-40B4-BE49-F238E27FC236}">
                    <a16:creationId xmlns:a16="http://schemas.microsoft.com/office/drawing/2014/main" id="{249E5F79-78AC-0DB8-F40F-CEB388A7D223}"/>
                  </a:ext>
                </a:extLst>
              </p:cNvPr>
              <p:cNvSpPr>
                <a:spLocks/>
              </p:cNvSpPr>
              <p:nvPr/>
            </p:nvSpPr>
            <p:spPr bwMode="auto">
              <a:xfrm>
                <a:off x="1109999" y="2841238"/>
                <a:ext cx="135821" cy="284180"/>
              </a:xfrm>
              <a:custGeom>
                <a:avLst/>
                <a:gdLst>
                  <a:gd name="T0" fmla="*/ 15 w 55"/>
                  <a:gd name="T1" fmla="*/ 0 h 115"/>
                  <a:gd name="T2" fmla="*/ 0 w 55"/>
                  <a:gd name="T3" fmla="*/ 22 h 115"/>
                  <a:gd name="T4" fmla="*/ 28 w 55"/>
                  <a:gd name="T5" fmla="*/ 82 h 115"/>
                  <a:gd name="T6" fmla="*/ 25 w 55"/>
                  <a:gd name="T7" fmla="*/ 105 h 115"/>
                  <a:gd name="T8" fmla="*/ 50 w 55"/>
                  <a:gd name="T9" fmla="*/ 115 h 115"/>
                  <a:gd name="T10" fmla="*/ 55 w 55"/>
                  <a:gd name="T11" fmla="*/ 82 h 115"/>
                  <a:gd name="T12" fmla="*/ 15 w 5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55" h="115">
                    <a:moveTo>
                      <a:pt x="15" y="0"/>
                    </a:moveTo>
                    <a:cubicBezTo>
                      <a:pt x="0" y="22"/>
                      <a:pt x="0" y="22"/>
                      <a:pt x="0" y="22"/>
                    </a:cubicBezTo>
                    <a:cubicBezTo>
                      <a:pt x="17" y="36"/>
                      <a:pt x="28" y="58"/>
                      <a:pt x="28" y="82"/>
                    </a:cubicBezTo>
                    <a:cubicBezTo>
                      <a:pt x="28" y="90"/>
                      <a:pt x="27" y="98"/>
                      <a:pt x="25" y="105"/>
                    </a:cubicBezTo>
                    <a:cubicBezTo>
                      <a:pt x="50" y="115"/>
                      <a:pt x="50" y="115"/>
                      <a:pt x="50" y="115"/>
                    </a:cubicBezTo>
                    <a:cubicBezTo>
                      <a:pt x="53" y="105"/>
                      <a:pt x="55" y="94"/>
                      <a:pt x="55" y="82"/>
                    </a:cubicBezTo>
                    <a:cubicBezTo>
                      <a:pt x="55" y="49"/>
                      <a:pt x="39" y="19"/>
                      <a:pt x="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4" name="Freeform 18">
                <a:extLst>
                  <a:ext uri="{FF2B5EF4-FFF2-40B4-BE49-F238E27FC236}">
                    <a16:creationId xmlns:a16="http://schemas.microsoft.com/office/drawing/2014/main" id="{62BA9FC1-5466-D4B5-8478-E8C88E08F38C}"/>
                  </a:ext>
                </a:extLst>
              </p:cNvPr>
              <p:cNvSpPr>
                <a:spLocks/>
              </p:cNvSpPr>
              <p:nvPr/>
            </p:nvSpPr>
            <p:spPr bwMode="auto">
              <a:xfrm>
                <a:off x="726565" y="2786910"/>
                <a:ext cx="494181" cy="517167"/>
              </a:xfrm>
              <a:custGeom>
                <a:avLst/>
                <a:gdLst>
                  <a:gd name="T0" fmla="*/ 176 w 200"/>
                  <a:gd name="T1" fmla="*/ 138 h 209"/>
                  <a:gd name="T2" fmla="*/ 105 w 200"/>
                  <a:gd name="T3" fmla="*/ 183 h 209"/>
                  <a:gd name="T4" fmla="*/ 27 w 200"/>
                  <a:gd name="T5" fmla="*/ 104 h 209"/>
                  <a:gd name="T6" fmla="*/ 99 w 200"/>
                  <a:gd name="T7" fmla="*/ 26 h 209"/>
                  <a:gd name="T8" fmla="*/ 99 w 200"/>
                  <a:gd name="T9" fmla="*/ 0 h 209"/>
                  <a:gd name="T10" fmla="*/ 0 w 200"/>
                  <a:gd name="T11" fmla="*/ 104 h 209"/>
                  <a:gd name="T12" fmla="*/ 105 w 200"/>
                  <a:gd name="T13" fmla="*/ 209 h 209"/>
                  <a:gd name="T14" fmla="*/ 200 w 200"/>
                  <a:gd name="T15" fmla="*/ 148 h 209"/>
                  <a:gd name="T16" fmla="*/ 176 w 200"/>
                  <a:gd name="T1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9">
                    <a:moveTo>
                      <a:pt x="176" y="138"/>
                    </a:moveTo>
                    <a:cubicBezTo>
                      <a:pt x="163" y="165"/>
                      <a:pt x="136" y="183"/>
                      <a:pt x="105" y="183"/>
                    </a:cubicBezTo>
                    <a:cubicBezTo>
                      <a:pt x="62" y="183"/>
                      <a:pt x="27" y="148"/>
                      <a:pt x="27" y="104"/>
                    </a:cubicBezTo>
                    <a:cubicBezTo>
                      <a:pt x="27" y="63"/>
                      <a:pt x="59" y="29"/>
                      <a:pt x="99" y="26"/>
                    </a:cubicBezTo>
                    <a:cubicBezTo>
                      <a:pt x="99" y="0"/>
                      <a:pt x="99" y="0"/>
                      <a:pt x="99" y="0"/>
                    </a:cubicBezTo>
                    <a:cubicBezTo>
                      <a:pt x="44" y="3"/>
                      <a:pt x="0" y="48"/>
                      <a:pt x="0" y="104"/>
                    </a:cubicBezTo>
                    <a:cubicBezTo>
                      <a:pt x="0" y="162"/>
                      <a:pt x="47" y="209"/>
                      <a:pt x="105" y="209"/>
                    </a:cubicBezTo>
                    <a:cubicBezTo>
                      <a:pt x="147" y="209"/>
                      <a:pt x="184" y="184"/>
                      <a:pt x="200" y="148"/>
                    </a:cubicBezTo>
                    <a:lnTo>
                      <a:pt x="176" y="1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5" name="Freeform 19">
                <a:extLst>
                  <a:ext uri="{FF2B5EF4-FFF2-40B4-BE49-F238E27FC236}">
                    <a16:creationId xmlns:a16="http://schemas.microsoft.com/office/drawing/2014/main" id="{BF2CB1B9-09B7-899A-7326-38CD9354684A}"/>
                  </a:ext>
                </a:extLst>
              </p:cNvPr>
              <p:cNvSpPr>
                <a:spLocks/>
              </p:cNvSpPr>
              <p:nvPr/>
            </p:nvSpPr>
            <p:spPr bwMode="auto">
              <a:xfrm>
                <a:off x="1000297" y="2786910"/>
                <a:ext cx="121195" cy="90896"/>
              </a:xfrm>
              <a:custGeom>
                <a:avLst/>
                <a:gdLst>
                  <a:gd name="T0" fmla="*/ 0 w 49"/>
                  <a:gd name="T1" fmla="*/ 0 h 37"/>
                  <a:gd name="T2" fmla="*/ 0 w 49"/>
                  <a:gd name="T3" fmla="*/ 26 h 37"/>
                  <a:gd name="T4" fmla="*/ 34 w 49"/>
                  <a:gd name="T5" fmla="*/ 37 h 37"/>
                  <a:gd name="T6" fmla="*/ 49 w 49"/>
                  <a:gd name="T7" fmla="*/ 15 h 37"/>
                  <a:gd name="T8" fmla="*/ 0 w 49"/>
                  <a:gd name="T9" fmla="*/ 0 h 37"/>
                </a:gdLst>
                <a:ahLst/>
                <a:cxnLst>
                  <a:cxn ang="0">
                    <a:pos x="T0" y="T1"/>
                  </a:cxn>
                  <a:cxn ang="0">
                    <a:pos x="T2" y="T3"/>
                  </a:cxn>
                  <a:cxn ang="0">
                    <a:pos x="T4" y="T5"/>
                  </a:cxn>
                  <a:cxn ang="0">
                    <a:pos x="T6" y="T7"/>
                  </a:cxn>
                  <a:cxn ang="0">
                    <a:pos x="T8" y="T9"/>
                  </a:cxn>
                </a:cxnLst>
                <a:rect l="0" t="0" r="r" b="b"/>
                <a:pathLst>
                  <a:path w="49" h="37">
                    <a:moveTo>
                      <a:pt x="0" y="0"/>
                    </a:moveTo>
                    <a:cubicBezTo>
                      <a:pt x="0" y="26"/>
                      <a:pt x="0" y="26"/>
                      <a:pt x="0" y="26"/>
                    </a:cubicBezTo>
                    <a:cubicBezTo>
                      <a:pt x="12" y="27"/>
                      <a:pt x="24" y="31"/>
                      <a:pt x="34" y="37"/>
                    </a:cubicBezTo>
                    <a:cubicBezTo>
                      <a:pt x="49" y="15"/>
                      <a:pt x="49" y="15"/>
                      <a:pt x="49" y="15"/>
                    </a:cubicBezTo>
                    <a:cubicBezTo>
                      <a:pt x="35" y="6"/>
                      <a:pt x="18" y="1"/>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6" name="Freeform 20">
                <a:extLst>
                  <a:ext uri="{FF2B5EF4-FFF2-40B4-BE49-F238E27FC236}">
                    <a16:creationId xmlns:a16="http://schemas.microsoft.com/office/drawing/2014/main" id="{114E8D36-12DF-0E64-65D3-DE5E98FD2C91}"/>
                  </a:ext>
                </a:extLst>
              </p:cNvPr>
              <p:cNvSpPr>
                <a:spLocks/>
              </p:cNvSpPr>
              <p:nvPr/>
            </p:nvSpPr>
            <p:spPr bwMode="auto">
              <a:xfrm>
                <a:off x="1032685" y="2930044"/>
                <a:ext cx="57463" cy="235076"/>
              </a:xfrm>
              <a:custGeom>
                <a:avLst/>
                <a:gdLst>
                  <a:gd name="T0" fmla="*/ 23 w 23"/>
                  <a:gd name="T1" fmla="*/ 91 h 95"/>
                  <a:gd name="T2" fmla="*/ 18 w 23"/>
                  <a:gd name="T3" fmla="*/ 95 h 95"/>
                  <a:gd name="T4" fmla="*/ 5 w 23"/>
                  <a:gd name="T5" fmla="*/ 95 h 95"/>
                  <a:gd name="T6" fmla="*/ 0 w 23"/>
                  <a:gd name="T7" fmla="*/ 91 h 95"/>
                  <a:gd name="T8" fmla="*/ 0 w 23"/>
                  <a:gd name="T9" fmla="*/ 5 h 95"/>
                  <a:gd name="T10" fmla="*/ 5 w 23"/>
                  <a:gd name="T11" fmla="*/ 0 h 95"/>
                  <a:gd name="T12" fmla="*/ 18 w 23"/>
                  <a:gd name="T13" fmla="*/ 0 h 95"/>
                  <a:gd name="T14" fmla="*/ 23 w 23"/>
                  <a:gd name="T15" fmla="*/ 5 h 95"/>
                  <a:gd name="T16" fmla="*/ 23 w 23"/>
                  <a:gd name="T17"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5">
                    <a:moveTo>
                      <a:pt x="23" y="91"/>
                    </a:moveTo>
                    <a:cubicBezTo>
                      <a:pt x="23" y="93"/>
                      <a:pt x="21" y="95"/>
                      <a:pt x="18" y="95"/>
                    </a:cubicBezTo>
                    <a:cubicBezTo>
                      <a:pt x="5" y="95"/>
                      <a:pt x="5" y="95"/>
                      <a:pt x="5" y="95"/>
                    </a:cubicBezTo>
                    <a:cubicBezTo>
                      <a:pt x="2" y="95"/>
                      <a:pt x="0" y="93"/>
                      <a:pt x="0" y="91"/>
                    </a:cubicBezTo>
                    <a:cubicBezTo>
                      <a:pt x="0" y="5"/>
                      <a:pt x="0" y="5"/>
                      <a:pt x="0" y="5"/>
                    </a:cubicBezTo>
                    <a:cubicBezTo>
                      <a:pt x="0" y="2"/>
                      <a:pt x="2" y="0"/>
                      <a:pt x="5" y="0"/>
                    </a:cubicBezTo>
                    <a:cubicBezTo>
                      <a:pt x="18" y="0"/>
                      <a:pt x="18" y="0"/>
                      <a:pt x="18" y="0"/>
                    </a:cubicBezTo>
                    <a:cubicBezTo>
                      <a:pt x="21" y="0"/>
                      <a:pt x="23" y="2"/>
                      <a:pt x="23" y="5"/>
                    </a:cubicBezTo>
                    <a:lnTo>
                      <a:pt x="23" y="9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7" name="Freeform 21">
                <a:extLst>
                  <a:ext uri="{FF2B5EF4-FFF2-40B4-BE49-F238E27FC236}">
                    <a16:creationId xmlns:a16="http://schemas.microsoft.com/office/drawing/2014/main" id="{0E2C3E4A-AFB6-A862-6315-8463C3BF5AFA}"/>
                  </a:ext>
                </a:extLst>
              </p:cNvPr>
              <p:cNvSpPr>
                <a:spLocks/>
              </p:cNvSpPr>
              <p:nvPr/>
            </p:nvSpPr>
            <p:spPr bwMode="auto">
              <a:xfrm>
                <a:off x="958506" y="2991687"/>
                <a:ext cx="54329" cy="173434"/>
              </a:xfrm>
              <a:custGeom>
                <a:avLst/>
                <a:gdLst>
                  <a:gd name="T0" fmla="*/ 22 w 22"/>
                  <a:gd name="T1" fmla="*/ 66 h 70"/>
                  <a:gd name="T2" fmla="*/ 18 w 22"/>
                  <a:gd name="T3" fmla="*/ 70 h 70"/>
                  <a:gd name="T4" fmla="*/ 4 w 22"/>
                  <a:gd name="T5" fmla="*/ 70 h 70"/>
                  <a:gd name="T6" fmla="*/ 0 w 22"/>
                  <a:gd name="T7" fmla="*/ 66 h 70"/>
                  <a:gd name="T8" fmla="*/ 0 w 22"/>
                  <a:gd name="T9" fmla="*/ 5 h 70"/>
                  <a:gd name="T10" fmla="*/ 4 w 22"/>
                  <a:gd name="T11" fmla="*/ 0 h 70"/>
                  <a:gd name="T12" fmla="*/ 18 w 22"/>
                  <a:gd name="T13" fmla="*/ 0 h 70"/>
                  <a:gd name="T14" fmla="*/ 22 w 22"/>
                  <a:gd name="T15" fmla="*/ 5 h 70"/>
                  <a:gd name="T16" fmla="*/ 22 w 22"/>
                  <a:gd name="T17"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70">
                    <a:moveTo>
                      <a:pt x="22" y="66"/>
                    </a:moveTo>
                    <a:cubicBezTo>
                      <a:pt x="22" y="68"/>
                      <a:pt x="20" y="70"/>
                      <a:pt x="18" y="70"/>
                    </a:cubicBezTo>
                    <a:cubicBezTo>
                      <a:pt x="4" y="70"/>
                      <a:pt x="4" y="70"/>
                      <a:pt x="4" y="70"/>
                    </a:cubicBezTo>
                    <a:cubicBezTo>
                      <a:pt x="2" y="70"/>
                      <a:pt x="0" y="68"/>
                      <a:pt x="0" y="66"/>
                    </a:cubicBezTo>
                    <a:cubicBezTo>
                      <a:pt x="0" y="5"/>
                      <a:pt x="0" y="5"/>
                      <a:pt x="0" y="5"/>
                    </a:cubicBezTo>
                    <a:cubicBezTo>
                      <a:pt x="0" y="2"/>
                      <a:pt x="2" y="0"/>
                      <a:pt x="4" y="0"/>
                    </a:cubicBezTo>
                    <a:cubicBezTo>
                      <a:pt x="18" y="0"/>
                      <a:pt x="18" y="0"/>
                      <a:pt x="18" y="0"/>
                    </a:cubicBezTo>
                    <a:cubicBezTo>
                      <a:pt x="20" y="0"/>
                      <a:pt x="22" y="2"/>
                      <a:pt x="22" y="5"/>
                    </a:cubicBezTo>
                    <a:lnTo>
                      <a:pt x="22" y="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8" name="Freeform 22">
                <a:extLst>
                  <a:ext uri="{FF2B5EF4-FFF2-40B4-BE49-F238E27FC236}">
                    <a16:creationId xmlns:a16="http://schemas.microsoft.com/office/drawing/2014/main" id="{843B65F5-5A9C-8536-76DF-DAE357A5AEDD}"/>
                  </a:ext>
                </a:extLst>
              </p:cNvPr>
              <p:cNvSpPr>
                <a:spLocks/>
              </p:cNvSpPr>
              <p:nvPr/>
            </p:nvSpPr>
            <p:spPr bwMode="auto">
              <a:xfrm>
                <a:off x="882237" y="3056462"/>
                <a:ext cx="56418" cy="108657"/>
              </a:xfrm>
              <a:custGeom>
                <a:avLst/>
                <a:gdLst>
                  <a:gd name="T0" fmla="*/ 23 w 23"/>
                  <a:gd name="T1" fmla="*/ 40 h 44"/>
                  <a:gd name="T2" fmla="*/ 18 w 23"/>
                  <a:gd name="T3" fmla="*/ 44 h 44"/>
                  <a:gd name="T4" fmla="*/ 5 w 23"/>
                  <a:gd name="T5" fmla="*/ 44 h 44"/>
                  <a:gd name="T6" fmla="*/ 0 w 23"/>
                  <a:gd name="T7" fmla="*/ 40 h 44"/>
                  <a:gd name="T8" fmla="*/ 0 w 23"/>
                  <a:gd name="T9" fmla="*/ 4 h 44"/>
                  <a:gd name="T10" fmla="*/ 5 w 23"/>
                  <a:gd name="T11" fmla="*/ 0 h 44"/>
                  <a:gd name="T12" fmla="*/ 18 w 23"/>
                  <a:gd name="T13" fmla="*/ 0 h 44"/>
                  <a:gd name="T14" fmla="*/ 23 w 23"/>
                  <a:gd name="T15" fmla="*/ 4 h 44"/>
                  <a:gd name="T16" fmla="*/ 23 w 23"/>
                  <a:gd name="T1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4">
                    <a:moveTo>
                      <a:pt x="23" y="40"/>
                    </a:moveTo>
                    <a:cubicBezTo>
                      <a:pt x="23" y="42"/>
                      <a:pt x="21" y="44"/>
                      <a:pt x="18" y="44"/>
                    </a:cubicBezTo>
                    <a:cubicBezTo>
                      <a:pt x="5" y="44"/>
                      <a:pt x="5" y="44"/>
                      <a:pt x="5" y="44"/>
                    </a:cubicBezTo>
                    <a:cubicBezTo>
                      <a:pt x="2" y="44"/>
                      <a:pt x="0" y="42"/>
                      <a:pt x="0" y="40"/>
                    </a:cubicBezTo>
                    <a:cubicBezTo>
                      <a:pt x="0" y="4"/>
                      <a:pt x="0" y="4"/>
                      <a:pt x="0" y="4"/>
                    </a:cubicBezTo>
                    <a:cubicBezTo>
                      <a:pt x="0" y="2"/>
                      <a:pt x="2" y="0"/>
                      <a:pt x="5" y="0"/>
                    </a:cubicBezTo>
                    <a:cubicBezTo>
                      <a:pt x="18" y="0"/>
                      <a:pt x="18" y="0"/>
                      <a:pt x="18" y="0"/>
                    </a:cubicBezTo>
                    <a:cubicBezTo>
                      <a:pt x="21" y="0"/>
                      <a:pt x="23" y="2"/>
                      <a:pt x="23" y="4"/>
                    </a:cubicBezTo>
                    <a:lnTo>
                      <a:pt x="23" y="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grpSp>
      </p:grpSp>
      <p:sp>
        <p:nvSpPr>
          <p:cNvPr id="39" name="TextBox 38">
            <a:extLst>
              <a:ext uri="{FF2B5EF4-FFF2-40B4-BE49-F238E27FC236}">
                <a16:creationId xmlns:a16="http://schemas.microsoft.com/office/drawing/2014/main" id="{B94E158F-044A-06E7-ECD2-B26B9D3D5D1B}"/>
              </a:ext>
            </a:extLst>
          </p:cNvPr>
          <p:cNvSpPr txBox="1"/>
          <p:nvPr/>
        </p:nvSpPr>
        <p:spPr>
          <a:xfrm>
            <a:off x="2867040" y="1857023"/>
            <a:ext cx="873957" cy="307777"/>
          </a:xfrm>
          <a:prstGeom prst="rect">
            <a:avLst/>
          </a:prstGeom>
          <a:noFill/>
        </p:spPr>
        <p:txBody>
          <a:bodyPr wrap="none" rtlCol="0">
            <a:spAutoFit/>
          </a:bodyPr>
          <a:lstStyle/>
          <a:p>
            <a:pPr algn="r">
              <a:buClr>
                <a:schemeClr val="tx2"/>
              </a:buClr>
            </a:pPr>
            <a:r>
              <a:rPr lang="en-US" sz="1400" b="1" dirty="0">
                <a:latin typeface="BUTLER-EXTRABOLD" panose="02000503090000020003" pitchFamily="2" charset="77"/>
              </a:rPr>
              <a:t>VISION</a:t>
            </a:r>
          </a:p>
        </p:txBody>
      </p:sp>
      <p:sp>
        <p:nvSpPr>
          <p:cNvPr id="40" name="TextBox 39">
            <a:extLst>
              <a:ext uri="{FF2B5EF4-FFF2-40B4-BE49-F238E27FC236}">
                <a16:creationId xmlns:a16="http://schemas.microsoft.com/office/drawing/2014/main" id="{98A2B229-C36E-F635-3AB6-9FC504CCC6D7}"/>
              </a:ext>
            </a:extLst>
          </p:cNvPr>
          <p:cNvSpPr txBox="1"/>
          <p:nvPr/>
        </p:nvSpPr>
        <p:spPr>
          <a:xfrm>
            <a:off x="2532268" y="2403870"/>
            <a:ext cx="1208729"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STRATEGY</a:t>
            </a:r>
          </a:p>
        </p:txBody>
      </p:sp>
      <p:sp>
        <p:nvSpPr>
          <p:cNvPr id="41" name="TextBox 40">
            <a:extLst>
              <a:ext uri="{FF2B5EF4-FFF2-40B4-BE49-F238E27FC236}">
                <a16:creationId xmlns:a16="http://schemas.microsoft.com/office/drawing/2014/main" id="{885EA6DF-4AF1-1EDC-42B4-833BF21BA6DB}"/>
              </a:ext>
            </a:extLst>
          </p:cNvPr>
          <p:cNvSpPr txBox="1"/>
          <p:nvPr/>
        </p:nvSpPr>
        <p:spPr>
          <a:xfrm>
            <a:off x="1969477" y="2965707"/>
            <a:ext cx="1763624"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OPPORTUNITIES</a:t>
            </a:r>
          </a:p>
        </p:txBody>
      </p:sp>
      <p:sp>
        <p:nvSpPr>
          <p:cNvPr id="42" name="TextBox 41">
            <a:extLst>
              <a:ext uri="{FF2B5EF4-FFF2-40B4-BE49-F238E27FC236}">
                <a16:creationId xmlns:a16="http://schemas.microsoft.com/office/drawing/2014/main" id="{FB12A341-CE3D-BE1D-4423-E0085171868A}"/>
              </a:ext>
            </a:extLst>
          </p:cNvPr>
          <p:cNvSpPr txBox="1"/>
          <p:nvPr/>
        </p:nvSpPr>
        <p:spPr>
          <a:xfrm>
            <a:off x="2115350" y="4115082"/>
            <a:ext cx="1592104"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EXPERIMENTS</a:t>
            </a:r>
          </a:p>
        </p:txBody>
      </p:sp>
      <p:sp>
        <p:nvSpPr>
          <p:cNvPr id="43" name="TextBox 42">
            <a:extLst>
              <a:ext uri="{FF2B5EF4-FFF2-40B4-BE49-F238E27FC236}">
                <a16:creationId xmlns:a16="http://schemas.microsoft.com/office/drawing/2014/main" id="{F77B1353-9B26-90AA-0951-CF7B8AF2A91A}"/>
              </a:ext>
            </a:extLst>
          </p:cNvPr>
          <p:cNvSpPr txBox="1"/>
          <p:nvPr/>
        </p:nvSpPr>
        <p:spPr>
          <a:xfrm>
            <a:off x="2437554" y="3551670"/>
            <a:ext cx="1295547"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SOLUTIONS</a:t>
            </a:r>
          </a:p>
        </p:txBody>
      </p:sp>
      <p:sp>
        <p:nvSpPr>
          <p:cNvPr id="44" name="TextBox 43">
            <a:extLst>
              <a:ext uri="{FF2B5EF4-FFF2-40B4-BE49-F238E27FC236}">
                <a16:creationId xmlns:a16="http://schemas.microsoft.com/office/drawing/2014/main" id="{1A7CCB8B-41C3-37BD-C6B5-21F73984F36F}"/>
              </a:ext>
            </a:extLst>
          </p:cNvPr>
          <p:cNvSpPr txBox="1"/>
          <p:nvPr/>
        </p:nvSpPr>
        <p:spPr>
          <a:xfrm>
            <a:off x="2566052" y="4693468"/>
            <a:ext cx="1167051"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DELIVERY</a:t>
            </a:r>
          </a:p>
        </p:txBody>
      </p:sp>
      <p:grpSp>
        <p:nvGrpSpPr>
          <p:cNvPr id="45" name="Group 44">
            <a:extLst>
              <a:ext uri="{FF2B5EF4-FFF2-40B4-BE49-F238E27FC236}">
                <a16:creationId xmlns:a16="http://schemas.microsoft.com/office/drawing/2014/main" id="{0B484D7A-1889-0C32-87AA-EC3B8A49359C}"/>
              </a:ext>
            </a:extLst>
          </p:cNvPr>
          <p:cNvGrpSpPr/>
          <p:nvPr/>
        </p:nvGrpSpPr>
        <p:grpSpPr>
          <a:xfrm>
            <a:off x="3766919" y="2913027"/>
            <a:ext cx="429768" cy="429768"/>
            <a:chOff x="10984545" y="3386354"/>
            <a:chExt cx="921591" cy="921591"/>
          </a:xfrm>
          <a:solidFill>
            <a:srgbClr val="000000">
              <a:alpha val="25098"/>
            </a:srgbClr>
          </a:solidFill>
        </p:grpSpPr>
        <p:sp>
          <p:nvSpPr>
            <p:cNvPr id="46" name="Oval 45">
              <a:extLst>
                <a:ext uri="{FF2B5EF4-FFF2-40B4-BE49-F238E27FC236}">
                  <a16:creationId xmlns:a16="http://schemas.microsoft.com/office/drawing/2014/main" id="{9BB08216-5817-EF9A-E06E-ABD7D40B5312}"/>
                </a:ext>
              </a:extLst>
            </p:cNvPr>
            <p:cNvSpPr/>
            <p:nvPr/>
          </p:nvSpPr>
          <p:spPr>
            <a:xfrm>
              <a:off x="10984545" y="3386354"/>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47" name="Group 46">
              <a:extLst>
                <a:ext uri="{FF2B5EF4-FFF2-40B4-BE49-F238E27FC236}">
                  <a16:creationId xmlns:a16="http://schemas.microsoft.com/office/drawing/2014/main" id="{2201FEE7-7111-7BA6-2D37-029BC424358A}"/>
                </a:ext>
              </a:extLst>
            </p:cNvPr>
            <p:cNvGrpSpPr/>
            <p:nvPr/>
          </p:nvGrpSpPr>
          <p:grpSpPr>
            <a:xfrm>
              <a:off x="10987869" y="3531607"/>
              <a:ext cx="914942" cy="601181"/>
              <a:chOff x="169863" y="1258888"/>
              <a:chExt cx="6726238" cy="4419600"/>
            </a:xfrm>
            <a:grpFill/>
          </p:grpSpPr>
          <p:sp>
            <p:nvSpPr>
              <p:cNvPr id="48" name="Freeform 9">
                <a:extLst>
                  <a:ext uri="{FF2B5EF4-FFF2-40B4-BE49-F238E27FC236}">
                    <a16:creationId xmlns:a16="http://schemas.microsoft.com/office/drawing/2014/main" id="{AFC7E545-1E52-C91D-A0CB-C2CCEAAC17D7}"/>
                  </a:ext>
                </a:extLst>
              </p:cNvPr>
              <p:cNvSpPr>
                <a:spLocks/>
              </p:cNvSpPr>
              <p:nvPr/>
            </p:nvSpPr>
            <p:spPr bwMode="auto">
              <a:xfrm>
                <a:off x="169863" y="2882900"/>
                <a:ext cx="3533775" cy="2795588"/>
              </a:xfrm>
              <a:custGeom>
                <a:avLst/>
                <a:gdLst/>
                <a:ahLst/>
                <a:cxnLst>
                  <a:cxn ang="0">
                    <a:pos x="1018" y="0"/>
                  </a:cxn>
                  <a:cxn ang="0">
                    <a:pos x="1018" y="393"/>
                  </a:cxn>
                  <a:cxn ang="0">
                    <a:pos x="1135" y="397"/>
                  </a:cxn>
                  <a:cxn ang="0">
                    <a:pos x="1246" y="409"/>
                  </a:cxn>
                  <a:cxn ang="0">
                    <a:pos x="1348" y="431"/>
                  </a:cxn>
                  <a:cxn ang="0">
                    <a:pos x="1443" y="461"/>
                  </a:cxn>
                  <a:cxn ang="0">
                    <a:pos x="1529" y="497"/>
                  </a:cxn>
                  <a:cxn ang="0">
                    <a:pos x="1610" y="540"/>
                  </a:cxn>
                  <a:cxn ang="0">
                    <a:pos x="1685" y="590"/>
                  </a:cxn>
                  <a:cxn ang="0">
                    <a:pos x="1753" y="645"/>
                  </a:cxn>
                  <a:cxn ang="0">
                    <a:pos x="1816" y="701"/>
                  </a:cxn>
                  <a:cxn ang="0">
                    <a:pos x="1873" y="765"/>
                  </a:cxn>
                  <a:cxn ang="0">
                    <a:pos x="1923" y="831"/>
                  </a:cxn>
                  <a:cxn ang="0">
                    <a:pos x="1968" y="899"/>
                  </a:cxn>
                  <a:cxn ang="0">
                    <a:pos x="2011" y="967"/>
                  </a:cxn>
                  <a:cxn ang="0">
                    <a:pos x="2047" y="1037"/>
                  </a:cxn>
                  <a:cxn ang="0">
                    <a:pos x="2079" y="1110"/>
                  </a:cxn>
                  <a:cxn ang="0">
                    <a:pos x="2106" y="1180"/>
                  </a:cxn>
                  <a:cxn ang="0">
                    <a:pos x="2131" y="1248"/>
                  </a:cxn>
                  <a:cxn ang="0">
                    <a:pos x="2151" y="1316"/>
                  </a:cxn>
                  <a:cxn ang="0">
                    <a:pos x="2169" y="1382"/>
                  </a:cxn>
                  <a:cxn ang="0">
                    <a:pos x="2183" y="1446"/>
                  </a:cxn>
                  <a:cxn ang="0">
                    <a:pos x="2194" y="1505"/>
                  </a:cxn>
                  <a:cxn ang="0">
                    <a:pos x="2205" y="1559"/>
                  </a:cxn>
                  <a:cxn ang="0">
                    <a:pos x="2212" y="1609"/>
                  </a:cxn>
                  <a:cxn ang="0">
                    <a:pos x="2217" y="1652"/>
                  </a:cxn>
                  <a:cxn ang="0">
                    <a:pos x="2221" y="1691"/>
                  </a:cxn>
                  <a:cxn ang="0">
                    <a:pos x="2223" y="1720"/>
                  </a:cxn>
                  <a:cxn ang="0">
                    <a:pos x="2226" y="1743"/>
                  </a:cxn>
                  <a:cxn ang="0">
                    <a:pos x="2226" y="1761"/>
                  </a:cxn>
                  <a:cxn ang="0">
                    <a:pos x="1699" y="1761"/>
                  </a:cxn>
                  <a:cxn ang="0">
                    <a:pos x="1701" y="1659"/>
                  </a:cxn>
                  <a:cxn ang="0">
                    <a:pos x="1696" y="1564"/>
                  </a:cxn>
                  <a:cxn ang="0">
                    <a:pos x="1683" y="1478"/>
                  </a:cxn>
                  <a:cxn ang="0">
                    <a:pos x="1665" y="1400"/>
                  </a:cxn>
                  <a:cxn ang="0">
                    <a:pos x="1642" y="1328"/>
                  </a:cxn>
                  <a:cxn ang="0">
                    <a:pos x="1613" y="1264"/>
                  </a:cxn>
                  <a:cxn ang="0">
                    <a:pos x="1581" y="1205"/>
                  </a:cxn>
                  <a:cxn ang="0">
                    <a:pos x="1545" y="1155"/>
                  </a:cxn>
                  <a:cxn ang="0">
                    <a:pos x="1504" y="1110"/>
                  </a:cxn>
                  <a:cxn ang="0">
                    <a:pos x="1463" y="1069"/>
                  </a:cxn>
                  <a:cxn ang="0">
                    <a:pos x="1420" y="1033"/>
                  </a:cxn>
                  <a:cxn ang="0">
                    <a:pos x="1378" y="1003"/>
                  </a:cxn>
                  <a:cxn ang="0">
                    <a:pos x="1332" y="978"/>
                  </a:cxn>
                  <a:cxn ang="0">
                    <a:pos x="1289" y="956"/>
                  </a:cxn>
                  <a:cxn ang="0">
                    <a:pos x="1246" y="937"/>
                  </a:cxn>
                  <a:cxn ang="0">
                    <a:pos x="1206" y="924"/>
                  </a:cxn>
                  <a:cxn ang="0">
                    <a:pos x="1167" y="913"/>
                  </a:cxn>
                  <a:cxn ang="0">
                    <a:pos x="1131" y="903"/>
                  </a:cxn>
                  <a:cxn ang="0">
                    <a:pos x="1099" y="897"/>
                  </a:cxn>
                  <a:cxn ang="0">
                    <a:pos x="1072" y="892"/>
                  </a:cxn>
                  <a:cxn ang="0">
                    <a:pos x="1050" y="890"/>
                  </a:cxn>
                  <a:cxn ang="0">
                    <a:pos x="1031" y="888"/>
                  </a:cxn>
                  <a:cxn ang="0">
                    <a:pos x="1018" y="888"/>
                  </a:cxn>
                  <a:cxn ang="0">
                    <a:pos x="1018" y="1271"/>
                  </a:cxn>
                  <a:cxn ang="0">
                    <a:pos x="0" y="636"/>
                  </a:cxn>
                  <a:cxn ang="0">
                    <a:pos x="1018" y="0"/>
                  </a:cxn>
                </a:cxnLst>
                <a:rect l="0" t="0" r="r" b="b"/>
                <a:pathLst>
                  <a:path w="2226" h="1761">
                    <a:moveTo>
                      <a:pt x="1018" y="0"/>
                    </a:moveTo>
                    <a:lnTo>
                      <a:pt x="1018" y="393"/>
                    </a:lnTo>
                    <a:lnTo>
                      <a:pt x="1135" y="397"/>
                    </a:lnTo>
                    <a:lnTo>
                      <a:pt x="1246" y="409"/>
                    </a:lnTo>
                    <a:lnTo>
                      <a:pt x="1348" y="431"/>
                    </a:lnTo>
                    <a:lnTo>
                      <a:pt x="1443" y="461"/>
                    </a:lnTo>
                    <a:lnTo>
                      <a:pt x="1529" y="497"/>
                    </a:lnTo>
                    <a:lnTo>
                      <a:pt x="1610" y="540"/>
                    </a:lnTo>
                    <a:lnTo>
                      <a:pt x="1685" y="590"/>
                    </a:lnTo>
                    <a:lnTo>
                      <a:pt x="1753" y="645"/>
                    </a:lnTo>
                    <a:lnTo>
                      <a:pt x="1816" y="701"/>
                    </a:lnTo>
                    <a:lnTo>
                      <a:pt x="1873" y="765"/>
                    </a:lnTo>
                    <a:lnTo>
                      <a:pt x="1923" y="831"/>
                    </a:lnTo>
                    <a:lnTo>
                      <a:pt x="1968" y="899"/>
                    </a:lnTo>
                    <a:lnTo>
                      <a:pt x="2011" y="967"/>
                    </a:lnTo>
                    <a:lnTo>
                      <a:pt x="2047" y="1037"/>
                    </a:lnTo>
                    <a:lnTo>
                      <a:pt x="2079" y="1110"/>
                    </a:lnTo>
                    <a:lnTo>
                      <a:pt x="2106" y="1180"/>
                    </a:lnTo>
                    <a:lnTo>
                      <a:pt x="2131" y="1248"/>
                    </a:lnTo>
                    <a:lnTo>
                      <a:pt x="2151" y="1316"/>
                    </a:lnTo>
                    <a:lnTo>
                      <a:pt x="2169" y="1382"/>
                    </a:lnTo>
                    <a:lnTo>
                      <a:pt x="2183" y="1446"/>
                    </a:lnTo>
                    <a:lnTo>
                      <a:pt x="2194" y="1505"/>
                    </a:lnTo>
                    <a:lnTo>
                      <a:pt x="2205" y="1559"/>
                    </a:lnTo>
                    <a:lnTo>
                      <a:pt x="2212" y="1609"/>
                    </a:lnTo>
                    <a:lnTo>
                      <a:pt x="2217" y="1652"/>
                    </a:lnTo>
                    <a:lnTo>
                      <a:pt x="2221" y="1691"/>
                    </a:lnTo>
                    <a:lnTo>
                      <a:pt x="2223" y="1720"/>
                    </a:lnTo>
                    <a:lnTo>
                      <a:pt x="2226" y="1743"/>
                    </a:lnTo>
                    <a:lnTo>
                      <a:pt x="2226" y="1761"/>
                    </a:lnTo>
                    <a:lnTo>
                      <a:pt x="1699" y="1761"/>
                    </a:lnTo>
                    <a:lnTo>
                      <a:pt x="1701" y="1659"/>
                    </a:lnTo>
                    <a:lnTo>
                      <a:pt x="1696" y="1564"/>
                    </a:lnTo>
                    <a:lnTo>
                      <a:pt x="1683" y="1478"/>
                    </a:lnTo>
                    <a:lnTo>
                      <a:pt x="1665" y="1400"/>
                    </a:lnTo>
                    <a:lnTo>
                      <a:pt x="1642" y="1328"/>
                    </a:lnTo>
                    <a:lnTo>
                      <a:pt x="1613" y="1264"/>
                    </a:lnTo>
                    <a:lnTo>
                      <a:pt x="1581" y="1205"/>
                    </a:lnTo>
                    <a:lnTo>
                      <a:pt x="1545" y="1155"/>
                    </a:lnTo>
                    <a:lnTo>
                      <a:pt x="1504" y="1110"/>
                    </a:lnTo>
                    <a:lnTo>
                      <a:pt x="1463" y="1069"/>
                    </a:lnTo>
                    <a:lnTo>
                      <a:pt x="1420" y="1033"/>
                    </a:lnTo>
                    <a:lnTo>
                      <a:pt x="1378" y="1003"/>
                    </a:lnTo>
                    <a:lnTo>
                      <a:pt x="1332" y="978"/>
                    </a:lnTo>
                    <a:lnTo>
                      <a:pt x="1289" y="956"/>
                    </a:lnTo>
                    <a:lnTo>
                      <a:pt x="1246" y="937"/>
                    </a:lnTo>
                    <a:lnTo>
                      <a:pt x="1206" y="924"/>
                    </a:lnTo>
                    <a:lnTo>
                      <a:pt x="1167" y="913"/>
                    </a:lnTo>
                    <a:lnTo>
                      <a:pt x="1131" y="903"/>
                    </a:lnTo>
                    <a:lnTo>
                      <a:pt x="1099" y="897"/>
                    </a:lnTo>
                    <a:lnTo>
                      <a:pt x="1072" y="892"/>
                    </a:lnTo>
                    <a:lnTo>
                      <a:pt x="1050" y="890"/>
                    </a:lnTo>
                    <a:lnTo>
                      <a:pt x="1031" y="888"/>
                    </a:lnTo>
                    <a:lnTo>
                      <a:pt x="1018" y="888"/>
                    </a:lnTo>
                    <a:lnTo>
                      <a:pt x="1018" y="1271"/>
                    </a:lnTo>
                    <a:lnTo>
                      <a:pt x="0" y="636"/>
                    </a:lnTo>
                    <a:lnTo>
                      <a:pt x="1018"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49" name="Freeform 10">
                <a:extLst>
                  <a:ext uri="{FF2B5EF4-FFF2-40B4-BE49-F238E27FC236}">
                    <a16:creationId xmlns:a16="http://schemas.microsoft.com/office/drawing/2014/main" id="{66DBD795-8F59-D93D-90C6-237F01CCA866}"/>
                  </a:ext>
                </a:extLst>
              </p:cNvPr>
              <p:cNvSpPr>
                <a:spLocks/>
              </p:cNvSpPr>
              <p:nvPr/>
            </p:nvSpPr>
            <p:spPr bwMode="auto">
              <a:xfrm>
                <a:off x="3362326" y="2882900"/>
                <a:ext cx="3533775" cy="2795588"/>
              </a:xfrm>
              <a:custGeom>
                <a:avLst/>
                <a:gdLst/>
                <a:ahLst/>
                <a:cxnLst>
                  <a:cxn ang="0">
                    <a:pos x="1208" y="0"/>
                  </a:cxn>
                  <a:cxn ang="0">
                    <a:pos x="2226" y="636"/>
                  </a:cxn>
                  <a:cxn ang="0">
                    <a:pos x="1208" y="1271"/>
                  </a:cxn>
                  <a:cxn ang="0">
                    <a:pos x="1208" y="888"/>
                  </a:cxn>
                  <a:cxn ang="0">
                    <a:pos x="1194" y="888"/>
                  </a:cxn>
                  <a:cxn ang="0">
                    <a:pos x="1176" y="890"/>
                  </a:cxn>
                  <a:cxn ang="0">
                    <a:pos x="1153" y="892"/>
                  </a:cxn>
                  <a:cxn ang="0">
                    <a:pos x="1126" y="897"/>
                  </a:cxn>
                  <a:cxn ang="0">
                    <a:pos x="1095" y="903"/>
                  </a:cxn>
                  <a:cxn ang="0">
                    <a:pos x="1058" y="913"/>
                  </a:cxn>
                  <a:cxn ang="0">
                    <a:pos x="1020" y="924"/>
                  </a:cxn>
                  <a:cxn ang="0">
                    <a:pos x="979" y="937"/>
                  </a:cxn>
                  <a:cxn ang="0">
                    <a:pos x="936" y="956"/>
                  </a:cxn>
                  <a:cxn ang="0">
                    <a:pos x="893" y="978"/>
                  </a:cxn>
                  <a:cxn ang="0">
                    <a:pos x="850" y="1003"/>
                  </a:cxn>
                  <a:cxn ang="0">
                    <a:pos x="805" y="1033"/>
                  </a:cxn>
                  <a:cxn ang="0">
                    <a:pos x="762" y="1069"/>
                  </a:cxn>
                  <a:cxn ang="0">
                    <a:pos x="721" y="1110"/>
                  </a:cxn>
                  <a:cxn ang="0">
                    <a:pos x="683" y="1155"/>
                  </a:cxn>
                  <a:cxn ang="0">
                    <a:pos x="647" y="1205"/>
                  </a:cxn>
                  <a:cxn ang="0">
                    <a:pos x="613" y="1264"/>
                  </a:cxn>
                  <a:cxn ang="0">
                    <a:pos x="586" y="1328"/>
                  </a:cxn>
                  <a:cxn ang="0">
                    <a:pos x="561" y="1400"/>
                  </a:cxn>
                  <a:cxn ang="0">
                    <a:pos x="543" y="1478"/>
                  </a:cxn>
                  <a:cxn ang="0">
                    <a:pos x="531" y="1564"/>
                  </a:cxn>
                  <a:cxn ang="0">
                    <a:pos x="525" y="1659"/>
                  </a:cxn>
                  <a:cxn ang="0">
                    <a:pos x="527" y="1761"/>
                  </a:cxn>
                  <a:cxn ang="0">
                    <a:pos x="0" y="1761"/>
                  </a:cxn>
                  <a:cxn ang="0">
                    <a:pos x="0" y="1743"/>
                  </a:cxn>
                  <a:cxn ang="0">
                    <a:pos x="2" y="1720"/>
                  </a:cxn>
                  <a:cxn ang="0">
                    <a:pos x="4" y="1691"/>
                  </a:cxn>
                  <a:cxn ang="0">
                    <a:pos x="9" y="1652"/>
                  </a:cxn>
                  <a:cxn ang="0">
                    <a:pos x="13" y="1609"/>
                  </a:cxn>
                  <a:cxn ang="0">
                    <a:pos x="20" y="1559"/>
                  </a:cxn>
                  <a:cxn ang="0">
                    <a:pos x="32" y="1505"/>
                  </a:cxn>
                  <a:cxn ang="0">
                    <a:pos x="43" y="1446"/>
                  </a:cxn>
                  <a:cxn ang="0">
                    <a:pos x="56" y="1382"/>
                  </a:cxn>
                  <a:cxn ang="0">
                    <a:pos x="74" y="1316"/>
                  </a:cxn>
                  <a:cxn ang="0">
                    <a:pos x="95" y="1248"/>
                  </a:cxn>
                  <a:cxn ang="0">
                    <a:pos x="120" y="1180"/>
                  </a:cxn>
                  <a:cxn ang="0">
                    <a:pos x="147" y="1110"/>
                  </a:cxn>
                  <a:cxn ang="0">
                    <a:pos x="179" y="1037"/>
                  </a:cxn>
                  <a:cxn ang="0">
                    <a:pos x="215" y="967"/>
                  </a:cxn>
                  <a:cxn ang="0">
                    <a:pos x="258" y="899"/>
                  </a:cxn>
                  <a:cxn ang="0">
                    <a:pos x="303" y="831"/>
                  </a:cxn>
                  <a:cxn ang="0">
                    <a:pos x="353" y="765"/>
                  </a:cxn>
                  <a:cxn ang="0">
                    <a:pos x="409" y="701"/>
                  </a:cxn>
                  <a:cxn ang="0">
                    <a:pos x="473" y="645"/>
                  </a:cxn>
                  <a:cxn ang="0">
                    <a:pos x="540" y="590"/>
                  </a:cxn>
                  <a:cxn ang="0">
                    <a:pos x="615" y="540"/>
                  </a:cxn>
                  <a:cxn ang="0">
                    <a:pos x="696" y="497"/>
                  </a:cxn>
                  <a:cxn ang="0">
                    <a:pos x="782" y="461"/>
                  </a:cxn>
                  <a:cxn ang="0">
                    <a:pos x="877" y="431"/>
                  </a:cxn>
                  <a:cxn ang="0">
                    <a:pos x="979" y="409"/>
                  </a:cxn>
                  <a:cxn ang="0">
                    <a:pos x="1090" y="397"/>
                  </a:cxn>
                  <a:cxn ang="0">
                    <a:pos x="1208" y="393"/>
                  </a:cxn>
                  <a:cxn ang="0">
                    <a:pos x="1208" y="0"/>
                  </a:cxn>
                </a:cxnLst>
                <a:rect l="0" t="0" r="r" b="b"/>
                <a:pathLst>
                  <a:path w="2226" h="1761">
                    <a:moveTo>
                      <a:pt x="1208" y="0"/>
                    </a:moveTo>
                    <a:lnTo>
                      <a:pt x="2226" y="636"/>
                    </a:lnTo>
                    <a:lnTo>
                      <a:pt x="1208" y="1271"/>
                    </a:lnTo>
                    <a:lnTo>
                      <a:pt x="1208" y="888"/>
                    </a:lnTo>
                    <a:lnTo>
                      <a:pt x="1194" y="888"/>
                    </a:lnTo>
                    <a:lnTo>
                      <a:pt x="1176" y="890"/>
                    </a:lnTo>
                    <a:lnTo>
                      <a:pt x="1153" y="892"/>
                    </a:lnTo>
                    <a:lnTo>
                      <a:pt x="1126" y="897"/>
                    </a:lnTo>
                    <a:lnTo>
                      <a:pt x="1095" y="903"/>
                    </a:lnTo>
                    <a:lnTo>
                      <a:pt x="1058" y="913"/>
                    </a:lnTo>
                    <a:lnTo>
                      <a:pt x="1020" y="924"/>
                    </a:lnTo>
                    <a:lnTo>
                      <a:pt x="979" y="937"/>
                    </a:lnTo>
                    <a:lnTo>
                      <a:pt x="936" y="956"/>
                    </a:lnTo>
                    <a:lnTo>
                      <a:pt x="893" y="978"/>
                    </a:lnTo>
                    <a:lnTo>
                      <a:pt x="850" y="1003"/>
                    </a:lnTo>
                    <a:lnTo>
                      <a:pt x="805" y="1033"/>
                    </a:lnTo>
                    <a:lnTo>
                      <a:pt x="762" y="1069"/>
                    </a:lnTo>
                    <a:lnTo>
                      <a:pt x="721" y="1110"/>
                    </a:lnTo>
                    <a:lnTo>
                      <a:pt x="683" y="1155"/>
                    </a:lnTo>
                    <a:lnTo>
                      <a:pt x="647" y="1205"/>
                    </a:lnTo>
                    <a:lnTo>
                      <a:pt x="613" y="1264"/>
                    </a:lnTo>
                    <a:lnTo>
                      <a:pt x="586" y="1328"/>
                    </a:lnTo>
                    <a:lnTo>
                      <a:pt x="561" y="1400"/>
                    </a:lnTo>
                    <a:lnTo>
                      <a:pt x="543" y="1478"/>
                    </a:lnTo>
                    <a:lnTo>
                      <a:pt x="531" y="1564"/>
                    </a:lnTo>
                    <a:lnTo>
                      <a:pt x="525" y="1659"/>
                    </a:lnTo>
                    <a:lnTo>
                      <a:pt x="527" y="1761"/>
                    </a:lnTo>
                    <a:lnTo>
                      <a:pt x="0" y="1761"/>
                    </a:lnTo>
                    <a:lnTo>
                      <a:pt x="0" y="1743"/>
                    </a:lnTo>
                    <a:lnTo>
                      <a:pt x="2" y="1720"/>
                    </a:lnTo>
                    <a:lnTo>
                      <a:pt x="4" y="1691"/>
                    </a:lnTo>
                    <a:lnTo>
                      <a:pt x="9" y="1652"/>
                    </a:lnTo>
                    <a:lnTo>
                      <a:pt x="13" y="1609"/>
                    </a:lnTo>
                    <a:lnTo>
                      <a:pt x="20" y="1559"/>
                    </a:lnTo>
                    <a:lnTo>
                      <a:pt x="32" y="1505"/>
                    </a:lnTo>
                    <a:lnTo>
                      <a:pt x="43" y="1446"/>
                    </a:lnTo>
                    <a:lnTo>
                      <a:pt x="56" y="1382"/>
                    </a:lnTo>
                    <a:lnTo>
                      <a:pt x="74" y="1316"/>
                    </a:lnTo>
                    <a:lnTo>
                      <a:pt x="95" y="1248"/>
                    </a:lnTo>
                    <a:lnTo>
                      <a:pt x="120" y="1180"/>
                    </a:lnTo>
                    <a:lnTo>
                      <a:pt x="147" y="1110"/>
                    </a:lnTo>
                    <a:lnTo>
                      <a:pt x="179" y="1037"/>
                    </a:lnTo>
                    <a:lnTo>
                      <a:pt x="215" y="967"/>
                    </a:lnTo>
                    <a:lnTo>
                      <a:pt x="258" y="899"/>
                    </a:lnTo>
                    <a:lnTo>
                      <a:pt x="303" y="831"/>
                    </a:lnTo>
                    <a:lnTo>
                      <a:pt x="353" y="765"/>
                    </a:lnTo>
                    <a:lnTo>
                      <a:pt x="409" y="701"/>
                    </a:lnTo>
                    <a:lnTo>
                      <a:pt x="473" y="645"/>
                    </a:lnTo>
                    <a:lnTo>
                      <a:pt x="540" y="590"/>
                    </a:lnTo>
                    <a:lnTo>
                      <a:pt x="615" y="540"/>
                    </a:lnTo>
                    <a:lnTo>
                      <a:pt x="696" y="497"/>
                    </a:lnTo>
                    <a:lnTo>
                      <a:pt x="782" y="461"/>
                    </a:lnTo>
                    <a:lnTo>
                      <a:pt x="877" y="431"/>
                    </a:lnTo>
                    <a:lnTo>
                      <a:pt x="979" y="409"/>
                    </a:lnTo>
                    <a:lnTo>
                      <a:pt x="1090" y="397"/>
                    </a:lnTo>
                    <a:lnTo>
                      <a:pt x="1208" y="393"/>
                    </a:lnTo>
                    <a:lnTo>
                      <a:pt x="1208"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0" name="Freeform 11">
                <a:extLst>
                  <a:ext uri="{FF2B5EF4-FFF2-40B4-BE49-F238E27FC236}">
                    <a16:creationId xmlns:a16="http://schemas.microsoft.com/office/drawing/2014/main" id="{7A1831E0-FD14-4280-C63D-1FAE98DFC34A}"/>
                  </a:ext>
                </a:extLst>
              </p:cNvPr>
              <p:cNvSpPr>
                <a:spLocks/>
              </p:cNvSpPr>
              <p:nvPr/>
            </p:nvSpPr>
            <p:spPr bwMode="auto">
              <a:xfrm>
                <a:off x="2551113" y="1258888"/>
                <a:ext cx="2009775" cy="4419600"/>
              </a:xfrm>
              <a:custGeom>
                <a:avLst/>
                <a:gdLst/>
                <a:ahLst/>
                <a:cxnLst>
                  <a:cxn ang="0">
                    <a:pos x="633" y="0"/>
                  </a:cxn>
                  <a:cxn ang="0">
                    <a:pos x="950" y="510"/>
                  </a:cxn>
                  <a:cxn ang="0">
                    <a:pos x="1266" y="1023"/>
                  </a:cxn>
                  <a:cxn ang="0">
                    <a:pos x="918" y="1023"/>
                  </a:cxn>
                  <a:cxn ang="0">
                    <a:pos x="918" y="2784"/>
                  </a:cxn>
                  <a:cxn ang="0">
                    <a:pos x="321" y="2784"/>
                  </a:cxn>
                  <a:cxn ang="0">
                    <a:pos x="321" y="1023"/>
                  </a:cxn>
                  <a:cxn ang="0">
                    <a:pos x="0" y="1023"/>
                  </a:cxn>
                  <a:cxn ang="0">
                    <a:pos x="316" y="510"/>
                  </a:cxn>
                  <a:cxn ang="0">
                    <a:pos x="633" y="0"/>
                  </a:cxn>
                </a:cxnLst>
                <a:rect l="0" t="0" r="r" b="b"/>
                <a:pathLst>
                  <a:path w="1266" h="2784">
                    <a:moveTo>
                      <a:pt x="633" y="0"/>
                    </a:moveTo>
                    <a:lnTo>
                      <a:pt x="950" y="510"/>
                    </a:lnTo>
                    <a:lnTo>
                      <a:pt x="1266" y="1023"/>
                    </a:lnTo>
                    <a:lnTo>
                      <a:pt x="918" y="1023"/>
                    </a:lnTo>
                    <a:lnTo>
                      <a:pt x="918" y="2784"/>
                    </a:lnTo>
                    <a:lnTo>
                      <a:pt x="321" y="2784"/>
                    </a:lnTo>
                    <a:lnTo>
                      <a:pt x="321" y="1023"/>
                    </a:lnTo>
                    <a:lnTo>
                      <a:pt x="0" y="1023"/>
                    </a:lnTo>
                    <a:lnTo>
                      <a:pt x="316" y="510"/>
                    </a:lnTo>
                    <a:lnTo>
                      <a:pt x="633"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grpSp>
      </p:grpSp>
      <p:grpSp>
        <p:nvGrpSpPr>
          <p:cNvPr id="51" name="Group 50">
            <a:extLst>
              <a:ext uri="{FF2B5EF4-FFF2-40B4-BE49-F238E27FC236}">
                <a16:creationId xmlns:a16="http://schemas.microsoft.com/office/drawing/2014/main" id="{293EEDD7-1ACF-0EE9-55EF-62A4F8D26EFA}"/>
              </a:ext>
            </a:extLst>
          </p:cNvPr>
          <p:cNvGrpSpPr/>
          <p:nvPr/>
        </p:nvGrpSpPr>
        <p:grpSpPr>
          <a:xfrm>
            <a:off x="3766919" y="3478558"/>
            <a:ext cx="429768" cy="429768"/>
            <a:chOff x="3288867" y="3754651"/>
            <a:chExt cx="921591" cy="921591"/>
          </a:xfrm>
          <a:solidFill>
            <a:srgbClr val="000000">
              <a:alpha val="25098"/>
            </a:srgbClr>
          </a:solidFill>
        </p:grpSpPr>
        <p:sp>
          <p:nvSpPr>
            <p:cNvPr id="52" name="Oval 51">
              <a:extLst>
                <a:ext uri="{FF2B5EF4-FFF2-40B4-BE49-F238E27FC236}">
                  <a16:creationId xmlns:a16="http://schemas.microsoft.com/office/drawing/2014/main" id="{3BDEABEB-367A-AA85-AE12-4A7AC180CC29}"/>
                </a:ext>
              </a:extLst>
            </p:cNvPr>
            <p:cNvSpPr/>
            <p:nvPr/>
          </p:nvSpPr>
          <p:spPr>
            <a:xfrm>
              <a:off x="3288867" y="3754651"/>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53" name="Group 52">
              <a:extLst>
                <a:ext uri="{FF2B5EF4-FFF2-40B4-BE49-F238E27FC236}">
                  <a16:creationId xmlns:a16="http://schemas.microsoft.com/office/drawing/2014/main" id="{B74F86C8-0FA6-17F4-97F1-8A02E72FE0A5}"/>
                </a:ext>
              </a:extLst>
            </p:cNvPr>
            <p:cNvGrpSpPr/>
            <p:nvPr/>
          </p:nvGrpSpPr>
          <p:grpSpPr>
            <a:xfrm>
              <a:off x="3416630" y="3873828"/>
              <a:ext cx="698078" cy="698933"/>
              <a:chOff x="2489457" y="1295400"/>
              <a:chExt cx="4020998" cy="4025918"/>
            </a:xfrm>
            <a:grpFill/>
          </p:grpSpPr>
          <p:sp>
            <p:nvSpPr>
              <p:cNvPr id="54" name="Freeform 6">
                <a:extLst>
                  <a:ext uri="{FF2B5EF4-FFF2-40B4-BE49-F238E27FC236}">
                    <a16:creationId xmlns:a16="http://schemas.microsoft.com/office/drawing/2014/main" id="{F8A57E90-6E74-FF97-FD2C-91322D94D434}"/>
                  </a:ext>
                </a:extLst>
              </p:cNvPr>
              <p:cNvSpPr>
                <a:spLocks/>
              </p:cNvSpPr>
              <p:nvPr/>
            </p:nvSpPr>
            <p:spPr bwMode="auto">
              <a:xfrm>
                <a:off x="4080795" y="3321483"/>
                <a:ext cx="1996553" cy="1999835"/>
              </a:xfrm>
              <a:custGeom>
                <a:avLst/>
                <a:gdLst/>
                <a:ahLst/>
                <a:cxnLst>
                  <a:cxn ang="0">
                    <a:pos x="636" y="3"/>
                  </a:cxn>
                  <a:cxn ang="0">
                    <a:pos x="653" y="16"/>
                  </a:cxn>
                  <a:cxn ang="0">
                    <a:pos x="652" y="58"/>
                  </a:cxn>
                  <a:cxn ang="0">
                    <a:pos x="639" y="92"/>
                  </a:cxn>
                  <a:cxn ang="0">
                    <a:pos x="627" y="140"/>
                  </a:cxn>
                  <a:cxn ang="0">
                    <a:pos x="642" y="207"/>
                  </a:cxn>
                  <a:cxn ang="0">
                    <a:pos x="694" y="255"/>
                  </a:cxn>
                  <a:cxn ang="0">
                    <a:pos x="763" y="263"/>
                  </a:cxn>
                  <a:cxn ang="0">
                    <a:pos x="835" y="215"/>
                  </a:cxn>
                  <a:cxn ang="0">
                    <a:pos x="854" y="140"/>
                  </a:cxn>
                  <a:cxn ang="0">
                    <a:pos x="841" y="92"/>
                  </a:cxn>
                  <a:cxn ang="0">
                    <a:pos x="829" y="58"/>
                  </a:cxn>
                  <a:cxn ang="0">
                    <a:pos x="824" y="24"/>
                  </a:cxn>
                  <a:cxn ang="0">
                    <a:pos x="852" y="1"/>
                  </a:cxn>
                  <a:cxn ang="0">
                    <a:pos x="1215" y="66"/>
                  </a:cxn>
                  <a:cxn ang="0">
                    <a:pos x="1202" y="387"/>
                  </a:cxn>
                  <a:cxn ang="0">
                    <a:pos x="1159" y="390"/>
                  </a:cxn>
                  <a:cxn ang="0">
                    <a:pos x="1134" y="380"/>
                  </a:cxn>
                  <a:cxn ang="0">
                    <a:pos x="1087" y="366"/>
                  </a:cxn>
                  <a:cxn ang="0">
                    <a:pos x="1020" y="372"/>
                  </a:cxn>
                  <a:cxn ang="0">
                    <a:pos x="960" y="433"/>
                  </a:cxn>
                  <a:cxn ang="0">
                    <a:pos x="960" y="522"/>
                  </a:cxn>
                  <a:cxn ang="0">
                    <a:pos x="1020" y="583"/>
                  </a:cxn>
                  <a:cxn ang="0">
                    <a:pos x="1087" y="589"/>
                  </a:cxn>
                  <a:cxn ang="0">
                    <a:pos x="1134" y="575"/>
                  </a:cxn>
                  <a:cxn ang="0">
                    <a:pos x="1159" y="564"/>
                  </a:cxn>
                  <a:cxn ang="0">
                    <a:pos x="1202" y="567"/>
                  </a:cxn>
                  <a:cxn ang="0">
                    <a:pos x="1215" y="890"/>
                  </a:cxn>
                  <a:cxn ang="0">
                    <a:pos x="848" y="956"/>
                  </a:cxn>
                  <a:cxn ang="0">
                    <a:pos x="808" y="990"/>
                  </a:cxn>
                  <a:cxn ang="0">
                    <a:pos x="812" y="1034"/>
                  </a:cxn>
                  <a:cxn ang="0">
                    <a:pos x="830" y="1084"/>
                  </a:cxn>
                  <a:cxn ang="0">
                    <a:pos x="836" y="1140"/>
                  </a:cxn>
                  <a:cxn ang="0">
                    <a:pos x="809" y="1191"/>
                  </a:cxn>
                  <a:cxn ang="0">
                    <a:pos x="740" y="1219"/>
                  </a:cxn>
                  <a:cxn ang="0">
                    <a:pos x="671" y="1191"/>
                  </a:cxn>
                  <a:cxn ang="0">
                    <a:pos x="649" y="1156"/>
                  </a:cxn>
                  <a:cxn ang="0">
                    <a:pos x="646" y="1098"/>
                  </a:cxn>
                  <a:cxn ang="0">
                    <a:pos x="664" y="1044"/>
                  </a:cxn>
                  <a:cxn ang="0">
                    <a:pos x="675" y="1003"/>
                  </a:cxn>
                  <a:cxn ang="0">
                    <a:pos x="647" y="960"/>
                  </a:cxn>
                  <a:cxn ang="0">
                    <a:pos x="264" y="601"/>
                  </a:cxn>
                  <a:cxn ang="0">
                    <a:pos x="240" y="550"/>
                  </a:cxn>
                  <a:cxn ang="0">
                    <a:pos x="185" y="549"/>
                  </a:cxn>
                  <a:cxn ang="0">
                    <a:pos x="162" y="558"/>
                  </a:cxn>
                  <a:cxn ang="0">
                    <a:pos x="118" y="572"/>
                  </a:cxn>
                  <a:cxn ang="0">
                    <a:pos x="60" y="568"/>
                  </a:cxn>
                  <a:cxn ang="0">
                    <a:pos x="7" y="515"/>
                  </a:cxn>
                  <a:cxn ang="0">
                    <a:pos x="5" y="446"/>
                  </a:cxn>
                  <a:cxn ang="0">
                    <a:pos x="45" y="395"/>
                  </a:cxn>
                  <a:cxn ang="0">
                    <a:pos x="107" y="380"/>
                  </a:cxn>
                  <a:cxn ang="0">
                    <a:pos x="151" y="392"/>
                  </a:cxn>
                  <a:cxn ang="0">
                    <a:pos x="182" y="405"/>
                  </a:cxn>
                  <a:cxn ang="0">
                    <a:pos x="224" y="411"/>
                  </a:cxn>
                  <a:cxn ang="0">
                    <a:pos x="257" y="384"/>
                  </a:cxn>
                </a:cxnLst>
                <a:rect l="0" t="0" r="r" b="b"/>
                <a:pathLst>
                  <a:path w="1217" h="1219">
                    <a:moveTo>
                      <a:pt x="264" y="0"/>
                    </a:moveTo>
                    <a:lnTo>
                      <a:pt x="617" y="0"/>
                    </a:lnTo>
                    <a:lnTo>
                      <a:pt x="627" y="1"/>
                    </a:lnTo>
                    <a:lnTo>
                      <a:pt x="636" y="3"/>
                    </a:lnTo>
                    <a:lnTo>
                      <a:pt x="646" y="8"/>
                    </a:lnTo>
                    <a:lnTo>
                      <a:pt x="649" y="11"/>
                    </a:lnTo>
                    <a:lnTo>
                      <a:pt x="651" y="13"/>
                    </a:lnTo>
                    <a:lnTo>
                      <a:pt x="653" y="16"/>
                    </a:lnTo>
                    <a:lnTo>
                      <a:pt x="656" y="24"/>
                    </a:lnTo>
                    <a:lnTo>
                      <a:pt x="658" y="34"/>
                    </a:lnTo>
                    <a:lnTo>
                      <a:pt x="656" y="45"/>
                    </a:lnTo>
                    <a:lnTo>
                      <a:pt x="652" y="58"/>
                    </a:lnTo>
                    <a:lnTo>
                      <a:pt x="650" y="63"/>
                    </a:lnTo>
                    <a:lnTo>
                      <a:pt x="647" y="72"/>
                    </a:lnTo>
                    <a:lnTo>
                      <a:pt x="643" y="81"/>
                    </a:lnTo>
                    <a:lnTo>
                      <a:pt x="639" y="92"/>
                    </a:lnTo>
                    <a:lnTo>
                      <a:pt x="635" y="104"/>
                    </a:lnTo>
                    <a:lnTo>
                      <a:pt x="632" y="116"/>
                    </a:lnTo>
                    <a:lnTo>
                      <a:pt x="629" y="129"/>
                    </a:lnTo>
                    <a:lnTo>
                      <a:pt x="627" y="140"/>
                    </a:lnTo>
                    <a:lnTo>
                      <a:pt x="626" y="151"/>
                    </a:lnTo>
                    <a:lnTo>
                      <a:pt x="627" y="171"/>
                    </a:lnTo>
                    <a:lnTo>
                      <a:pt x="633" y="189"/>
                    </a:lnTo>
                    <a:lnTo>
                      <a:pt x="642" y="207"/>
                    </a:lnTo>
                    <a:lnTo>
                      <a:pt x="652" y="223"/>
                    </a:lnTo>
                    <a:lnTo>
                      <a:pt x="665" y="237"/>
                    </a:lnTo>
                    <a:lnTo>
                      <a:pt x="681" y="248"/>
                    </a:lnTo>
                    <a:lnTo>
                      <a:pt x="694" y="255"/>
                    </a:lnTo>
                    <a:lnTo>
                      <a:pt x="709" y="261"/>
                    </a:lnTo>
                    <a:lnTo>
                      <a:pt x="725" y="264"/>
                    </a:lnTo>
                    <a:lnTo>
                      <a:pt x="740" y="265"/>
                    </a:lnTo>
                    <a:lnTo>
                      <a:pt x="763" y="263"/>
                    </a:lnTo>
                    <a:lnTo>
                      <a:pt x="785" y="256"/>
                    </a:lnTo>
                    <a:lnTo>
                      <a:pt x="804" y="246"/>
                    </a:lnTo>
                    <a:lnTo>
                      <a:pt x="821" y="232"/>
                    </a:lnTo>
                    <a:lnTo>
                      <a:pt x="835" y="215"/>
                    </a:lnTo>
                    <a:lnTo>
                      <a:pt x="846" y="195"/>
                    </a:lnTo>
                    <a:lnTo>
                      <a:pt x="853" y="174"/>
                    </a:lnTo>
                    <a:lnTo>
                      <a:pt x="855" y="151"/>
                    </a:lnTo>
                    <a:lnTo>
                      <a:pt x="854" y="140"/>
                    </a:lnTo>
                    <a:lnTo>
                      <a:pt x="852" y="129"/>
                    </a:lnTo>
                    <a:lnTo>
                      <a:pt x="849" y="116"/>
                    </a:lnTo>
                    <a:lnTo>
                      <a:pt x="846" y="104"/>
                    </a:lnTo>
                    <a:lnTo>
                      <a:pt x="841" y="92"/>
                    </a:lnTo>
                    <a:lnTo>
                      <a:pt x="838" y="81"/>
                    </a:lnTo>
                    <a:lnTo>
                      <a:pt x="834" y="72"/>
                    </a:lnTo>
                    <a:lnTo>
                      <a:pt x="831" y="63"/>
                    </a:lnTo>
                    <a:lnTo>
                      <a:pt x="829" y="58"/>
                    </a:lnTo>
                    <a:lnTo>
                      <a:pt x="827" y="56"/>
                    </a:lnTo>
                    <a:lnTo>
                      <a:pt x="824" y="45"/>
                    </a:lnTo>
                    <a:lnTo>
                      <a:pt x="822" y="34"/>
                    </a:lnTo>
                    <a:lnTo>
                      <a:pt x="824" y="24"/>
                    </a:lnTo>
                    <a:lnTo>
                      <a:pt x="827" y="16"/>
                    </a:lnTo>
                    <a:lnTo>
                      <a:pt x="833" y="9"/>
                    </a:lnTo>
                    <a:lnTo>
                      <a:pt x="842" y="5"/>
                    </a:lnTo>
                    <a:lnTo>
                      <a:pt x="852" y="1"/>
                    </a:lnTo>
                    <a:lnTo>
                      <a:pt x="864" y="0"/>
                    </a:lnTo>
                    <a:lnTo>
                      <a:pt x="1217" y="0"/>
                    </a:lnTo>
                    <a:lnTo>
                      <a:pt x="1217" y="49"/>
                    </a:lnTo>
                    <a:lnTo>
                      <a:pt x="1215" y="66"/>
                    </a:lnTo>
                    <a:lnTo>
                      <a:pt x="1215" y="354"/>
                    </a:lnTo>
                    <a:lnTo>
                      <a:pt x="1214" y="368"/>
                    </a:lnTo>
                    <a:lnTo>
                      <a:pt x="1209" y="379"/>
                    </a:lnTo>
                    <a:lnTo>
                      <a:pt x="1202" y="387"/>
                    </a:lnTo>
                    <a:lnTo>
                      <a:pt x="1193" y="393"/>
                    </a:lnTo>
                    <a:lnTo>
                      <a:pt x="1181" y="395"/>
                    </a:lnTo>
                    <a:lnTo>
                      <a:pt x="1171" y="394"/>
                    </a:lnTo>
                    <a:lnTo>
                      <a:pt x="1159" y="390"/>
                    </a:lnTo>
                    <a:lnTo>
                      <a:pt x="1157" y="389"/>
                    </a:lnTo>
                    <a:lnTo>
                      <a:pt x="1152" y="386"/>
                    </a:lnTo>
                    <a:lnTo>
                      <a:pt x="1144" y="383"/>
                    </a:lnTo>
                    <a:lnTo>
                      <a:pt x="1134" y="380"/>
                    </a:lnTo>
                    <a:lnTo>
                      <a:pt x="1124" y="376"/>
                    </a:lnTo>
                    <a:lnTo>
                      <a:pt x="1111" y="372"/>
                    </a:lnTo>
                    <a:lnTo>
                      <a:pt x="1099" y="369"/>
                    </a:lnTo>
                    <a:lnTo>
                      <a:pt x="1087" y="366"/>
                    </a:lnTo>
                    <a:lnTo>
                      <a:pt x="1075" y="363"/>
                    </a:lnTo>
                    <a:lnTo>
                      <a:pt x="1065" y="363"/>
                    </a:lnTo>
                    <a:lnTo>
                      <a:pt x="1042" y="365"/>
                    </a:lnTo>
                    <a:lnTo>
                      <a:pt x="1020" y="372"/>
                    </a:lnTo>
                    <a:lnTo>
                      <a:pt x="1001" y="382"/>
                    </a:lnTo>
                    <a:lnTo>
                      <a:pt x="984" y="396"/>
                    </a:lnTo>
                    <a:lnTo>
                      <a:pt x="970" y="413"/>
                    </a:lnTo>
                    <a:lnTo>
                      <a:pt x="960" y="433"/>
                    </a:lnTo>
                    <a:lnTo>
                      <a:pt x="953" y="454"/>
                    </a:lnTo>
                    <a:lnTo>
                      <a:pt x="951" y="477"/>
                    </a:lnTo>
                    <a:lnTo>
                      <a:pt x="953" y="500"/>
                    </a:lnTo>
                    <a:lnTo>
                      <a:pt x="960" y="522"/>
                    </a:lnTo>
                    <a:lnTo>
                      <a:pt x="970" y="541"/>
                    </a:lnTo>
                    <a:lnTo>
                      <a:pt x="984" y="558"/>
                    </a:lnTo>
                    <a:lnTo>
                      <a:pt x="1001" y="572"/>
                    </a:lnTo>
                    <a:lnTo>
                      <a:pt x="1020" y="583"/>
                    </a:lnTo>
                    <a:lnTo>
                      <a:pt x="1042" y="590"/>
                    </a:lnTo>
                    <a:lnTo>
                      <a:pt x="1065" y="592"/>
                    </a:lnTo>
                    <a:lnTo>
                      <a:pt x="1075" y="591"/>
                    </a:lnTo>
                    <a:lnTo>
                      <a:pt x="1087" y="589"/>
                    </a:lnTo>
                    <a:lnTo>
                      <a:pt x="1099" y="586"/>
                    </a:lnTo>
                    <a:lnTo>
                      <a:pt x="1111" y="583"/>
                    </a:lnTo>
                    <a:lnTo>
                      <a:pt x="1124" y="578"/>
                    </a:lnTo>
                    <a:lnTo>
                      <a:pt x="1134" y="575"/>
                    </a:lnTo>
                    <a:lnTo>
                      <a:pt x="1144" y="571"/>
                    </a:lnTo>
                    <a:lnTo>
                      <a:pt x="1152" y="568"/>
                    </a:lnTo>
                    <a:lnTo>
                      <a:pt x="1157" y="566"/>
                    </a:lnTo>
                    <a:lnTo>
                      <a:pt x="1159" y="564"/>
                    </a:lnTo>
                    <a:lnTo>
                      <a:pt x="1171" y="561"/>
                    </a:lnTo>
                    <a:lnTo>
                      <a:pt x="1181" y="560"/>
                    </a:lnTo>
                    <a:lnTo>
                      <a:pt x="1193" y="561"/>
                    </a:lnTo>
                    <a:lnTo>
                      <a:pt x="1202" y="567"/>
                    </a:lnTo>
                    <a:lnTo>
                      <a:pt x="1209" y="575"/>
                    </a:lnTo>
                    <a:lnTo>
                      <a:pt x="1214" y="587"/>
                    </a:lnTo>
                    <a:lnTo>
                      <a:pt x="1215" y="601"/>
                    </a:lnTo>
                    <a:lnTo>
                      <a:pt x="1215" y="890"/>
                    </a:lnTo>
                    <a:lnTo>
                      <a:pt x="1217" y="905"/>
                    </a:lnTo>
                    <a:lnTo>
                      <a:pt x="1217" y="954"/>
                    </a:lnTo>
                    <a:lnTo>
                      <a:pt x="864" y="954"/>
                    </a:lnTo>
                    <a:lnTo>
                      <a:pt x="848" y="956"/>
                    </a:lnTo>
                    <a:lnTo>
                      <a:pt x="834" y="960"/>
                    </a:lnTo>
                    <a:lnTo>
                      <a:pt x="823" y="968"/>
                    </a:lnTo>
                    <a:lnTo>
                      <a:pt x="814" y="978"/>
                    </a:lnTo>
                    <a:lnTo>
                      <a:pt x="808" y="990"/>
                    </a:lnTo>
                    <a:lnTo>
                      <a:pt x="806" y="1003"/>
                    </a:lnTo>
                    <a:lnTo>
                      <a:pt x="807" y="1018"/>
                    </a:lnTo>
                    <a:lnTo>
                      <a:pt x="812" y="1033"/>
                    </a:lnTo>
                    <a:lnTo>
                      <a:pt x="812" y="1034"/>
                    </a:lnTo>
                    <a:lnTo>
                      <a:pt x="817" y="1044"/>
                    </a:lnTo>
                    <a:lnTo>
                      <a:pt x="821" y="1056"/>
                    </a:lnTo>
                    <a:lnTo>
                      <a:pt x="826" y="1070"/>
                    </a:lnTo>
                    <a:lnTo>
                      <a:pt x="830" y="1084"/>
                    </a:lnTo>
                    <a:lnTo>
                      <a:pt x="834" y="1098"/>
                    </a:lnTo>
                    <a:lnTo>
                      <a:pt x="837" y="1111"/>
                    </a:lnTo>
                    <a:lnTo>
                      <a:pt x="838" y="1122"/>
                    </a:lnTo>
                    <a:lnTo>
                      <a:pt x="836" y="1140"/>
                    </a:lnTo>
                    <a:lnTo>
                      <a:pt x="832" y="1156"/>
                    </a:lnTo>
                    <a:lnTo>
                      <a:pt x="823" y="1174"/>
                    </a:lnTo>
                    <a:lnTo>
                      <a:pt x="821" y="1176"/>
                    </a:lnTo>
                    <a:lnTo>
                      <a:pt x="809" y="1191"/>
                    </a:lnTo>
                    <a:lnTo>
                      <a:pt x="795" y="1203"/>
                    </a:lnTo>
                    <a:lnTo>
                      <a:pt x="778" y="1212"/>
                    </a:lnTo>
                    <a:lnTo>
                      <a:pt x="760" y="1217"/>
                    </a:lnTo>
                    <a:lnTo>
                      <a:pt x="740" y="1219"/>
                    </a:lnTo>
                    <a:lnTo>
                      <a:pt x="721" y="1217"/>
                    </a:lnTo>
                    <a:lnTo>
                      <a:pt x="703" y="1212"/>
                    </a:lnTo>
                    <a:lnTo>
                      <a:pt x="686" y="1203"/>
                    </a:lnTo>
                    <a:lnTo>
                      <a:pt x="671" y="1191"/>
                    </a:lnTo>
                    <a:lnTo>
                      <a:pt x="659" y="1176"/>
                    </a:lnTo>
                    <a:lnTo>
                      <a:pt x="659" y="1174"/>
                    </a:lnTo>
                    <a:lnTo>
                      <a:pt x="657" y="1172"/>
                    </a:lnTo>
                    <a:lnTo>
                      <a:pt x="649" y="1156"/>
                    </a:lnTo>
                    <a:lnTo>
                      <a:pt x="644" y="1139"/>
                    </a:lnTo>
                    <a:lnTo>
                      <a:pt x="642" y="1121"/>
                    </a:lnTo>
                    <a:lnTo>
                      <a:pt x="644" y="1111"/>
                    </a:lnTo>
                    <a:lnTo>
                      <a:pt x="646" y="1098"/>
                    </a:lnTo>
                    <a:lnTo>
                      <a:pt x="650" y="1085"/>
                    </a:lnTo>
                    <a:lnTo>
                      <a:pt x="654" y="1071"/>
                    </a:lnTo>
                    <a:lnTo>
                      <a:pt x="659" y="1057"/>
                    </a:lnTo>
                    <a:lnTo>
                      <a:pt x="664" y="1044"/>
                    </a:lnTo>
                    <a:lnTo>
                      <a:pt x="668" y="1034"/>
                    </a:lnTo>
                    <a:lnTo>
                      <a:pt x="668" y="1033"/>
                    </a:lnTo>
                    <a:lnTo>
                      <a:pt x="673" y="1018"/>
                    </a:lnTo>
                    <a:lnTo>
                      <a:pt x="675" y="1003"/>
                    </a:lnTo>
                    <a:lnTo>
                      <a:pt x="673" y="990"/>
                    </a:lnTo>
                    <a:lnTo>
                      <a:pt x="667" y="978"/>
                    </a:lnTo>
                    <a:lnTo>
                      <a:pt x="658" y="968"/>
                    </a:lnTo>
                    <a:lnTo>
                      <a:pt x="647" y="960"/>
                    </a:lnTo>
                    <a:lnTo>
                      <a:pt x="633" y="956"/>
                    </a:lnTo>
                    <a:lnTo>
                      <a:pt x="617" y="954"/>
                    </a:lnTo>
                    <a:lnTo>
                      <a:pt x="264" y="954"/>
                    </a:lnTo>
                    <a:lnTo>
                      <a:pt x="264" y="601"/>
                    </a:lnTo>
                    <a:lnTo>
                      <a:pt x="263" y="584"/>
                    </a:lnTo>
                    <a:lnTo>
                      <a:pt x="257" y="570"/>
                    </a:lnTo>
                    <a:lnTo>
                      <a:pt x="250" y="558"/>
                    </a:lnTo>
                    <a:lnTo>
                      <a:pt x="240" y="550"/>
                    </a:lnTo>
                    <a:lnTo>
                      <a:pt x="228" y="545"/>
                    </a:lnTo>
                    <a:lnTo>
                      <a:pt x="214" y="543"/>
                    </a:lnTo>
                    <a:lnTo>
                      <a:pt x="199" y="544"/>
                    </a:lnTo>
                    <a:lnTo>
                      <a:pt x="185" y="549"/>
                    </a:lnTo>
                    <a:lnTo>
                      <a:pt x="183" y="550"/>
                    </a:lnTo>
                    <a:lnTo>
                      <a:pt x="179" y="552"/>
                    </a:lnTo>
                    <a:lnTo>
                      <a:pt x="171" y="555"/>
                    </a:lnTo>
                    <a:lnTo>
                      <a:pt x="162" y="558"/>
                    </a:lnTo>
                    <a:lnTo>
                      <a:pt x="152" y="563"/>
                    </a:lnTo>
                    <a:lnTo>
                      <a:pt x="141" y="567"/>
                    </a:lnTo>
                    <a:lnTo>
                      <a:pt x="129" y="570"/>
                    </a:lnTo>
                    <a:lnTo>
                      <a:pt x="118" y="572"/>
                    </a:lnTo>
                    <a:lnTo>
                      <a:pt x="107" y="575"/>
                    </a:lnTo>
                    <a:lnTo>
                      <a:pt x="98" y="575"/>
                    </a:lnTo>
                    <a:lnTo>
                      <a:pt x="78" y="573"/>
                    </a:lnTo>
                    <a:lnTo>
                      <a:pt x="60" y="568"/>
                    </a:lnTo>
                    <a:lnTo>
                      <a:pt x="43" y="558"/>
                    </a:lnTo>
                    <a:lnTo>
                      <a:pt x="29" y="546"/>
                    </a:lnTo>
                    <a:lnTo>
                      <a:pt x="17" y="532"/>
                    </a:lnTo>
                    <a:lnTo>
                      <a:pt x="7" y="515"/>
                    </a:lnTo>
                    <a:lnTo>
                      <a:pt x="2" y="497"/>
                    </a:lnTo>
                    <a:lnTo>
                      <a:pt x="0" y="477"/>
                    </a:lnTo>
                    <a:lnTo>
                      <a:pt x="1" y="462"/>
                    </a:lnTo>
                    <a:lnTo>
                      <a:pt x="5" y="446"/>
                    </a:lnTo>
                    <a:lnTo>
                      <a:pt x="11" y="432"/>
                    </a:lnTo>
                    <a:lnTo>
                      <a:pt x="19" y="419"/>
                    </a:lnTo>
                    <a:lnTo>
                      <a:pt x="31" y="406"/>
                    </a:lnTo>
                    <a:lnTo>
                      <a:pt x="45" y="395"/>
                    </a:lnTo>
                    <a:lnTo>
                      <a:pt x="61" y="386"/>
                    </a:lnTo>
                    <a:lnTo>
                      <a:pt x="78" y="381"/>
                    </a:lnTo>
                    <a:lnTo>
                      <a:pt x="97" y="380"/>
                    </a:lnTo>
                    <a:lnTo>
                      <a:pt x="107" y="380"/>
                    </a:lnTo>
                    <a:lnTo>
                      <a:pt x="117" y="383"/>
                    </a:lnTo>
                    <a:lnTo>
                      <a:pt x="128" y="385"/>
                    </a:lnTo>
                    <a:lnTo>
                      <a:pt x="140" y="389"/>
                    </a:lnTo>
                    <a:lnTo>
                      <a:pt x="151" y="392"/>
                    </a:lnTo>
                    <a:lnTo>
                      <a:pt x="162" y="396"/>
                    </a:lnTo>
                    <a:lnTo>
                      <a:pt x="170" y="400"/>
                    </a:lnTo>
                    <a:lnTo>
                      <a:pt x="178" y="403"/>
                    </a:lnTo>
                    <a:lnTo>
                      <a:pt x="182" y="405"/>
                    </a:lnTo>
                    <a:lnTo>
                      <a:pt x="185" y="406"/>
                    </a:lnTo>
                    <a:lnTo>
                      <a:pt x="199" y="410"/>
                    </a:lnTo>
                    <a:lnTo>
                      <a:pt x="213" y="412"/>
                    </a:lnTo>
                    <a:lnTo>
                      <a:pt x="224" y="411"/>
                    </a:lnTo>
                    <a:lnTo>
                      <a:pt x="234" y="407"/>
                    </a:lnTo>
                    <a:lnTo>
                      <a:pt x="243" y="403"/>
                    </a:lnTo>
                    <a:lnTo>
                      <a:pt x="250" y="396"/>
                    </a:lnTo>
                    <a:lnTo>
                      <a:pt x="257" y="384"/>
                    </a:lnTo>
                    <a:lnTo>
                      <a:pt x="263" y="370"/>
                    </a:lnTo>
                    <a:lnTo>
                      <a:pt x="264" y="354"/>
                    </a:lnTo>
                    <a:lnTo>
                      <a:pt x="2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5" name="Freeform 7">
                <a:extLst>
                  <a:ext uri="{FF2B5EF4-FFF2-40B4-BE49-F238E27FC236}">
                    <a16:creationId xmlns:a16="http://schemas.microsoft.com/office/drawing/2014/main" id="{3BA9C18C-009A-0A41-73A8-1AC22B3AC219}"/>
                  </a:ext>
                </a:extLst>
              </p:cNvPr>
              <p:cNvSpPr>
                <a:spLocks/>
              </p:cNvSpPr>
              <p:nvPr/>
            </p:nvSpPr>
            <p:spPr bwMode="auto">
              <a:xfrm>
                <a:off x="2924203" y="1295400"/>
                <a:ext cx="1996553" cy="1999835"/>
              </a:xfrm>
              <a:custGeom>
                <a:avLst/>
                <a:gdLst/>
                <a:ahLst/>
                <a:cxnLst>
                  <a:cxn ang="0">
                    <a:pos x="530" y="16"/>
                  </a:cxn>
                  <a:cxn ang="0">
                    <a:pos x="560" y="47"/>
                  </a:cxn>
                  <a:cxn ang="0">
                    <a:pos x="573" y="108"/>
                  </a:cxn>
                  <a:cxn ang="0">
                    <a:pos x="558" y="162"/>
                  </a:cxn>
                  <a:cxn ang="0">
                    <a:pos x="543" y="201"/>
                  </a:cxn>
                  <a:cxn ang="0">
                    <a:pos x="558" y="251"/>
                  </a:cxn>
                  <a:cxn ang="0">
                    <a:pos x="952" y="265"/>
                  </a:cxn>
                  <a:cxn ang="0">
                    <a:pos x="966" y="660"/>
                  </a:cxn>
                  <a:cxn ang="0">
                    <a:pos x="1003" y="676"/>
                  </a:cxn>
                  <a:cxn ang="0">
                    <a:pos x="1037" y="667"/>
                  </a:cxn>
                  <a:cxn ang="0">
                    <a:pos x="1076" y="652"/>
                  </a:cxn>
                  <a:cxn ang="0">
                    <a:pos x="1119" y="644"/>
                  </a:cxn>
                  <a:cxn ang="0">
                    <a:pos x="1188" y="672"/>
                  </a:cxn>
                  <a:cxn ang="0">
                    <a:pos x="1217" y="741"/>
                  </a:cxn>
                  <a:cxn ang="0">
                    <a:pos x="1188" y="810"/>
                  </a:cxn>
                  <a:cxn ang="0">
                    <a:pos x="1118" y="839"/>
                  </a:cxn>
                  <a:cxn ang="0">
                    <a:pos x="1075" y="830"/>
                  </a:cxn>
                  <a:cxn ang="0">
                    <a:pos x="1037" y="816"/>
                  </a:cxn>
                  <a:cxn ang="0">
                    <a:pos x="1003" y="807"/>
                  </a:cxn>
                  <a:cxn ang="0">
                    <a:pos x="959" y="834"/>
                  </a:cxn>
                  <a:cxn ang="0">
                    <a:pos x="599" y="1219"/>
                  </a:cxn>
                  <a:cxn ang="0">
                    <a:pos x="563" y="1202"/>
                  </a:cxn>
                  <a:cxn ang="0">
                    <a:pos x="563" y="1163"/>
                  </a:cxn>
                  <a:cxn ang="0">
                    <a:pos x="573" y="1138"/>
                  </a:cxn>
                  <a:cxn ang="0">
                    <a:pos x="587" y="1090"/>
                  </a:cxn>
                  <a:cxn ang="0">
                    <a:pos x="582" y="1025"/>
                  </a:cxn>
                  <a:cxn ang="0">
                    <a:pos x="524" y="964"/>
                  </a:cxn>
                  <a:cxn ang="0">
                    <a:pos x="453" y="956"/>
                  </a:cxn>
                  <a:cxn ang="0">
                    <a:pos x="381" y="1004"/>
                  </a:cxn>
                  <a:cxn ang="0">
                    <a:pos x="362" y="1079"/>
                  </a:cxn>
                  <a:cxn ang="0">
                    <a:pos x="375" y="1127"/>
                  </a:cxn>
                  <a:cxn ang="0">
                    <a:pos x="387" y="1161"/>
                  </a:cxn>
                  <a:cxn ang="0">
                    <a:pos x="393" y="1194"/>
                  </a:cxn>
                  <a:cxn ang="0">
                    <a:pos x="364" y="1218"/>
                  </a:cxn>
                  <a:cxn ang="0">
                    <a:pos x="1" y="1153"/>
                  </a:cxn>
                  <a:cxn ang="0">
                    <a:pos x="14" y="831"/>
                  </a:cxn>
                  <a:cxn ang="0">
                    <a:pos x="59" y="830"/>
                  </a:cxn>
                  <a:cxn ang="0">
                    <a:pos x="92" y="843"/>
                  </a:cxn>
                  <a:cxn ang="0">
                    <a:pos x="141" y="856"/>
                  </a:cxn>
                  <a:cxn ang="0">
                    <a:pos x="215" y="837"/>
                  </a:cxn>
                  <a:cxn ang="0">
                    <a:pos x="263" y="765"/>
                  </a:cxn>
                  <a:cxn ang="0">
                    <a:pos x="246" y="678"/>
                  </a:cxn>
                  <a:cxn ang="0">
                    <a:pos x="174" y="629"/>
                  </a:cxn>
                  <a:cxn ang="0">
                    <a:pos x="117" y="633"/>
                  </a:cxn>
                  <a:cxn ang="0">
                    <a:pos x="72" y="648"/>
                  </a:cxn>
                  <a:cxn ang="0">
                    <a:pos x="35" y="659"/>
                  </a:cxn>
                  <a:cxn ang="0">
                    <a:pos x="2" y="632"/>
                  </a:cxn>
                  <a:cxn ang="0">
                    <a:pos x="0" y="265"/>
                  </a:cxn>
                  <a:cxn ang="0">
                    <a:pos x="393" y="251"/>
                  </a:cxn>
                  <a:cxn ang="0">
                    <a:pos x="410" y="201"/>
                  </a:cxn>
                  <a:cxn ang="0">
                    <a:pos x="395" y="162"/>
                  </a:cxn>
                  <a:cxn ang="0">
                    <a:pos x="379" y="108"/>
                  </a:cxn>
                  <a:cxn ang="0">
                    <a:pos x="393" y="47"/>
                  </a:cxn>
                  <a:cxn ang="0">
                    <a:pos x="422" y="16"/>
                  </a:cxn>
                </a:cxnLst>
                <a:rect l="0" t="0" r="r" b="b"/>
                <a:pathLst>
                  <a:path w="1217" h="1219">
                    <a:moveTo>
                      <a:pt x="476" y="0"/>
                    </a:moveTo>
                    <a:lnTo>
                      <a:pt x="495" y="1"/>
                    </a:lnTo>
                    <a:lnTo>
                      <a:pt x="513" y="7"/>
                    </a:lnTo>
                    <a:lnTo>
                      <a:pt x="530" y="16"/>
                    </a:lnTo>
                    <a:lnTo>
                      <a:pt x="545" y="28"/>
                    </a:lnTo>
                    <a:lnTo>
                      <a:pt x="557" y="43"/>
                    </a:lnTo>
                    <a:lnTo>
                      <a:pt x="558" y="44"/>
                    </a:lnTo>
                    <a:lnTo>
                      <a:pt x="560" y="47"/>
                    </a:lnTo>
                    <a:lnTo>
                      <a:pt x="567" y="63"/>
                    </a:lnTo>
                    <a:lnTo>
                      <a:pt x="572" y="79"/>
                    </a:lnTo>
                    <a:lnTo>
                      <a:pt x="574" y="97"/>
                    </a:lnTo>
                    <a:lnTo>
                      <a:pt x="573" y="108"/>
                    </a:lnTo>
                    <a:lnTo>
                      <a:pt x="570" y="120"/>
                    </a:lnTo>
                    <a:lnTo>
                      <a:pt x="566" y="134"/>
                    </a:lnTo>
                    <a:lnTo>
                      <a:pt x="562" y="148"/>
                    </a:lnTo>
                    <a:lnTo>
                      <a:pt x="558" y="162"/>
                    </a:lnTo>
                    <a:lnTo>
                      <a:pt x="552" y="175"/>
                    </a:lnTo>
                    <a:lnTo>
                      <a:pt x="548" y="185"/>
                    </a:lnTo>
                    <a:lnTo>
                      <a:pt x="548" y="186"/>
                    </a:lnTo>
                    <a:lnTo>
                      <a:pt x="543" y="201"/>
                    </a:lnTo>
                    <a:lnTo>
                      <a:pt x="541" y="216"/>
                    </a:lnTo>
                    <a:lnTo>
                      <a:pt x="543" y="229"/>
                    </a:lnTo>
                    <a:lnTo>
                      <a:pt x="549" y="241"/>
                    </a:lnTo>
                    <a:lnTo>
                      <a:pt x="558" y="251"/>
                    </a:lnTo>
                    <a:lnTo>
                      <a:pt x="569" y="258"/>
                    </a:lnTo>
                    <a:lnTo>
                      <a:pt x="584" y="263"/>
                    </a:lnTo>
                    <a:lnTo>
                      <a:pt x="599" y="265"/>
                    </a:lnTo>
                    <a:lnTo>
                      <a:pt x="952" y="265"/>
                    </a:lnTo>
                    <a:lnTo>
                      <a:pt x="952" y="618"/>
                    </a:lnTo>
                    <a:lnTo>
                      <a:pt x="954" y="634"/>
                    </a:lnTo>
                    <a:lnTo>
                      <a:pt x="959" y="648"/>
                    </a:lnTo>
                    <a:lnTo>
                      <a:pt x="966" y="660"/>
                    </a:lnTo>
                    <a:lnTo>
                      <a:pt x="974" y="667"/>
                    </a:lnTo>
                    <a:lnTo>
                      <a:pt x="982" y="672"/>
                    </a:lnTo>
                    <a:lnTo>
                      <a:pt x="992" y="676"/>
                    </a:lnTo>
                    <a:lnTo>
                      <a:pt x="1003" y="676"/>
                    </a:lnTo>
                    <a:lnTo>
                      <a:pt x="1017" y="675"/>
                    </a:lnTo>
                    <a:lnTo>
                      <a:pt x="1031" y="670"/>
                    </a:lnTo>
                    <a:lnTo>
                      <a:pt x="1033" y="669"/>
                    </a:lnTo>
                    <a:lnTo>
                      <a:pt x="1037" y="667"/>
                    </a:lnTo>
                    <a:lnTo>
                      <a:pt x="1045" y="664"/>
                    </a:lnTo>
                    <a:lnTo>
                      <a:pt x="1054" y="661"/>
                    </a:lnTo>
                    <a:lnTo>
                      <a:pt x="1064" y="656"/>
                    </a:lnTo>
                    <a:lnTo>
                      <a:pt x="1076" y="652"/>
                    </a:lnTo>
                    <a:lnTo>
                      <a:pt x="1087" y="649"/>
                    </a:lnTo>
                    <a:lnTo>
                      <a:pt x="1099" y="647"/>
                    </a:lnTo>
                    <a:lnTo>
                      <a:pt x="1110" y="644"/>
                    </a:lnTo>
                    <a:lnTo>
                      <a:pt x="1119" y="644"/>
                    </a:lnTo>
                    <a:lnTo>
                      <a:pt x="1139" y="646"/>
                    </a:lnTo>
                    <a:lnTo>
                      <a:pt x="1157" y="651"/>
                    </a:lnTo>
                    <a:lnTo>
                      <a:pt x="1173" y="660"/>
                    </a:lnTo>
                    <a:lnTo>
                      <a:pt x="1188" y="672"/>
                    </a:lnTo>
                    <a:lnTo>
                      <a:pt x="1200" y="687"/>
                    </a:lnTo>
                    <a:lnTo>
                      <a:pt x="1209" y="703"/>
                    </a:lnTo>
                    <a:lnTo>
                      <a:pt x="1214" y="722"/>
                    </a:lnTo>
                    <a:lnTo>
                      <a:pt x="1217" y="741"/>
                    </a:lnTo>
                    <a:lnTo>
                      <a:pt x="1214" y="761"/>
                    </a:lnTo>
                    <a:lnTo>
                      <a:pt x="1209" y="779"/>
                    </a:lnTo>
                    <a:lnTo>
                      <a:pt x="1199" y="796"/>
                    </a:lnTo>
                    <a:lnTo>
                      <a:pt x="1188" y="810"/>
                    </a:lnTo>
                    <a:lnTo>
                      <a:pt x="1173" y="822"/>
                    </a:lnTo>
                    <a:lnTo>
                      <a:pt x="1156" y="832"/>
                    </a:lnTo>
                    <a:lnTo>
                      <a:pt x="1139" y="837"/>
                    </a:lnTo>
                    <a:lnTo>
                      <a:pt x="1118" y="839"/>
                    </a:lnTo>
                    <a:lnTo>
                      <a:pt x="1109" y="839"/>
                    </a:lnTo>
                    <a:lnTo>
                      <a:pt x="1098" y="836"/>
                    </a:lnTo>
                    <a:lnTo>
                      <a:pt x="1087" y="833"/>
                    </a:lnTo>
                    <a:lnTo>
                      <a:pt x="1075" y="830"/>
                    </a:lnTo>
                    <a:lnTo>
                      <a:pt x="1064" y="826"/>
                    </a:lnTo>
                    <a:lnTo>
                      <a:pt x="1054" y="822"/>
                    </a:lnTo>
                    <a:lnTo>
                      <a:pt x="1045" y="819"/>
                    </a:lnTo>
                    <a:lnTo>
                      <a:pt x="1037" y="816"/>
                    </a:lnTo>
                    <a:lnTo>
                      <a:pt x="1033" y="814"/>
                    </a:lnTo>
                    <a:lnTo>
                      <a:pt x="1031" y="813"/>
                    </a:lnTo>
                    <a:lnTo>
                      <a:pt x="1017" y="808"/>
                    </a:lnTo>
                    <a:lnTo>
                      <a:pt x="1003" y="807"/>
                    </a:lnTo>
                    <a:lnTo>
                      <a:pt x="988" y="809"/>
                    </a:lnTo>
                    <a:lnTo>
                      <a:pt x="977" y="814"/>
                    </a:lnTo>
                    <a:lnTo>
                      <a:pt x="966" y="823"/>
                    </a:lnTo>
                    <a:lnTo>
                      <a:pt x="959" y="834"/>
                    </a:lnTo>
                    <a:lnTo>
                      <a:pt x="954" y="848"/>
                    </a:lnTo>
                    <a:lnTo>
                      <a:pt x="952" y="865"/>
                    </a:lnTo>
                    <a:lnTo>
                      <a:pt x="952" y="1219"/>
                    </a:lnTo>
                    <a:lnTo>
                      <a:pt x="599" y="1219"/>
                    </a:lnTo>
                    <a:lnTo>
                      <a:pt x="587" y="1218"/>
                    </a:lnTo>
                    <a:lnTo>
                      <a:pt x="578" y="1214"/>
                    </a:lnTo>
                    <a:lnTo>
                      <a:pt x="569" y="1209"/>
                    </a:lnTo>
                    <a:lnTo>
                      <a:pt x="563" y="1202"/>
                    </a:lnTo>
                    <a:lnTo>
                      <a:pt x="559" y="1194"/>
                    </a:lnTo>
                    <a:lnTo>
                      <a:pt x="558" y="1185"/>
                    </a:lnTo>
                    <a:lnTo>
                      <a:pt x="559" y="1174"/>
                    </a:lnTo>
                    <a:lnTo>
                      <a:pt x="563" y="1163"/>
                    </a:lnTo>
                    <a:lnTo>
                      <a:pt x="564" y="1161"/>
                    </a:lnTo>
                    <a:lnTo>
                      <a:pt x="566" y="1156"/>
                    </a:lnTo>
                    <a:lnTo>
                      <a:pt x="569" y="1147"/>
                    </a:lnTo>
                    <a:lnTo>
                      <a:pt x="573" y="1138"/>
                    </a:lnTo>
                    <a:lnTo>
                      <a:pt x="577" y="1127"/>
                    </a:lnTo>
                    <a:lnTo>
                      <a:pt x="581" y="1115"/>
                    </a:lnTo>
                    <a:lnTo>
                      <a:pt x="584" y="1103"/>
                    </a:lnTo>
                    <a:lnTo>
                      <a:pt x="587" y="1090"/>
                    </a:lnTo>
                    <a:lnTo>
                      <a:pt x="589" y="1079"/>
                    </a:lnTo>
                    <a:lnTo>
                      <a:pt x="590" y="1068"/>
                    </a:lnTo>
                    <a:lnTo>
                      <a:pt x="588" y="1046"/>
                    </a:lnTo>
                    <a:lnTo>
                      <a:pt x="582" y="1025"/>
                    </a:lnTo>
                    <a:lnTo>
                      <a:pt x="572" y="1006"/>
                    </a:lnTo>
                    <a:lnTo>
                      <a:pt x="558" y="990"/>
                    </a:lnTo>
                    <a:lnTo>
                      <a:pt x="543" y="975"/>
                    </a:lnTo>
                    <a:lnTo>
                      <a:pt x="524" y="964"/>
                    </a:lnTo>
                    <a:lnTo>
                      <a:pt x="504" y="957"/>
                    </a:lnTo>
                    <a:lnTo>
                      <a:pt x="482" y="954"/>
                    </a:lnTo>
                    <a:lnTo>
                      <a:pt x="476" y="954"/>
                    </a:lnTo>
                    <a:lnTo>
                      <a:pt x="453" y="956"/>
                    </a:lnTo>
                    <a:lnTo>
                      <a:pt x="431" y="963"/>
                    </a:lnTo>
                    <a:lnTo>
                      <a:pt x="412" y="973"/>
                    </a:lnTo>
                    <a:lnTo>
                      <a:pt x="395" y="987"/>
                    </a:lnTo>
                    <a:lnTo>
                      <a:pt x="381" y="1004"/>
                    </a:lnTo>
                    <a:lnTo>
                      <a:pt x="370" y="1024"/>
                    </a:lnTo>
                    <a:lnTo>
                      <a:pt x="364" y="1045"/>
                    </a:lnTo>
                    <a:lnTo>
                      <a:pt x="361" y="1068"/>
                    </a:lnTo>
                    <a:lnTo>
                      <a:pt x="362" y="1079"/>
                    </a:lnTo>
                    <a:lnTo>
                      <a:pt x="364" y="1090"/>
                    </a:lnTo>
                    <a:lnTo>
                      <a:pt x="367" y="1103"/>
                    </a:lnTo>
                    <a:lnTo>
                      <a:pt x="370" y="1115"/>
                    </a:lnTo>
                    <a:lnTo>
                      <a:pt x="375" y="1127"/>
                    </a:lnTo>
                    <a:lnTo>
                      <a:pt x="378" y="1138"/>
                    </a:lnTo>
                    <a:lnTo>
                      <a:pt x="382" y="1147"/>
                    </a:lnTo>
                    <a:lnTo>
                      <a:pt x="385" y="1156"/>
                    </a:lnTo>
                    <a:lnTo>
                      <a:pt x="387" y="1161"/>
                    </a:lnTo>
                    <a:lnTo>
                      <a:pt x="389" y="1163"/>
                    </a:lnTo>
                    <a:lnTo>
                      <a:pt x="393" y="1174"/>
                    </a:lnTo>
                    <a:lnTo>
                      <a:pt x="394" y="1185"/>
                    </a:lnTo>
                    <a:lnTo>
                      <a:pt x="393" y="1194"/>
                    </a:lnTo>
                    <a:lnTo>
                      <a:pt x="389" y="1202"/>
                    </a:lnTo>
                    <a:lnTo>
                      <a:pt x="382" y="1209"/>
                    </a:lnTo>
                    <a:lnTo>
                      <a:pt x="374" y="1214"/>
                    </a:lnTo>
                    <a:lnTo>
                      <a:pt x="364" y="1218"/>
                    </a:lnTo>
                    <a:lnTo>
                      <a:pt x="352" y="1219"/>
                    </a:lnTo>
                    <a:lnTo>
                      <a:pt x="0" y="1219"/>
                    </a:lnTo>
                    <a:lnTo>
                      <a:pt x="0" y="1170"/>
                    </a:lnTo>
                    <a:lnTo>
                      <a:pt x="1" y="1153"/>
                    </a:lnTo>
                    <a:lnTo>
                      <a:pt x="1" y="865"/>
                    </a:lnTo>
                    <a:lnTo>
                      <a:pt x="2" y="851"/>
                    </a:lnTo>
                    <a:lnTo>
                      <a:pt x="7" y="840"/>
                    </a:lnTo>
                    <a:lnTo>
                      <a:pt x="14" y="831"/>
                    </a:lnTo>
                    <a:lnTo>
                      <a:pt x="23" y="826"/>
                    </a:lnTo>
                    <a:lnTo>
                      <a:pt x="35" y="824"/>
                    </a:lnTo>
                    <a:lnTo>
                      <a:pt x="46" y="825"/>
                    </a:lnTo>
                    <a:lnTo>
                      <a:pt x="59" y="830"/>
                    </a:lnTo>
                    <a:lnTo>
                      <a:pt x="64" y="832"/>
                    </a:lnTo>
                    <a:lnTo>
                      <a:pt x="72" y="835"/>
                    </a:lnTo>
                    <a:lnTo>
                      <a:pt x="82" y="839"/>
                    </a:lnTo>
                    <a:lnTo>
                      <a:pt x="92" y="843"/>
                    </a:lnTo>
                    <a:lnTo>
                      <a:pt x="105" y="847"/>
                    </a:lnTo>
                    <a:lnTo>
                      <a:pt x="117" y="850"/>
                    </a:lnTo>
                    <a:lnTo>
                      <a:pt x="130" y="853"/>
                    </a:lnTo>
                    <a:lnTo>
                      <a:pt x="141" y="856"/>
                    </a:lnTo>
                    <a:lnTo>
                      <a:pt x="151" y="856"/>
                    </a:lnTo>
                    <a:lnTo>
                      <a:pt x="174" y="854"/>
                    </a:lnTo>
                    <a:lnTo>
                      <a:pt x="196" y="847"/>
                    </a:lnTo>
                    <a:lnTo>
                      <a:pt x="215" y="837"/>
                    </a:lnTo>
                    <a:lnTo>
                      <a:pt x="232" y="823"/>
                    </a:lnTo>
                    <a:lnTo>
                      <a:pt x="246" y="806"/>
                    </a:lnTo>
                    <a:lnTo>
                      <a:pt x="257" y="786"/>
                    </a:lnTo>
                    <a:lnTo>
                      <a:pt x="263" y="765"/>
                    </a:lnTo>
                    <a:lnTo>
                      <a:pt x="266" y="742"/>
                    </a:lnTo>
                    <a:lnTo>
                      <a:pt x="263" y="719"/>
                    </a:lnTo>
                    <a:lnTo>
                      <a:pt x="257" y="697"/>
                    </a:lnTo>
                    <a:lnTo>
                      <a:pt x="246" y="678"/>
                    </a:lnTo>
                    <a:lnTo>
                      <a:pt x="232" y="661"/>
                    </a:lnTo>
                    <a:lnTo>
                      <a:pt x="215" y="647"/>
                    </a:lnTo>
                    <a:lnTo>
                      <a:pt x="196" y="636"/>
                    </a:lnTo>
                    <a:lnTo>
                      <a:pt x="174" y="629"/>
                    </a:lnTo>
                    <a:lnTo>
                      <a:pt x="151" y="627"/>
                    </a:lnTo>
                    <a:lnTo>
                      <a:pt x="141" y="628"/>
                    </a:lnTo>
                    <a:lnTo>
                      <a:pt x="130" y="630"/>
                    </a:lnTo>
                    <a:lnTo>
                      <a:pt x="117" y="633"/>
                    </a:lnTo>
                    <a:lnTo>
                      <a:pt x="105" y="636"/>
                    </a:lnTo>
                    <a:lnTo>
                      <a:pt x="92" y="641"/>
                    </a:lnTo>
                    <a:lnTo>
                      <a:pt x="82" y="644"/>
                    </a:lnTo>
                    <a:lnTo>
                      <a:pt x="72" y="648"/>
                    </a:lnTo>
                    <a:lnTo>
                      <a:pt x="64" y="651"/>
                    </a:lnTo>
                    <a:lnTo>
                      <a:pt x="59" y="653"/>
                    </a:lnTo>
                    <a:lnTo>
                      <a:pt x="46" y="658"/>
                    </a:lnTo>
                    <a:lnTo>
                      <a:pt x="35" y="659"/>
                    </a:lnTo>
                    <a:lnTo>
                      <a:pt x="23" y="658"/>
                    </a:lnTo>
                    <a:lnTo>
                      <a:pt x="14" y="652"/>
                    </a:lnTo>
                    <a:lnTo>
                      <a:pt x="7" y="644"/>
                    </a:lnTo>
                    <a:lnTo>
                      <a:pt x="2" y="632"/>
                    </a:lnTo>
                    <a:lnTo>
                      <a:pt x="1" y="618"/>
                    </a:lnTo>
                    <a:lnTo>
                      <a:pt x="1" y="329"/>
                    </a:lnTo>
                    <a:lnTo>
                      <a:pt x="0" y="313"/>
                    </a:lnTo>
                    <a:lnTo>
                      <a:pt x="0" y="265"/>
                    </a:lnTo>
                    <a:lnTo>
                      <a:pt x="352" y="265"/>
                    </a:lnTo>
                    <a:lnTo>
                      <a:pt x="368" y="263"/>
                    </a:lnTo>
                    <a:lnTo>
                      <a:pt x="382" y="258"/>
                    </a:lnTo>
                    <a:lnTo>
                      <a:pt x="393" y="251"/>
                    </a:lnTo>
                    <a:lnTo>
                      <a:pt x="402" y="241"/>
                    </a:lnTo>
                    <a:lnTo>
                      <a:pt x="408" y="229"/>
                    </a:lnTo>
                    <a:lnTo>
                      <a:pt x="410" y="216"/>
                    </a:lnTo>
                    <a:lnTo>
                      <a:pt x="410" y="201"/>
                    </a:lnTo>
                    <a:lnTo>
                      <a:pt x="404" y="186"/>
                    </a:lnTo>
                    <a:lnTo>
                      <a:pt x="404" y="185"/>
                    </a:lnTo>
                    <a:lnTo>
                      <a:pt x="399" y="175"/>
                    </a:lnTo>
                    <a:lnTo>
                      <a:pt x="395" y="162"/>
                    </a:lnTo>
                    <a:lnTo>
                      <a:pt x="390" y="148"/>
                    </a:lnTo>
                    <a:lnTo>
                      <a:pt x="385" y="134"/>
                    </a:lnTo>
                    <a:lnTo>
                      <a:pt x="381" y="120"/>
                    </a:lnTo>
                    <a:lnTo>
                      <a:pt x="379" y="108"/>
                    </a:lnTo>
                    <a:lnTo>
                      <a:pt x="378" y="97"/>
                    </a:lnTo>
                    <a:lnTo>
                      <a:pt x="380" y="79"/>
                    </a:lnTo>
                    <a:lnTo>
                      <a:pt x="384" y="63"/>
                    </a:lnTo>
                    <a:lnTo>
                      <a:pt x="393" y="47"/>
                    </a:lnTo>
                    <a:lnTo>
                      <a:pt x="393" y="44"/>
                    </a:lnTo>
                    <a:lnTo>
                      <a:pt x="395" y="43"/>
                    </a:lnTo>
                    <a:lnTo>
                      <a:pt x="407" y="28"/>
                    </a:lnTo>
                    <a:lnTo>
                      <a:pt x="422" y="16"/>
                    </a:lnTo>
                    <a:lnTo>
                      <a:pt x="439" y="7"/>
                    </a:lnTo>
                    <a:lnTo>
                      <a:pt x="456" y="1"/>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sp>
            <p:nvSpPr>
              <p:cNvPr id="56" name="Freeform 8">
                <a:extLst>
                  <a:ext uri="{FF2B5EF4-FFF2-40B4-BE49-F238E27FC236}">
                    <a16:creationId xmlns:a16="http://schemas.microsoft.com/office/drawing/2014/main" id="{60DD23F4-27E2-2735-BEE1-138DEAD30056}"/>
                  </a:ext>
                </a:extLst>
              </p:cNvPr>
              <p:cNvSpPr>
                <a:spLocks/>
              </p:cNvSpPr>
              <p:nvPr/>
            </p:nvSpPr>
            <p:spPr bwMode="auto">
              <a:xfrm>
                <a:off x="2489457" y="2888377"/>
                <a:ext cx="1996553" cy="1999835"/>
              </a:xfrm>
              <a:custGeom>
                <a:avLst/>
                <a:gdLst/>
                <a:ahLst/>
                <a:cxnLst>
                  <a:cxn ang="0">
                    <a:pos x="782" y="9"/>
                  </a:cxn>
                  <a:cxn ang="0">
                    <a:pos x="831" y="60"/>
                  </a:cxn>
                  <a:cxn ang="0">
                    <a:pos x="835" y="118"/>
                  </a:cxn>
                  <a:cxn ang="0">
                    <a:pos x="822" y="162"/>
                  </a:cxn>
                  <a:cxn ang="0">
                    <a:pos x="808" y="201"/>
                  </a:cxn>
                  <a:cxn ang="0">
                    <a:pos x="823" y="251"/>
                  </a:cxn>
                  <a:cxn ang="0">
                    <a:pos x="1217" y="264"/>
                  </a:cxn>
                  <a:cxn ang="0">
                    <a:pos x="1208" y="648"/>
                  </a:cxn>
                  <a:cxn ang="0">
                    <a:pos x="1172" y="658"/>
                  </a:cxn>
                  <a:cxn ang="0">
                    <a:pos x="1146" y="647"/>
                  </a:cxn>
                  <a:cxn ang="0">
                    <a:pos x="1101" y="633"/>
                  </a:cxn>
                  <a:cxn ang="0">
                    <a:pos x="1045" y="629"/>
                  </a:cxn>
                  <a:cxn ang="0">
                    <a:pos x="976" y="673"/>
                  </a:cxn>
                  <a:cxn ang="0">
                    <a:pos x="953" y="741"/>
                  </a:cxn>
                  <a:cxn ang="0">
                    <a:pos x="986" y="822"/>
                  </a:cxn>
                  <a:cxn ang="0">
                    <a:pos x="1067" y="856"/>
                  </a:cxn>
                  <a:cxn ang="0">
                    <a:pos x="1113" y="847"/>
                  </a:cxn>
                  <a:cxn ang="0">
                    <a:pos x="1154" y="832"/>
                  </a:cxn>
                  <a:cxn ang="0">
                    <a:pos x="1195" y="825"/>
                  </a:cxn>
                  <a:cxn ang="0">
                    <a:pos x="1217" y="865"/>
                  </a:cxn>
                  <a:cxn ang="0">
                    <a:pos x="1152" y="1217"/>
                  </a:cxn>
                  <a:cxn ang="0">
                    <a:pos x="834" y="1208"/>
                  </a:cxn>
                  <a:cxn ang="0">
                    <a:pos x="824" y="1173"/>
                  </a:cxn>
                  <a:cxn ang="0">
                    <a:pos x="834" y="1146"/>
                  </a:cxn>
                  <a:cxn ang="0">
                    <a:pos x="849" y="1101"/>
                  </a:cxn>
                  <a:cxn ang="0">
                    <a:pos x="854" y="1046"/>
                  </a:cxn>
                  <a:cxn ang="0">
                    <a:pos x="814" y="979"/>
                  </a:cxn>
                  <a:cxn ang="0">
                    <a:pos x="741" y="952"/>
                  </a:cxn>
                  <a:cxn ang="0">
                    <a:pos x="667" y="979"/>
                  </a:cxn>
                  <a:cxn ang="0">
                    <a:pos x="628" y="1046"/>
                  </a:cxn>
                  <a:cxn ang="0">
                    <a:pos x="632" y="1101"/>
                  </a:cxn>
                  <a:cxn ang="0">
                    <a:pos x="647" y="1146"/>
                  </a:cxn>
                  <a:cxn ang="0">
                    <a:pos x="658" y="1173"/>
                  </a:cxn>
                  <a:cxn ang="0">
                    <a:pos x="647" y="1208"/>
                  </a:cxn>
                  <a:cxn ang="0">
                    <a:pos x="329" y="1217"/>
                  </a:cxn>
                  <a:cxn ang="0">
                    <a:pos x="263" y="848"/>
                  </a:cxn>
                  <a:cxn ang="0">
                    <a:pos x="228" y="810"/>
                  </a:cxn>
                  <a:cxn ang="0">
                    <a:pos x="185" y="813"/>
                  </a:cxn>
                  <a:cxn ang="0">
                    <a:pos x="157" y="825"/>
                  </a:cxn>
                  <a:cxn ang="0">
                    <a:pos x="97" y="839"/>
                  </a:cxn>
                  <a:cxn ang="0">
                    <a:pos x="45" y="824"/>
                  </a:cxn>
                  <a:cxn ang="0">
                    <a:pos x="7" y="778"/>
                  </a:cxn>
                  <a:cxn ang="0">
                    <a:pos x="7" y="704"/>
                  </a:cxn>
                  <a:cxn ang="0">
                    <a:pos x="45" y="659"/>
                  </a:cxn>
                  <a:cxn ang="0">
                    <a:pos x="97" y="644"/>
                  </a:cxn>
                  <a:cxn ang="0">
                    <a:pos x="157" y="659"/>
                  </a:cxn>
                  <a:cxn ang="0">
                    <a:pos x="185" y="670"/>
                  </a:cxn>
                  <a:cxn ang="0">
                    <a:pos x="228" y="674"/>
                  </a:cxn>
                  <a:cxn ang="0">
                    <a:pos x="263" y="634"/>
                  </a:cxn>
                  <a:cxn ang="0">
                    <a:pos x="636" y="262"/>
                  </a:cxn>
                  <a:cxn ang="0">
                    <a:pos x="673" y="228"/>
                  </a:cxn>
                  <a:cxn ang="0">
                    <a:pos x="666" y="179"/>
                  </a:cxn>
                  <a:cxn ang="0">
                    <a:pos x="652" y="141"/>
                  </a:cxn>
                  <a:cxn ang="0">
                    <a:pos x="643" y="97"/>
                  </a:cxn>
                  <a:cxn ang="0">
                    <a:pos x="672" y="28"/>
                  </a:cxn>
                  <a:cxn ang="0">
                    <a:pos x="741" y="0"/>
                  </a:cxn>
                </a:cxnLst>
                <a:rect l="0" t="0" r="r" b="b"/>
                <a:pathLst>
                  <a:path w="1217" h="1219">
                    <a:moveTo>
                      <a:pt x="741" y="0"/>
                    </a:moveTo>
                    <a:lnTo>
                      <a:pt x="746" y="0"/>
                    </a:lnTo>
                    <a:lnTo>
                      <a:pt x="765" y="3"/>
                    </a:lnTo>
                    <a:lnTo>
                      <a:pt x="782" y="9"/>
                    </a:lnTo>
                    <a:lnTo>
                      <a:pt x="798" y="18"/>
                    </a:lnTo>
                    <a:lnTo>
                      <a:pt x="811" y="30"/>
                    </a:lnTo>
                    <a:lnTo>
                      <a:pt x="823" y="45"/>
                    </a:lnTo>
                    <a:lnTo>
                      <a:pt x="831" y="60"/>
                    </a:lnTo>
                    <a:lnTo>
                      <a:pt x="837" y="78"/>
                    </a:lnTo>
                    <a:lnTo>
                      <a:pt x="838" y="97"/>
                    </a:lnTo>
                    <a:lnTo>
                      <a:pt x="837" y="107"/>
                    </a:lnTo>
                    <a:lnTo>
                      <a:pt x="835" y="118"/>
                    </a:lnTo>
                    <a:lnTo>
                      <a:pt x="833" y="129"/>
                    </a:lnTo>
                    <a:lnTo>
                      <a:pt x="829" y="141"/>
                    </a:lnTo>
                    <a:lnTo>
                      <a:pt x="825" y="152"/>
                    </a:lnTo>
                    <a:lnTo>
                      <a:pt x="822" y="162"/>
                    </a:lnTo>
                    <a:lnTo>
                      <a:pt x="818" y="171"/>
                    </a:lnTo>
                    <a:lnTo>
                      <a:pt x="816" y="179"/>
                    </a:lnTo>
                    <a:lnTo>
                      <a:pt x="814" y="183"/>
                    </a:lnTo>
                    <a:lnTo>
                      <a:pt x="808" y="201"/>
                    </a:lnTo>
                    <a:lnTo>
                      <a:pt x="806" y="215"/>
                    </a:lnTo>
                    <a:lnTo>
                      <a:pt x="808" y="228"/>
                    </a:lnTo>
                    <a:lnTo>
                      <a:pt x="814" y="241"/>
                    </a:lnTo>
                    <a:lnTo>
                      <a:pt x="823" y="251"/>
                    </a:lnTo>
                    <a:lnTo>
                      <a:pt x="834" y="258"/>
                    </a:lnTo>
                    <a:lnTo>
                      <a:pt x="849" y="263"/>
                    </a:lnTo>
                    <a:lnTo>
                      <a:pt x="864" y="264"/>
                    </a:lnTo>
                    <a:lnTo>
                      <a:pt x="1217" y="264"/>
                    </a:lnTo>
                    <a:lnTo>
                      <a:pt x="1217" y="618"/>
                    </a:lnTo>
                    <a:lnTo>
                      <a:pt x="1216" y="630"/>
                    </a:lnTo>
                    <a:lnTo>
                      <a:pt x="1213" y="640"/>
                    </a:lnTo>
                    <a:lnTo>
                      <a:pt x="1208" y="648"/>
                    </a:lnTo>
                    <a:lnTo>
                      <a:pt x="1201" y="654"/>
                    </a:lnTo>
                    <a:lnTo>
                      <a:pt x="1193" y="657"/>
                    </a:lnTo>
                    <a:lnTo>
                      <a:pt x="1184" y="659"/>
                    </a:lnTo>
                    <a:lnTo>
                      <a:pt x="1172" y="658"/>
                    </a:lnTo>
                    <a:lnTo>
                      <a:pt x="1162" y="654"/>
                    </a:lnTo>
                    <a:lnTo>
                      <a:pt x="1160" y="653"/>
                    </a:lnTo>
                    <a:lnTo>
                      <a:pt x="1154" y="650"/>
                    </a:lnTo>
                    <a:lnTo>
                      <a:pt x="1146" y="647"/>
                    </a:lnTo>
                    <a:lnTo>
                      <a:pt x="1137" y="644"/>
                    </a:lnTo>
                    <a:lnTo>
                      <a:pt x="1126" y="640"/>
                    </a:lnTo>
                    <a:lnTo>
                      <a:pt x="1114" y="636"/>
                    </a:lnTo>
                    <a:lnTo>
                      <a:pt x="1101" y="633"/>
                    </a:lnTo>
                    <a:lnTo>
                      <a:pt x="1089" y="630"/>
                    </a:lnTo>
                    <a:lnTo>
                      <a:pt x="1078" y="627"/>
                    </a:lnTo>
                    <a:lnTo>
                      <a:pt x="1068" y="627"/>
                    </a:lnTo>
                    <a:lnTo>
                      <a:pt x="1045" y="629"/>
                    </a:lnTo>
                    <a:lnTo>
                      <a:pt x="1025" y="635"/>
                    </a:lnTo>
                    <a:lnTo>
                      <a:pt x="1006" y="644"/>
                    </a:lnTo>
                    <a:lnTo>
                      <a:pt x="990" y="657"/>
                    </a:lnTo>
                    <a:lnTo>
                      <a:pt x="976" y="673"/>
                    </a:lnTo>
                    <a:lnTo>
                      <a:pt x="966" y="688"/>
                    </a:lnTo>
                    <a:lnTo>
                      <a:pt x="958" y="705"/>
                    </a:lnTo>
                    <a:lnTo>
                      <a:pt x="954" y="723"/>
                    </a:lnTo>
                    <a:lnTo>
                      <a:pt x="953" y="741"/>
                    </a:lnTo>
                    <a:lnTo>
                      <a:pt x="955" y="764"/>
                    </a:lnTo>
                    <a:lnTo>
                      <a:pt x="961" y="786"/>
                    </a:lnTo>
                    <a:lnTo>
                      <a:pt x="972" y="805"/>
                    </a:lnTo>
                    <a:lnTo>
                      <a:pt x="986" y="822"/>
                    </a:lnTo>
                    <a:lnTo>
                      <a:pt x="1003" y="836"/>
                    </a:lnTo>
                    <a:lnTo>
                      <a:pt x="1022" y="847"/>
                    </a:lnTo>
                    <a:lnTo>
                      <a:pt x="1044" y="854"/>
                    </a:lnTo>
                    <a:lnTo>
                      <a:pt x="1067" y="856"/>
                    </a:lnTo>
                    <a:lnTo>
                      <a:pt x="1077" y="855"/>
                    </a:lnTo>
                    <a:lnTo>
                      <a:pt x="1088" y="853"/>
                    </a:lnTo>
                    <a:lnTo>
                      <a:pt x="1101" y="850"/>
                    </a:lnTo>
                    <a:lnTo>
                      <a:pt x="1113" y="847"/>
                    </a:lnTo>
                    <a:lnTo>
                      <a:pt x="1125" y="842"/>
                    </a:lnTo>
                    <a:lnTo>
                      <a:pt x="1136" y="839"/>
                    </a:lnTo>
                    <a:lnTo>
                      <a:pt x="1146" y="835"/>
                    </a:lnTo>
                    <a:lnTo>
                      <a:pt x="1154" y="832"/>
                    </a:lnTo>
                    <a:lnTo>
                      <a:pt x="1159" y="830"/>
                    </a:lnTo>
                    <a:lnTo>
                      <a:pt x="1172" y="825"/>
                    </a:lnTo>
                    <a:lnTo>
                      <a:pt x="1183" y="824"/>
                    </a:lnTo>
                    <a:lnTo>
                      <a:pt x="1195" y="825"/>
                    </a:lnTo>
                    <a:lnTo>
                      <a:pt x="1204" y="831"/>
                    </a:lnTo>
                    <a:lnTo>
                      <a:pt x="1211" y="839"/>
                    </a:lnTo>
                    <a:lnTo>
                      <a:pt x="1216" y="851"/>
                    </a:lnTo>
                    <a:lnTo>
                      <a:pt x="1217" y="865"/>
                    </a:lnTo>
                    <a:lnTo>
                      <a:pt x="1217" y="1219"/>
                    </a:lnTo>
                    <a:lnTo>
                      <a:pt x="1168" y="1219"/>
                    </a:lnTo>
                    <a:lnTo>
                      <a:pt x="1160" y="1218"/>
                    </a:lnTo>
                    <a:lnTo>
                      <a:pt x="1152" y="1217"/>
                    </a:lnTo>
                    <a:lnTo>
                      <a:pt x="864" y="1217"/>
                    </a:lnTo>
                    <a:lnTo>
                      <a:pt x="852" y="1216"/>
                    </a:lnTo>
                    <a:lnTo>
                      <a:pt x="843" y="1213"/>
                    </a:lnTo>
                    <a:lnTo>
                      <a:pt x="834" y="1208"/>
                    </a:lnTo>
                    <a:lnTo>
                      <a:pt x="828" y="1201"/>
                    </a:lnTo>
                    <a:lnTo>
                      <a:pt x="824" y="1193"/>
                    </a:lnTo>
                    <a:lnTo>
                      <a:pt x="823" y="1183"/>
                    </a:lnTo>
                    <a:lnTo>
                      <a:pt x="824" y="1173"/>
                    </a:lnTo>
                    <a:lnTo>
                      <a:pt x="828" y="1162"/>
                    </a:lnTo>
                    <a:lnTo>
                      <a:pt x="829" y="1159"/>
                    </a:lnTo>
                    <a:lnTo>
                      <a:pt x="831" y="1154"/>
                    </a:lnTo>
                    <a:lnTo>
                      <a:pt x="834" y="1146"/>
                    </a:lnTo>
                    <a:lnTo>
                      <a:pt x="838" y="1136"/>
                    </a:lnTo>
                    <a:lnTo>
                      <a:pt x="842" y="1125"/>
                    </a:lnTo>
                    <a:lnTo>
                      <a:pt x="846" y="1113"/>
                    </a:lnTo>
                    <a:lnTo>
                      <a:pt x="849" y="1101"/>
                    </a:lnTo>
                    <a:lnTo>
                      <a:pt x="852" y="1089"/>
                    </a:lnTo>
                    <a:lnTo>
                      <a:pt x="854" y="1078"/>
                    </a:lnTo>
                    <a:lnTo>
                      <a:pt x="855" y="1067"/>
                    </a:lnTo>
                    <a:lnTo>
                      <a:pt x="854" y="1046"/>
                    </a:lnTo>
                    <a:lnTo>
                      <a:pt x="848" y="1027"/>
                    </a:lnTo>
                    <a:lnTo>
                      <a:pt x="840" y="1009"/>
                    </a:lnTo>
                    <a:lnTo>
                      <a:pt x="828" y="993"/>
                    </a:lnTo>
                    <a:lnTo>
                      <a:pt x="814" y="979"/>
                    </a:lnTo>
                    <a:lnTo>
                      <a:pt x="799" y="967"/>
                    </a:lnTo>
                    <a:lnTo>
                      <a:pt x="781" y="959"/>
                    </a:lnTo>
                    <a:lnTo>
                      <a:pt x="762" y="954"/>
                    </a:lnTo>
                    <a:lnTo>
                      <a:pt x="741" y="952"/>
                    </a:lnTo>
                    <a:lnTo>
                      <a:pt x="720" y="954"/>
                    </a:lnTo>
                    <a:lnTo>
                      <a:pt x="701" y="959"/>
                    </a:lnTo>
                    <a:lnTo>
                      <a:pt x="683" y="967"/>
                    </a:lnTo>
                    <a:lnTo>
                      <a:pt x="667" y="979"/>
                    </a:lnTo>
                    <a:lnTo>
                      <a:pt x="653" y="993"/>
                    </a:lnTo>
                    <a:lnTo>
                      <a:pt x="642" y="1009"/>
                    </a:lnTo>
                    <a:lnTo>
                      <a:pt x="634" y="1027"/>
                    </a:lnTo>
                    <a:lnTo>
                      <a:pt x="628" y="1046"/>
                    </a:lnTo>
                    <a:lnTo>
                      <a:pt x="626" y="1067"/>
                    </a:lnTo>
                    <a:lnTo>
                      <a:pt x="627" y="1078"/>
                    </a:lnTo>
                    <a:lnTo>
                      <a:pt x="629" y="1089"/>
                    </a:lnTo>
                    <a:lnTo>
                      <a:pt x="632" y="1101"/>
                    </a:lnTo>
                    <a:lnTo>
                      <a:pt x="635" y="1113"/>
                    </a:lnTo>
                    <a:lnTo>
                      <a:pt x="640" y="1125"/>
                    </a:lnTo>
                    <a:lnTo>
                      <a:pt x="643" y="1136"/>
                    </a:lnTo>
                    <a:lnTo>
                      <a:pt x="647" y="1146"/>
                    </a:lnTo>
                    <a:lnTo>
                      <a:pt x="650" y="1154"/>
                    </a:lnTo>
                    <a:lnTo>
                      <a:pt x="652" y="1159"/>
                    </a:lnTo>
                    <a:lnTo>
                      <a:pt x="654" y="1162"/>
                    </a:lnTo>
                    <a:lnTo>
                      <a:pt x="658" y="1173"/>
                    </a:lnTo>
                    <a:lnTo>
                      <a:pt x="659" y="1183"/>
                    </a:lnTo>
                    <a:lnTo>
                      <a:pt x="658" y="1193"/>
                    </a:lnTo>
                    <a:lnTo>
                      <a:pt x="654" y="1201"/>
                    </a:lnTo>
                    <a:lnTo>
                      <a:pt x="647" y="1208"/>
                    </a:lnTo>
                    <a:lnTo>
                      <a:pt x="639" y="1213"/>
                    </a:lnTo>
                    <a:lnTo>
                      <a:pt x="629" y="1216"/>
                    </a:lnTo>
                    <a:lnTo>
                      <a:pt x="617" y="1217"/>
                    </a:lnTo>
                    <a:lnTo>
                      <a:pt x="329" y="1217"/>
                    </a:lnTo>
                    <a:lnTo>
                      <a:pt x="314" y="1219"/>
                    </a:lnTo>
                    <a:lnTo>
                      <a:pt x="265" y="1219"/>
                    </a:lnTo>
                    <a:lnTo>
                      <a:pt x="265" y="865"/>
                    </a:lnTo>
                    <a:lnTo>
                      <a:pt x="263" y="848"/>
                    </a:lnTo>
                    <a:lnTo>
                      <a:pt x="258" y="835"/>
                    </a:lnTo>
                    <a:lnTo>
                      <a:pt x="250" y="823"/>
                    </a:lnTo>
                    <a:lnTo>
                      <a:pt x="240" y="815"/>
                    </a:lnTo>
                    <a:lnTo>
                      <a:pt x="228" y="810"/>
                    </a:lnTo>
                    <a:lnTo>
                      <a:pt x="214" y="807"/>
                    </a:lnTo>
                    <a:lnTo>
                      <a:pt x="200" y="809"/>
                    </a:lnTo>
                    <a:lnTo>
                      <a:pt x="186" y="813"/>
                    </a:lnTo>
                    <a:lnTo>
                      <a:pt x="185" y="813"/>
                    </a:lnTo>
                    <a:lnTo>
                      <a:pt x="182" y="815"/>
                    </a:lnTo>
                    <a:lnTo>
                      <a:pt x="176" y="817"/>
                    </a:lnTo>
                    <a:lnTo>
                      <a:pt x="168" y="821"/>
                    </a:lnTo>
                    <a:lnTo>
                      <a:pt x="157" y="825"/>
                    </a:lnTo>
                    <a:lnTo>
                      <a:pt x="145" y="829"/>
                    </a:lnTo>
                    <a:lnTo>
                      <a:pt x="120" y="836"/>
                    </a:lnTo>
                    <a:lnTo>
                      <a:pt x="108" y="839"/>
                    </a:lnTo>
                    <a:lnTo>
                      <a:pt x="97" y="839"/>
                    </a:lnTo>
                    <a:lnTo>
                      <a:pt x="80" y="838"/>
                    </a:lnTo>
                    <a:lnTo>
                      <a:pt x="63" y="833"/>
                    </a:lnTo>
                    <a:lnTo>
                      <a:pt x="47" y="825"/>
                    </a:lnTo>
                    <a:lnTo>
                      <a:pt x="45" y="824"/>
                    </a:lnTo>
                    <a:lnTo>
                      <a:pt x="43" y="822"/>
                    </a:lnTo>
                    <a:lnTo>
                      <a:pt x="28" y="810"/>
                    </a:lnTo>
                    <a:lnTo>
                      <a:pt x="16" y="796"/>
                    </a:lnTo>
                    <a:lnTo>
                      <a:pt x="7" y="778"/>
                    </a:lnTo>
                    <a:lnTo>
                      <a:pt x="2" y="761"/>
                    </a:lnTo>
                    <a:lnTo>
                      <a:pt x="0" y="741"/>
                    </a:lnTo>
                    <a:lnTo>
                      <a:pt x="2" y="723"/>
                    </a:lnTo>
                    <a:lnTo>
                      <a:pt x="7" y="704"/>
                    </a:lnTo>
                    <a:lnTo>
                      <a:pt x="16" y="688"/>
                    </a:lnTo>
                    <a:lnTo>
                      <a:pt x="28" y="673"/>
                    </a:lnTo>
                    <a:lnTo>
                      <a:pt x="43" y="660"/>
                    </a:lnTo>
                    <a:lnTo>
                      <a:pt x="45" y="659"/>
                    </a:lnTo>
                    <a:lnTo>
                      <a:pt x="47" y="658"/>
                    </a:lnTo>
                    <a:lnTo>
                      <a:pt x="63" y="650"/>
                    </a:lnTo>
                    <a:lnTo>
                      <a:pt x="80" y="645"/>
                    </a:lnTo>
                    <a:lnTo>
                      <a:pt x="97" y="644"/>
                    </a:lnTo>
                    <a:lnTo>
                      <a:pt x="108" y="644"/>
                    </a:lnTo>
                    <a:lnTo>
                      <a:pt x="120" y="647"/>
                    </a:lnTo>
                    <a:lnTo>
                      <a:pt x="145" y="654"/>
                    </a:lnTo>
                    <a:lnTo>
                      <a:pt x="157" y="659"/>
                    </a:lnTo>
                    <a:lnTo>
                      <a:pt x="168" y="662"/>
                    </a:lnTo>
                    <a:lnTo>
                      <a:pt x="176" y="666"/>
                    </a:lnTo>
                    <a:lnTo>
                      <a:pt x="182" y="668"/>
                    </a:lnTo>
                    <a:lnTo>
                      <a:pt x="185" y="670"/>
                    </a:lnTo>
                    <a:lnTo>
                      <a:pt x="186" y="670"/>
                    </a:lnTo>
                    <a:lnTo>
                      <a:pt x="200" y="674"/>
                    </a:lnTo>
                    <a:lnTo>
                      <a:pt x="214" y="676"/>
                    </a:lnTo>
                    <a:lnTo>
                      <a:pt x="228" y="674"/>
                    </a:lnTo>
                    <a:lnTo>
                      <a:pt x="240" y="668"/>
                    </a:lnTo>
                    <a:lnTo>
                      <a:pt x="250" y="660"/>
                    </a:lnTo>
                    <a:lnTo>
                      <a:pt x="258" y="648"/>
                    </a:lnTo>
                    <a:lnTo>
                      <a:pt x="263" y="634"/>
                    </a:lnTo>
                    <a:lnTo>
                      <a:pt x="265" y="618"/>
                    </a:lnTo>
                    <a:lnTo>
                      <a:pt x="265" y="264"/>
                    </a:lnTo>
                    <a:lnTo>
                      <a:pt x="621" y="264"/>
                    </a:lnTo>
                    <a:lnTo>
                      <a:pt x="636" y="262"/>
                    </a:lnTo>
                    <a:lnTo>
                      <a:pt x="649" y="257"/>
                    </a:lnTo>
                    <a:lnTo>
                      <a:pt x="660" y="250"/>
                    </a:lnTo>
                    <a:lnTo>
                      <a:pt x="668" y="241"/>
                    </a:lnTo>
                    <a:lnTo>
                      <a:pt x="673" y="228"/>
                    </a:lnTo>
                    <a:lnTo>
                      <a:pt x="675" y="215"/>
                    </a:lnTo>
                    <a:lnTo>
                      <a:pt x="674" y="201"/>
                    </a:lnTo>
                    <a:lnTo>
                      <a:pt x="668" y="183"/>
                    </a:lnTo>
                    <a:lnTo>
                      <a:pt x="666" y="179"/>
                    </a:lnTo>
                    <a:lnTo>
                      <a:pt x="664" y="171"/>
                    </a:lnTo>
                    <a:lnTo>
                      <a:pt x="660" y="162"/>
                    </a:lnTo>
                    <a:lnTo>
                      <a:pt x="656" y="152"/>
                    </a:lnTo>
                    <a:lnTo>
                      <a:pt x="652" y="141"/>
                    </a:lnTo>
                    <a:lnTo>
                      <a:pt x="649" y="129"/>
                    </a:lnTo>
                    <a:lnTo>
                      <a:pt x="646" y="118"/>
                    </a:lnTo>
                    <a:lnTo>
                      <a:pt x="644" y="107"/>
                    </a:lnTo>
                    <a:lnTo>
                      <a:pt x="643" y="97"/>
                    </a:lnTo>
                    <a:lnTo>
                      <a:pt x="646" y="77"/>
                    </a:lnTo>
                    <a:lnTo>
                      <a:pt x="651" y="60"/>
                    </a:lnTo>
                    <a:lnTo>
                      <a:pt x="660" y="42"/>
                    </a:lnTo>
                    <a:lnTo>
                      <a:pt x="672" y="28"/>
                    </a:lnTo>
                    <a:lnTo>
                      <a:pt x="687" y="16"/>
                    </a:lnTo>
                    <a:lnTo>
                      <a:pt x="703" y="7"/>
                    </a:lnTo>
                    <a:lnTo>
                      <a:pt x="721" y="2"/>
                    </a:lnTo>
                    <a:lnTo>
                      <a:pt x="7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7" name="Freeform 11">
                <a:extLst>
                  <a:ext uri="{FF2B5EF4-FFF2-40B4-BE49-F238E27FC236}">
                    <a16:creationId xmlns:a16="http://schemas.microsoft.com/office/drawing/2014/main" id="{DB619F9B-42EC-FED3-42F0-C4CF13CB83DB}"/>
                  </a:ext>
                </a:extLst>
              </p:cNvPr>
              <p:cNvSpPr>
                <a:spLocks/>
              </p:cNvSpPr>
              <p:nvPr/>
            </p:nvSpPr>
            <p:spPr bwMode="auto">
              <a:xfrm>
                <a:off x="4513902" y="1728505"/>
                <a:ext cx="1996553" cy="1999835"/>
              </a:xfrm>
              <a:custGeom>
                <a:avLst/>
                <a:gdLst/>
                <a:ahLst/>
                <a:cxnLst>
                  <a:cxn ang="0">
                    <a:pos x="353" y="1"/>
                  </a:cxn>
                  <a:cxn ang="0">
                    <a:pos x="389" y="18"/>
                  </a:cxn>
                  <a:cxn ang="0">
                    <a:pos x="388" y="60"/>
                  </a:cxn>
                  <a:cxn ang="0">
                    <a:pos x="375" y="93"/>
                  </a:cxn>
                  <a:cxn ang="0">
                    <a:pos x="363" y="141"/>
                  </a:cxn>
                  <a:cxn ang="0">
                    <a:pos x="381" y="216"/>
                  </a:cxn>
                  <a:cxn ang="0">
                    <a:pos x="453" y="264"/>
                  </a:cxn>
                  <a:cxn ang="0">
                    <a:pos x="540" y="247"/>
                  </a:cxn>
                  <a:cxn ang="0">
                    <a:pos x="589" y="175"/>
                  </a:cxn>
                  <a:cxn ang="0">
                    <a:pos x="585" y="118"/>
                  </a:cxn>
                  <a:cxn ang="0">
                    <a:pos x="570" y="73"/>
                  </a:cxn>
                  <a:cxn ang="0">
                    <a:pos x="560" y="46"/>
                  </a:cxn>
                  <a:cxn ang="0">
                    <a:pos x="569" y="11"/>
                  </a:cxn>
                  <a:cxn ang="0">
                    <a:pos x="895" y="1"/>
                  </a:cxn>
                  <a:cxn ang="0">
                    <a:pos x="954" y="370"/>
                  </a:cxn>
                  <a:cxn ang="0">
                    <a:pos x="989" y="409"/>
                  </a:cxn>
                  <a:cxn ang="0">
                    <a:pos x="1032" y="405"/>
                  </a:cxn>
                  <a:cxn ang="0">
                    <a:pos x="1060" y="394"/>
                  </a:cxn>
                  <a:cxn ang="0">
                    <a:pos x="1119" y="380"/>
                  </a:cxn>
                  <a:cxn ang="0">
                    <a:pos x="1174" y="396"/>
                  </a:cxn>
                  <a:cxn ang="0">
                    <a:pos x="1215" y="458"/>
                  </a:cxn>
                  <a:cxn ang="0">
                    <a:pos x="1201" y="531"/>
                  </a:cxn>
                  <a:cxn ang="0">
                    <a:pos x="1154" y="569"/>
                  </a:cxn>
                  <a:cxn ang="0">
                    <a:pos x="1095" y="572"/>
                  </a:cxn>
                  <a:cxn ang="0">
                    <a:pos x="1042" y="554"/>
                  </a:cxn>
                  <a:cxn ang="0">
                    <a:pos x="1003" y="543"/>
                  </a:cxn>
                  <a:cxn ang="0">
                    <a:pos x="959" y="570"/>
                  </a:cxn>
                  <a:cxn ang="0">
                    <a:pos x="600" y="954"/>
                  </a:cxn>
                  <a:cxn ang="0">
                    <a:pos x="549" y="978"/>
                  </a:cxn>
                  <a:cxn ang="0">
                    <a:pos x="548" y="1034"/>
                  </a:cxn>
                  <a:cxn ang="0">
                    <a:pos x="557" y="1057"/>
                  </a:cxn>
                  <a:cxn ang="0">
                    <a:pos x="571" y="1101"/>
                  </a:cxn>
                  <a:cxn ang="0">
                    <a:pos x="566" y="1159"/>
                  </a:cxn>
                  <a:cxn ang="0">
                    <a:pos x="514" y="1212"/>
                  </a:cxn>
                  <a:cxn ang="0">
                    <a:pos x="441" y="1212"/>
                  </a:cxn>
                  <a:cxn ang="0">
                    <a:pos x="387" y="1161"/>
                  </a:cxn>
                  <a:cxn ang="0">
                    <a:pos x="381" y="1101"/>
                  </a:cxn>
                  <a:cxn ang="0">
                    <a:pos x="395" y="1057"/>
                  </a:cxn>
                  <a:cxn ang="0">
                    <a:pos x="409" y="1018"/>
                  </a:cxn>
                  <a:cxn ang="0">
                    <a:pos x="397" y="970"/>
                  </a:cxn>
                  <a:cxn ang="0">
                    <a:pos x="353" y="954"/>
                  </a:cxn>
                  <a:cxn ang="0">
                    <a:pos x="6" y="576"/>
                  </a:cxn>
                  <a:cxn ang="0">
                    <a:pos x="45" y="561"/>
                  </a:cxn>
                  <a:cxn ang="0">
                    <a:pos x="71" y="571"/>
                  </a:cxn>
                  <a:cxn ang="0">
                    <a:pos x="116" y="586"/>
                  </a:cxn>
                  <a:cxn ang="0">
                    <a:pos x="170" y="591"/>
                  </a:cxn>
                  <a:cxn ang="0">
                    <a:pos x="237" y="551"/>
                  </a:cxn>
                  <a:cxn ang="0">
                    <a:pos x="265" y="478"/>
                  </a:cxn>
                  <a:cxn ang="0">
                    <a:pos x="249" y="419"/>
                  </a:cxn>
                  <a:cxn ang="0">
                    <a:pos x="190" y="370"/>
                  </a:cxn>
                  <a:cxn ang="0">
                    <a:pos x="128" y="365"/>
                  </a:cxn>
                  <a:cxn ang="0">
                    <a:pos x="80" y="380"/>
                  </a:cxn>
                  <a:cxn ang="0">
                    <a:pos x="55" y="390"/>
                  </a:cxn>
                  <a:cxn ang="0">
                    <a:pos x="13" y="388"/>
                  </a:cxn>
                  <a:cxn ang="0">
                    <a:pos x="0" y="0"/>
                  </a:cxn>
                </a:cxnLst>
                <a:rect l="0" t="0" r="r" b="b"/>
                <a:pathLst>
                  <a:path w="1217" h="1219">
                    <a:moveTo>
                      <a:pt x="0" y="0"/>
                    </a:moveTo>
                    <a:lnTo>
                      <a:pt x="49" y="0"/>
                    </a:lnTo>
                    <a:lnTo>
                      <a:pt x="57" y="1"/>
                    </a:lnTo>
                    <a:lnTo>
                      <a:pt x="353" y="1"/>
                    </a:lnTo>
                    <a:lnTo>
                      <a:pt x="365" y="2"/>
                    </a:lnTo>
                    <a:lnTo>
                      <a:pt x="375" y="6"/>
                    </a:lnTo>
                    <a:lnTo>
                      <a:pt x="383" y="11"/>
                    </a:lnTo>
                    <a:lnTo>
                      <a:pt x="389" y="18"/>
                    </a:lnTo>
                    <a:lnTo>
                      <a:pt x="392" y="26"/>
                    </a:lnTo>
                    <a:lnTo>
                      <a:pt x="394" y="36"/>
                    </a:lnTo>
                    <a:lnTo>
                      <a:pt x="392" y="46"/>
                    </a:lnTo>
                    <a:lnTo>
                      <a:pt x="388" y="60"/>
                    </a:lnTo>
                    <a:lnTo>
                      <a:pt x="386" y="65"/>
                    </a:lnTo>
                    <a:lnTo>
                      <a:pt x="383" y="73"/>
                    </a:lnTo>
                    <a:lnTo>
                      <a:pt x="379" y="83"/>
                    </a:lnTo>
                    <a:lnTo>
                      <a:pt x="375" y="93"/>
                    </a:lnTo>
                    <a:lnTo>
                      <a:pt x="371" y="106"/>
                    </a:lnTo>
                    <a:lnTo>
                      <a:pt x="368" y="118"/>
                    </a:lnTo>
                    <a:lnTo>
                      <a:pt x="365" y="130"/>
                    </a:lnTo>
                    <a:lnTo>
                      <a:pt x="363" y="141"/>
                    </a:lnTo>
                    <a:lnTo>
                      <a:pt x="362" y="152"/>
                    </a:lnTo>
                    <a:lnTo>
                      <a:pt x="364" y="175"/>
                    </a:lnTo>
                    <a:lnTo>
                      <a:pt x="371" y="196"/>
                    </a:lnTo>
                    <a:lnTo>
                      <a:pt x="381" y="216"/>
                    </a:lnTo>
                    <a:lnTo>
                      <a:pt x="395" y="233"/>
                    </a:lnTo>
                    <a:lnTo>
                      <a:pt x="412" y="247"/>
                    </a:lnTo>
                    <a:lnTo>
                      <a:pt x="432" y="257"/>
                    </a:lnTo>
                    <a:lnTo>
                      <a:pt x="453" y="264"/>
                    </a:lnTo>
                    <a:lnTo>
                      <a:pt x="476" y="266"/>
                    </a:lnTo>
                    <a:lnTo>
                      <a:pt x="499" y="264"/>
                    </a:lnTo>
                    <a:lnTo>
                      <a:pt x="521" y="257"/>
                    </a:lnTo>
                    <a:lnTo>
                      <a:pt x="540" y="247"/>
                    </a:lnTo>
                    <a:lnTo>
                      <a:pt x="557" y="233"/>
                    </a:lnTo>
                    <a:lnTo>
                      <a:pt x="571" y="216"/>
                    </a:lnTo>
                    <a:lnTo>
                      <a:pt x="582" y="196"/>
                    </a:lnTo>
                    <a:lnTo>
                      <a:pt x="589" y="175"/>
                    </a:lnTo>
                    <a:lnTo>
                      <a:pt x="591" y="152"/>
                    </a:lnTo>
                    <a:lnTo>
                      <a:pt x="590" y="141"/>
                    </a:lnTo>
                    <a:lnTo>
                      <a:pt x="588" y="130"/>
                    </a:lnTo>
                    <a:lnTo>
                      <a:pt x="585" y="118"/>
                    </a:lnTo>
                    <a:lnTo>
                      <a:pt x="582" y="106"/>
                    </a:lnTo>
                    <a:lnTo>
                      <a:pt x="577" y="93"/>
                    </a:lnTo>
                    <a:lnTo>
                      <a:pt x="574" y="83"/>
                    </a:lnTo>
                    <a:lnTo>
                      <a:pt x="570" y="73"/>
                    </a:lnTo>
                    <a:lnTo>
                      <a:pt x="567" y="65"/>
                    </a:lnTo>
                    <a:lnTo>
                      <a:pt x="565" y="60"/>
                    </a:lnTo>
                    <a:lnTo>
                      <a:pt x="563" y="57"/>
                    </a:lnTo>
                    <a:lnTo>
                      <a:pt x="560" y="46"/>
                    </a:lnTo>
                    <a:lnTo>
                      <a:pt x="558" y="36"/>
                    </a:lnTo>
                    <a:lnTo>
                      <a:pt x="560" y="26"/>
                    </a:lnTo>
                    <a:lnTo>
                      <a:pt x="563" y="18"/>
                    </a:lnTo>
                    <a:lnTo>
                      <a:pt x="569" y="11"/>
                    </a:lnTo>
                    <a:lnTo>
                      <a:pt x="578" y="6"/>
                    </a:lnTo>
                    <a:lnTo>
                      <a:pt x="588" y="2"/>
                    </a:lnTo>
                    <a:lnTo>
                      <a:pt x="600" y="1"/>
                    </a:lnTo>
                    <a:lnTo>
                      <a:pt x="895" y="1"/>
                    </a:lnTo>
                    <a:lnTo>
                      <a:pt x="904" y="0"/>
                    </a:lnTo>
                    <a:lnTo>
                      <a:pt x="953" y="0"/>
                    </a:lnTo>
                    <a:lnTo>
                      <a:pt x="953" y="353"/>
                    </a:lnTo>
                    <a:lnTo>
                      <a:pt x="954" y="370"/>
                    </a:lnTo>
                    <a:lnTo>
                      <a:pt x="959" y="384"/>
                    </a:lnTo>
                    <a:lnTo>
                      <a:pt x="967" y="396"/>
                    </a:lnTo>
                    <a:lnTo>
                      <a:pt x="976" y="404"/>
                    </a:lnTo>
                    <a:lnTo>
                      <a:pt x="989" y="409"/>
                    </a:lnTo>
                    <a:lnTo>
                      <a:pt x="1003" y="412"/>
                    </a:lnTo>
                    <a:lnTo>
                      <a:pt x="1017" y="410"/>
                    </a:lnTo>
                    <a:lnTo>
                      <a:pt x="1031" y="406"/>
                    </a:lnTo>
                    <a:lnTo>
                      <a:pt x="1032" y="405"/>
                    </a:lnTo>
                    <a:lnTo>
                      <a:pt x="1035" y="404"/>
                    </a:lnTo>
                    <a:lnTo>
                      <a:pt x="1041" y="401"/>
                    </a:lnTo>
                    <a:lnTo>
                      <a:pt x="1049" y="398"/>
                    </a:lnTo>
                    <a:lnTo>
                      <a:pt x="1060" y="394"/>
                    </a:lnTo>
                    <a:lnTo>
                      <a:pt x="1072" y="390"/>
                    </a:lnTo>
                    <a:lnTo>
                      <a:pt x="1097" y="383"/>
                    </a:lnTo>
                    <a:lnTo>
                      <a:pt x="1109" y="380"/>
                    </a:lnTo>
                    <a:lnTo>
                      <a:pt x="1119" y="380"/>
                    </a:lnTo>
                    <a:lnTo>
                      <a:pt x="1137" y="381"/>
                    </a:lnTo>
                    <a:lnTo>
                      <a:pt x="1154" y="385"/>
                    </a:lnTo>
                    <a:lnTo>
                      <a:pt x="1170" y="394"/>
                    </a:lnTo>
                    <a:lnTo>
                      <a:pt x="1174" y="396"/>
                    </a:lnTo>
                    <a:lnTo>
                      <a:pt x="1189" y="409"/>
                    </a:lnTo>
                    <a:lnTo>
                      <a:pt x="1201" y="423"/>
                    </a:lnTo>
                    <a:lnTo>
                      <a:pt x="1210" y="440"/>
                    </a:lnTo>
                    <a:lnTo>
                      <a:pt x="1215" y="458"/>
                    </a:lnTo>
                    <a:lnTo>
                      <a:pt x="1217" y="477"/>
                    </a:lnTo>
                    <a:lnTo>
                      <a:pt x="1215" y="496"/>
                    </a:lnTo>
                    <a:lnTo>
                      <a:pt x="1210" y="514"/>
                    </a:lnTo>
                    <a:lnTo>
                      <a:pt x="1201" y="531"/>
                    </a:lnTo>
                    <a:lnTo>
                      <a:pt x="1189" y="546"/>
                    </a:lnTo>
                    <a:lnTo>
                      <a:pt x="1174" y="558"/>
                    </a:lnTo>
                    <a:lnTo>
                      <a:pt x="1170" y="561"/>
                    </a:lnTo>
                    <a:lnTo>
                      <a:pt x="1154" y="569"/>
                    </a:lnTo>
                    <a:lnTo>
                      <a:pt x="1137" y="574"/>
                    </a:lnTo>
                    <a:lnTo>
                      <a:pt x="1119" y="575"/>
                    </a:lnTo>
                    <a:lnTo>
                      <a:pt x="1108" y="575"/>
                    </a:lnTo>
                    <a:lnTo>
                      <a:pt x="1095" y="572"/>
                    </a:lnTo>
                    <a:lnTo>
                      <a:pt x="1082" y="568"/>
                    </a:lnTo>
                    <a:lnTo>
                      <a:pt x="1068" y="563"/>
                    </a:lnTo>
                    <a:lnTo>
                      <a:pt x="1054" y="558"/>
                    </a:lnTo>
                    <a:lnTo>
                      <a:pt x="1042" y="554"/>
                    </a:lnTo>
                    <a:lnTo>
                      <a:pt x="1032" y="549"/>
                    </a:lnTo>
                    <a:lnTo>
                      <a:pt x="1031" y="549"/>
                    </a:lnTo>
                    <a:lnTo>
                      <a:pt x="1017" y="544"/>
                    </a:lnTo>
                    <a:lnTo>
                      <a:pt x="1003" y="543"/>
                    </a:lnTo>
                    <a:lnTo>
                      <a:pt x="989" y="545"/>
                    </a:lnTo>
                    <a:lnTo>
                      <a:pt x="976" y="550"/>
                    </a:lnTo>
                    <a:lnTo>
                      <a:pt x="967" y="559"/>
                    </a:lnTo>
                    <a:lnTo>
                      <a:pt x="959" y="570"/>
                    </a:lnTo>
                    <a:lnTo>
                      <a:pt x="954" y="584"/>
                    </a:lnTo>
                    <a:lnTo>
                      <a:pt x="953" y="601"/>
                    </a:lnTo>
                    <a:lnTo>
                      <a:pt x="953" y="954"/>
                    </a:lnTo>
                    <a:lnTo>
                      <a:pt x="600" y="954"/>
                    </a:lnTo>
                    <a:lnTo>
                      <a:pt x="584" y="956"/>
                    </a:lnTo>
                    <a:lnTo>
                      <a:pt x="570" y="960"/>
                    </a:lnTo>
                    <a:lnTo>
                      <a:pt x="558" y="968"/>
                    </a:lnTo>
                    <a:lnTo>
                      <a:pt x="549" y="978"/>
                    </a:lnTo>
                    <a:lnTo>
                      <a:pt x="544" y="990"/>
                    </a:lnTo>
                    <a:lnTo>
                      <a:pt x="542" y="1004"/>
                    </a:lnTo>
                    <a:lnTo>
                      <a:pt x="542" y="1018"/>
                    </a:lnTo>
                    <a:lnTo>
                      <a:pt x="548" y="1034"/>
                    </a:lnTo>
                    <a:lnTo>
                      <a:pt x="548" y="1035"/>
                    </a:lnTo>
                    <a:lnTo>
                      <a:pt x="551" y="1040"/>
                    </a:lnTo>
                    <a:lnTo>
                      <a:pt x="554" y="1047"/>
                    </a:lnTo>
                    <a:lnTo>
                      <a:pt x="557" y="1057"/>
                    </a:lnTo>
                    <a:lnTo>
                      <a:pt x="561" y="1067"/>
                    </a:lnTo>
                    <a:lnTo>
                      <a:pt x="565" y="1078"/>
                    </a:lnTo>
                    <a:lnTo>
                      <a:pt x="568" y="1090"/>
                    </a:lnTo>
                    <a:lnTo>
                      <a:pt x="571" y="1101"/>
                    </a:lnTo>
                    <a:lnTo>
                      <a:pt x="573" y="1112"/>
                    </a:lnTo>
                    <a:lnTo>
                      <a:pt x="574" y="1122"/>
                    </a:lnTo>
                    <a:lnTo>
                      <a:pt x="571" y="1141"/>
                    </a:lnTo>
                    <a:lnTo>
                      <a:pt x="566" y="1159"/>
                    </a:lnTo>
                    <a:lnTo>
                      <a:pt x="557" y="1176"/>
                    </a:lnTo>
                    <a:lnTo>
                      <a:pt x="545" y="1191"/>
                    </a:lnTo>
                    <a:lnTo>
                      <a:pt x="531" y="1203"/>
                    </a:lnTo>
                    <a:lnTo>
                      <a:pt x="514" y="1212"/>
                    </a:lnTo>
                    <a:lnTo>
                      <a:pt x="496" y="1217"/>
                    </a:lnTo>
                    <a:lnTo>
                      <a:pt x="476" y="1219"/>
                    </a:lnTo>
                    <a:lnTo>
                      <a:pt x="459" y="1218"/>
                    </a:lnTo>
                    <a:lnTo>
                      <a:pt x="441" y="1212"/>
                    </a:lnTo>
                    <a:lnTo>
                      <a:pt x="426" y="1205"/>
                    </a:lnTo>
                    <a:lnTo>
                      <a:pt x="410" y="1193"/>
                    </a:lnTo>
                    <a:lnTo>
                      <a:pt x="397" y="1178"/>
                    </a:lnTo>
                    <a:lnTo>
                      <a:pt x="387" y="1161"/>
                    </a:lnTo>
                    <a:lnTo>
                      <a:pt x="381" y="1142"/>
                    </a:lnTo>
                    <a:lnTo>
                      <a:pt x="378" y="1122"/>
                    </a:lnTo>
                    <a:lnTo>
                      <a:pt x="379" y="1112"/>
                    </a:lnTo>
                    <a:lnTo>
                      <a:pt x="381" y="1101"/>
                    </a:lnTo>
                    <a:lnTo>
                      <a:pt x="384" y="1090"/>
                    </a:lnTo>
                    <a:lnTo>
                      <a:pt x="387" y="1078"/>
                    </a:lnTo>
                    <a:lnTo>
                      <a:pt x="392" y="1067"/>
                    </a:lnTo>
                    <a:lnTo>
                      <a:pt x="395" y="1057"/>
                    </a:lnTo>
                    <a:lnTo>
                      <a:pt x="398" y="1048"/>
                    </a:lnTo>
                    <a:lnTo>
                      <a:pt x="401" y="1040"/>
                    </a:lnTo>
                    <a:lnTo>
                      <a:pt x="404" y="1036"/>
                    </a:lnTo>
                    <a:lnTo>
                      <a:pt x="409" y="1018"/>
                    </a:lnTo>
                    <a:lnTo>
                      <a:pt x="411" y="1004"/>
                    </a:lnTo>
                    <a:lnTo>
                      <a:pt x="409" y="991"/>
                    </a:lnTo>
                    <a:lnTo>
                      <a:pt x="403" y="978"/>
                    </a:lnTo>
                    <a:lnTo>
                      <a:pt x="397" y="970"/>
                    </a:lnTo>
                    <a:lnTo>
                      <a:pt x="389" y="964"/>
                    </a:lnTo>
                    <a:lnTo>
                      <a:pt x="378" y="959"/>
                    </a:lnTo>
                    <a:lnTo>
                      <a:pt x="366" y="956"/>
                    </a:lnTo>
                    <a:lnTo>
                      <a:pt x="353" y="954"/>
                    </a:lnTo>
                    <a:lnTo>
                      <a:pt x="0" y="954"/>
                    </a:lnTo>
                    <a:lnTo>
                      <a:pt x="0" y="601"/>
                    </a:lnTo>
                    <a:lnTo>
                      <a:pt x="2" y="587"/>
                    </a:lnTo>
                    <a:lnTo>
                      <a:pt x="6" y="576"/>
                    </a:lnTo>
                    <a:lnTo>
                      <a:pt x="13" y="567"/>
                    </a:lnTo>
                    <a:lnTo>
                      <a:pt x="22" y="562"/>
                    </a:lnTo>
                    <a:lnTo>
                      <a:pt x="34" y="560"/>
                    </a:lnTo>
                    <a:lnTo>
                      <a:pt x="45" y="561"/>
                    </a:lnTo>
                    <a:lnTo>
                      <a:pt x="55" y="565"/>
                    </a:lnTo>
                    <a:lnTo>
                      <a:pt x="57" y="566"/>
                    </a:lnTo>
                    <a:lnTo>
                      <a:pt x="63" y="568"/>
                    </a:lnTo>
                    <a:lnTo>
                      <a:pt x="71" y="571"/>
                    </a:lnTo>
                    <a:lnTo>
                      <a:pt x="80" y="575"/>
                    </a:lnTo>
                    <a:lnTo>
                      <a:pt x="91" y="579"/>
                    </a:lnTo>
                    <a:lnTo>
                      <a:pt x="104" y="583"/>
                    </a:lnTo>
                    <a:lnTo>
                      <a:pt x="116" y="586"/>
                    </a:lnTo>
                    <a:lnTo>
                      <a:pt x="129" y="589"/>
                    </a:lnTo>
                    <a:lnTo>
                      <a:pt x="140" y="592"/>
                    </a:lnTo>
                    <a:lnTo>
                      <a:pt x="150" y="592"/>
                    </a:lnTo>
                    <a:lnTo>
                      <a:pt x="170" y="591"/>
                    </a:lnTo>
                    <a:lnTo>
                      <a:pt x="190" y="585"/>
                    </a:lnTo>
                    <a:lnTo>
                      <a:pt x="207" y="577"/>
                    </a:lnTo>
                    <a:lnTo>
                      <a:pt x="224" y="566"/>
                    </a:lnTo>
                    <a:lnTo>
                      <a:pt x="237" y="551"/>
                    </a:lnTo>
                    <a:lnTo>
                      <a:pt x="249" y="536"/>
                    </a:lnTo>
                    <a:lnTo>
                      <a:pt x="257" y="518"/>
                    </a:lnTo>
                    <a:lnTo>
                      <a:pt x="262" y="499"/>
                    </a:lnTo>
                    <a:lnTo>
                      <a:pt x="265" y="478"/>
                    </a:lnTo>
                    <a:lnTo>
                      <a:pt x="265" y="477"/>
                    </a:lnTo>
                    <a:lnTo>
                      <a:pt x="262" y="456"/>
                    </a:lnTo>
                    <a:lnTo>
                      <a:pt x="257" y="437"/>
                    </a:lnTo>
                    <a:lnTo>
                      <a:pt x="249" y="419"/>
                    </a:lnTo>
                    <a:lnTo>
                      <a:pt x="237" y="403"/>
                    </a:lnTo>
                    <a:lnTo>
                      <a:pt x="224" y="389"/>
                    </a:lnTo>
                    <a:lnTo>
                      <a:pt x="207" y="378"/>
                    </a:lnTo>
                    <a:lnTo>
                      <a:pt x="190" y="370"/>
                    </a:lnTo>
                    <a:lnTo>
                      <a:pt x="170" y="364"/>
                    </a:lnTo>
                    <a:lnTo>
                      <a:pt x="149" y="362"/>
                    </a:lnTo>
                    <a:lnTo>
                      <a:pt x="139" y="363"/>
                    </a:lnTo>
                    <a:lnTo>
                      <a:pt x="128" y="365"/>
                    </a:lnTo>
                    <a:lnTo>
                      <a:pt x="116" y="368"/>
                    </a:lnTo>
                    <a:lnTo>
                      <a:pt x="103" y="371"/>
                    </a:lnTo>
                    <a:lnTo>
                      <a:pt x="91" y="376"/>
                    </a:lnTo>
                    <a:lnTo>
                      <a:pt x="80" y="380"/>
                    </a:lnTo>
                    <a:lnTo>
                      <a:pt x="71" y="383"/>
                    </a:lnTo>
                    <a:lnTo>
                      <a:pt x="63" y="386"/>
                    </a:lnTo>
                    <a:lnTo>
                      <a:pt x="57" y="388"/>
                    </a:lnTo>
                    <a:lnTo>
                      <a:pt x="55" y="390"/>
                    </a:lnTo>
                    <a:lnTo>
                      <a:pt x="45" y="394"/>
                    </a:lnTo>
                    <a:lnTo>
                      <a:pt x="34" y="395"/>
                    </a:lnTo>
                    <a:lnTo>
                      <a:pt x="22" y="393"/>
                    </a:lnTo>
                    <a:lnTo>
                      <a:pt x="13" y="388"/>
                    </a:lnTo>
                    <a:lnTo>
                      <a:pt x="6" y="379"/>
                    </a:lnTo>
                    <a:lnTo>
                      <a:pt x="2" y="368"/>
                    </a:lnTo>
                    <a:lnTo>
                      <a:pt x="0" y="35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58" name="Group 57">
            <a:extLst>
              <a:ext uri="{FF2B5EF4-FFF2-40B4-BE49-F238E27FC236}">
                <a16:creationId xmlns:a16="http://schemas.microsoft.com/office/drawing/2014/main" id="{B071FB72-B487-0026-5199-3C2FC0DAF82F}"/>
              </a:ext>
            </a:extLst>
          </p:cNvPr>
          <p:cNvGrpSpPr/>
          <p:nvPr/>
        </p:nvGrpSpPr>
        <p:grpSpPr>
          <a:xfrm>
            <a:off x="3766919" y="4044089"/>
            <a:ext cx="429768" cy="429768"/>
            <a:chOff x="2553353" y="5220535"/>
            <a:chExt cx="921591" cy="921591"/>
          </a:xfrm>
          <a:solidFill>
            <a:srgbClr val="000000">
              <a:alpha val="25098"/>
            </a:srgbClr>
          </a:solidFill>
        </p:grpSpPr>
        <p:sp>
          <p:nvSpPr>
            <p:cNvPr id="59" name="Oval 58">
              <a:extLst>
                <a:ext uri="{FF2B5EF4-FFF2-40B4-BE49-F238E27FC236}">
                  <a16:creationId xmlns:a16="http://schemas.microsoft.com/office/drawing/2014/main" id="{0763D18A-637A-52D4-496D-31E6956D55D1}"/>
                </a:ext>
              </a:extLst>
            </p:cNvPr>
            <p:cNvSpPr/>
            <p:nvPr/>
          </p:nvSpPr>
          <p:spPr>
            <a:xfrm>
              <a:off x="2553353" y="5220535"/>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60" name="Group 59">
              <a:extLst>
                <a:ext uri="{FF2B5EF4-FFF2-40B4-BE49-F238E27FC236}">
                  <a16:creationId xmlns:a16="http://schemas.microsoft.com/office/drawing/2014/main" id="{062A207A-9579-C6BB-8F57-4934A116FA13}"/>
                </a:ext>
              </a:extLst>
            </p:cNvPr>
            <p:cNvGrpSpPr/>
            <p:nvPr/>
          </p:nvGrpSpPr>
          <p:grpSpPr>
            <a:xfrm>
              <a:off x="2615399" y="5232491"/>
              <a:ext cx="736880" cy="793564"/>
              <a:chOff x="7280463" y="1091854"/>
              <a:chExt cx="1039099" cy="1119030"/>
            </a:xfrm>
            <a:grpFill/>
          </p:grpSpPr>
          <p:sp>
            <p:nvSpPr>
              <p:cNvPr id="61" name="Rectangle 60">
                <a:extLst>
                  <a:ext uri="{FF2B5EF4-FFF2-40B4-BE49-F238E27FC236}">
                    <a16:creationId xmlns:a16="http://schemas.microsoft.com/office/drawing/2014/main" id="{FC33DF19-D45D-7789-BE35-D16F106E2A5B}"/>
                  </a:ext>
                </a:extLst>
              </p:cNvPr>
              <p:cNvSpPr/>
              <p:nvPr/>
            </p:nvSpPr>
            <p:spPr>
              <a:xfrm>
                <a:off x="7520256" y="1091854"/>
                <a:ext cx="26645" cy="1119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dirty="0"/>
              </a:p>
            </p:txBody>
          </p:sp>
          <p:sp>
            <p:nvSpPr>
              <p:cNvPr id="62" name="Rectangle 61">
                <a:extLst>
                  <a:ext uri="{FF2B5EF4-FFF2-40B4-BE49-F238E27FC236}">
                    <a16:creationId xmlns:a16="http://schemas.microsoft.com/office/drawing/2014/main" id="{C91612AF-B41A-5B19-52B8-32953E52B714}"/>
                  </a:ext>
                </a:extLst>
              </p:cNvPr>
              <p:cNvSpPr/>
              <p:nvPr/>
            </p:nvSpPr>
            <p:spPr>
              <a:xfrm rot="16200000">
                <a:off x="7786691" y="1678012"/>
                <a:ext cx="26644" cy="10390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3" name="Rectangle 62">
                <a:extLst>
                  <a:ext uri="{FF2B5EF4-FFF2-40B4-BE49-F238E27FC236}">
                    <a16:creationId xmlns:a16="http://schemas.microsoft.com/office/drawing/2014/main" id="{8651E42F-0FB9-ABFC-BD72-3387672BDFBC}"/>
                  </a:ext>
                </a:extLst>
              </p:cNvPr>
              <p:cNvSpPr/>
              <p:nvPr/>
            </p:nvSpPr>
            <p:spPr>
              <a:xfrm rot="16200000">
                <a:off x="7706760" y="924614"/>
                <a:ext cx="26645" cy="879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4" name="Rectangle 63">
                <a:extLst>
                  <a:ext uri="{FF2B5EF4-FFF2-40B4-BE49-F238E27FC236}">
                    <a16:creationId xmlns:a16="http://schemas.microsoft.com/office/drawing/2014/main" id="{7DFD5BE9-1306-75F1-AFBF-4C8DFD236AF9}"/>
                  </a:ext>
                </a:extLst>
              </p:cNvPr>
              <p:cNvSpPr/>
              <p:nvPr/>
            </p:nvSpPr>
            <p:spPr>
              <a:xfrm>
                <a:off x="7483774" y="1305002"/>
                <a:ext cx="106574" cy="106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5" name="Rectangle 64">
                <a:extLst>
                  <a:ext uri="{FF2B5EF4-FFF2-40B4-BE49-F238E27FC236}">
                    <a16:creationId xmlns:a16="http://schemas.microsoft.com/office/drawing/2014/main" id="{98B6ED57-2890-D5E3-71A5-7F00E31A9259}"/>
                  </a:ext>
                </a:extLst>
              </p:cNvPr>
              <p:cNvSpPr/>
              <p:nvPr/>
            </p:nvSpPr>
            <p:spPr>
              <a:xfrm>
                <a:off x="7866621" y="2051021"/>
                <a:ext cx="186505" cy="1332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nvGrpSpPr>
              <p:cNvPr id="66" name="Group 65">
                <a:extLst>
                  <a:ext uri="{FF2B5EF4-FFF2-40B4-BE49-F238E27FC236}">
                    <a16:creationId xmlns:a16="http://schemas.microsoft.com/office/drawing/2014/main" id="{3E4BFE11-B322-E8D3-124E-6E02469294D2}"/>
                  </a:ext>
                </a:extLst>
              </p:cNvPr>
              <p:cNvGrpSpPr/>
              <p:nvPr/>
            </p:nvGrpSpPr>
            <p:grpSpPr>
              <a:xfrm>
                <a:off x="7890888" y="1840614"/>
                <a:ext cx="137972" cy="210407"/>
                <a:chOff x="4334566" y="4732239"/>
                <a:chExt cx="394596" cy="601761"/>
              </a:xfrm>
              <a:grpFill/>
            </p:grpSpPr>
            <p:sp>
              <p:nvSpPr>
                <p:cNvPr id="71" name="Freeform 126">
                  <a:extLst>
                    <a:ext uri="{FF2B5EF4-FFF2-40B4-BE49-F238E27FC236}">
                      <a16:creationId xmlns:a16="http://schemas.microsoft.com/office/drawing/2014/main" id="{379F681C-E1F5-E782-3D4C-7D8BE205A53D}"/>
                    </a:ext>
                  </a:extLst>
                </p:cNvPr>
                <p:cNvSpPr/>
                <p:nvPr/>
              </p:nvSpPr>
              <p:spPr>
                <a:xfrm>
                  <a:off x="4334566" y="4732239"/>
                  <a:ext cx="394596" cy="59859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78510 w 551743"/>
                    <a:gd name="connsiteY3" fmla="*/ 359376 h 806605"/>
                    <a:gd name="connsiteX4" fmla="*/ 207080 w 551743"/>
                    <a:gd name="connsiteY4" fmla="*/ 0 h 806605"/>
                    <a:gd name="connsiteX5" fmla="*/ 373674 w 551743"/>
                    <a:gd name="connsiteY5" fmla="*/ 440519 h 806605"/>
                    <a:gd name="connsiteX6" fmla="*/ 427442 w 551743"/>
                    <a:gd name="connsiteY6" fmla="*/ 177114 h 806605"/>
                    <a:gd name="connsiteX7" fmla="*/ 518969 w 551743"/>
                    <a:gd name="connsiteY7" fmla="*/ 444329 h 806605"/>
                    <a:gd name="connsiteX8" fmla="*/ 331764 w 551743"/>
                    <a:gd name="connsiteY8" fmla="*/ 793201 h 806605"/>
                    <a:gd name="connsiteX0" fmla="*/ 331764 w 551743"/>
                    <a:gd name="connsiteY0" fmla="*/ 823578 h 836982"/>
                    <a:gd name="connsiteX1" fmla="*/ 81643 w 551743"/>
                    <a:gd name="connsiteY1" fmla="*/ 688478 h 836982"/>
                    <a:gd name="connsiteX2" fmla="*/ 31554 w 551743"/>
                    <a:gd name="connsiteY2" fmla="*/ 431972 h 836982"/>
                    <a:gd name="connsiteX3" fmla="*/ 78510 w 551743"/>
                    <a:gd name="connsiteY3" fmla="*/ 389753 h 836982"/>
                    <a:gd name="connsiteX4" fmla="*/ 207080 w 551743"/>
                    <a:gd name="connsiteY4" fmla="*/ 30377 h 836982"/>
                    <a:gd name="connsiteX5" fmla="*/ 427442 w 551743"/>
                    <a:gd name="connsiteY5" fmla="*/ 207491 h 836982"/>
                    <a:gd name="connsiteX6" fmla="*/ 518969 w 551743"/>
                    <a:gd name="connsiteY6" fmla="*/ 474706 h 836982"/>
                    <a:gd name="connsiteX7" fmla="*/ 331764 w 551743"/>
                    <a:gd name="connsiteY7" fmla="*/ 823578 h 8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43" h="836982">
                      <a:moveTo>
                        <a:pt x="331764" y="823578"/>
                      </a:moveTo>
                      <a:cubicBezTo>
                        <a:pt x="326769" y="836982"/>
                        <a:pt x="131678" y="753746"/>
                        <a:pt x="81643" y="688478"/>
                      </a:cubicBezTo>
                      <a:cubicBezTo>
                        <a:pt x="0" y="582469"/>
                        <a:pt x="17248" y="445891"/>
                        <a:pt x="31554" y="431972"/>
                      </a:cubicBezTo>
                      <a:cubicBezTo>
                        <a:pt x="31032" y="382185"/>
                        <a:pt x="49256" y="456685"/>
                        <a:pt x="78510" y="389753"/>
                      </a:cubicBezTo>
                      <a:cubicBezTo>
                        <a:pt x="162264" y="179688"/>
                        <a:pt x="236944" y="301968"/>
                        <a:pt x="207080" y="30377"/>
                      </a:cubicBezTo>
                      <a:cubicBezTo>
                        <a:pt x="265235" y="0"/>
                        <a:pt x="375461" y="133436"/>
                        <a:pt x="427442" y="207491"/>
                      </a:cubicBezTo>
                      <a:cubicBezTo>
                        <a:pt x="471607" y="204316"/>
                        <a:pt x="551743" y="346625"/>
                        <a:pt x="518969" y="474706"/>
                      </a:cubicBezTo>
                      <a:cubicBezTo>
                        <a:pt x="503023" y="564687"/>
                        <a:pt x="320885" y="821604"/>
                        <a:pt x="331764" y="8235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72" name="Freeform 127">
                  <a:extLst>
                    <a:ext uri="{FF2B5EF4-FFF2-40B4-BE49-F238E27FC236}">
                      <a16:creationId xmlns:a16="http://schemas.microsoft.com/office/drawing/2014/main" id="{229A0799-8F7C-316E-F291-4BAF7EB2C38D}"/>
                    </a:ext>
                  </a:extLst>
                </p:cNvPr>
                <p:cNvSpPr/>
                <p:nvPr/>
              </p:nvSpPr>
              <p:spPr>
                <a:xfrm>
                  <a:off x="4381731" y="4870236"/>
                  <a:ext cx="317229" cy="46376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743" h="806605">
                      <a:moveTo>
                        <a:pt x="331764" y="793201"/>
                      </a:moveTo>
                      <a:cubicBezTo>
                        <a:pt x="326769" y="806605"/>
                        <a:pt x="131678" y="723369"/>
                        <a:pt x="81643" y="658101"/>
                      </a:cubicBezTo>
                      <a:cubicBezTo>
                        <a:pt x="0" y="552092"/>
                        <a:pt x="17248" y="415514"/>
                        <a:pt x="31554" y="401595"/>
                      </a:cubicBezTo>
                      <a:cubicBezTo>
                        <a:pt x="83662" y="505372"/>
                        <a:pt x="159653" y="581626"/>
                        <a:pt x="167479" y="574590"/>
                      </a:cubicBezTo>
                      <a:cubicBezTo>
                        <a:pt x="175305" y="567554"/>
                        <a:pt x="71910" y="455141"/>
                        <a:pt x="78510" y="359376"/>
                      </a:cubicBezTo>
                      <a:cubicBezTo>
                        <a:pt x="162264" y="149311"/>
                        <a:pt x="236944" y="271591"/>
                        <a:pt x="207080" y="0"/>
                      </a:cubicBezTo>
                      <a:cubicBezTo>
                        <a:pt x="469412" y="99575"/>
                        <a:pt x="389600" y="310670"/>
                        <a:pt x="373674" y="440519"/>
                      </a:cubicBezTo>
                      <a:cubicBezTo>
                        <a:pt x="430862" y="378117"/>
                        <a:pt x="475666" y="285236"/>
                        <a:pt x="427442" y="177114"/>
                      </a:cubicBezTo>
                      <a:cubicBezTo>
                        <a:pt x="471607" y="173939"/>
                        <a:pt x="551743" y="316248"/>
                        <a:pt x="518969" y="444329"/>
                      </a:cubicBezTo>
                      <a:cubicBezTo>
                        <a:pt x="503023" y="534310"/>
                        <a:pt x="320885" y="791227"/>
                        <a:pt x="331764" y="7932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sp>
            <p:nvSpPr>
              <p:cNvPr id="67" name="Freeform 128">
                <a:extLst>
                  <a:ext uri="{FF2B5EF4-FFF2-40B4-BE49-F238E27FC236}">
                    <a16:creationId xmlns:a16="http://schemas.microsoft.com/office/drawing/2014/main" id="{3182EA73-CEFC-1B58-21AD-B115AC46DE91}"/>
                  </a:ext>
                </a:extLst>
              </p:cNvPr>
              <p:cNvSpPr/>
              <p:nvPr/>
            </p:nvSpPr>
            <p:spPr>
              <a:xfrm>
                <a:off x="7706760" y="1239635"/>
                <a:ext cx="512959" cy="571595"/>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2122763">
                    <a:moveTo>
                      <a:pt x="613807" y="2804"/>
                    </a:moveTo>
                    <a:lnTo>
                      <a:pt x="1284180" y="0"/>
                    </a:lnTo>
                    <a:lnTo>
                      <a:pt x="1905000" y="1805257"/>
                    </a:lnTo>
                    <a:cubicBezTo>
                      <a:pt x="1905000" y="1889465"/>
                      <a:pt x="1871549" y="1970224"/>
                      <a:pt x="1812005" y="2029768"/>
                    </a:cubicBezTo>
                    <a:cubicBezTo>
                      <a:pt x="1752461" y="2089312"/>
                      <a:pt x="1671702" y="2122763"/>
                      <a:pt x="1587494" y="2122763"/>
                    </a:cubicBezTo>
                    <a:lnTo>
                      <a:pt x="317506" y="2122763"/>
                    </a:lnTo>
                    <a:cubicBezTo>
                      <a:pt x="233298" y="2122763"/>
                      <a:pt x="152539" y="2089311"/>
                      <a:pt x="92995" y="2029767"/>
                    </a:cubicBezTo>
                    <a:cubicBezTo>
                      <a:pt x="33451" y="1970223"/>
                      <a:pt x="0" y="1889464"/>
                      <a:pt x="0" y="1805256"/>
                    </a:cubicBezTo>
                    <a:lnTo>
                      <a:pt x="613807" y="28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8" name="Freeform 129">
                <a:extLst>
                  <a:ext uri="{FF2B5EF4-FFF2-40B4-BE49-F238E27FC236}">
                    <a16:creationId xmlns:a16="http://schemas.microsoft.com/office/drawing/2014/main" id="{11A52152-688F-1F37-1392-2142D5FD368F}"/>
                  </a:ext>
                </a:extLst>
              </p:cNvPr>
              <p:cNvSpPr/>
              <p:nvPr/>
            </p:nvSpPr>
            <p:spPr>
              <a:xfrm>
                <a:off x="7732794" y="1560690"/>
                <a:ext cx="451766" cy="226649"/>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 name="connsiteX0" fmla="*/ 643739 w 1934932"/>
                  <a:gd name="connsiteY0" fmla="*/ 2804 h 2122763"/>
                  <a:gd name="connsiteX1" fmla="*/ 1314112 w 1934932"/>
                  <a:gd name="connsiteY1" fmla="*/ 0 h 2122763"/>
                  <a:gd name="connsiteX2" fmla="*/ 1934932 w 1934932"/>
                  <a:gd name="connsiteY2" fmla="*/ 1805257 h 2122763"/>
                  <a:gd name="connsiteX3" fmla="*/ 1841937 w 1934932"/>
                  <a:gd name="connsiteY3" fmla="*/ 2029768 h 2122763"/>
                  <a:gd name="connsiteX4" fmla="*/ 1617426 w 1934932"/>
                  <a:gd name="connsiteY4" fmla="*/ 2122763 h 2122763"/>
                  <a:gd name="connsiteX5" fmla="*/ 347438 w 1934932"/>
                  <a:gd name="connsiteY5" fmla="*/ 2122763 h 2122763"/>
                  <a:gd name="connsiteX6" fmla="*/ 122927 w 1934932"/>
                  <a:gd name="connsiteY6" fmla="*/ 2029767 h 2122763"/>
                  <a:gd name="connsiteX7" fmla="*/ 29932 w 1934932"/>
                  <a:gd name="connsiteY7" fmla="*/ 1805256 h 2122763"/>
                  <a:gd name="connsiteX8" fmla="*/ 302520 w 1934932"/>
                  <a:gd name="connsiteY8" fmla="*/ 1020882 h 2122763"/>
                  <a:gd name="connsiteX9" fmla="*/ 643739 w 1934932"/>
                  <a:gd name="connsiteY9" fmla="*/ 2804 h 2122763"/>
                  <a:gd name="connsiteX0" fmla="*/ 643739 w 1934932"/>
                  <a:gd name="connsiteY0" fmla="*/ 2804 h 2122763"/>
                  <a:gd name="connsiteX1" fmla="*/ 1314112 w 1934932"/>
                  <a:gd name="connsiteY1" fmla="*/ 0 h 2122763"/>
                  <a:gd name="connsiteX2" fmla="*/ 1800940 w 1934932"/>
                  <a:gd name="connsiteY2" fmla="*/ 1385363 h 2122763"/>
                  <a:gd name="connsiteX3" fmla="*/ 1934932 w 1934932"/>
                  <a:gd name="connsiteY3" fmla="*/ 1805257 h 2122763"/>
                  <a:gd name="connsiteX4" fmla="*/ 1841937 w 1934932"/>
                  <a:gd name="connsiteY4" fmla="*/ 2029768 h 2122763"/>
                  <a:gd name="connsiteX5" fmla="*/ 1617426 w 1934932"/>
                  <a:gd name="connsiteY5" fmla="*/ 2122763 h 2122763"/>
                  <a:gd name="connsiteX6" fmla="*/ 347438 w 1934932"/>
                  <a:gd name="connsiteY6" fmla="*/ 2122763 h 2122763"/>
                  <a:gd name="connsiteX7" fmla="*/ 122927 w 1934932"/>
                  <a:gd name="connsiteY7" fmla="*/ 2029767 h 2122763"/>
                  <a:gd name="connsiteX8" fmla="*/ 29932 w 1934932"/>
                  <a:gd name="connsiteY8" fmla="*/ 1805256 h 2122763"/>
                  <a:gd name="connsiteX9" fmla="*/ 302520 w 1934932"/>
                  <a:gd name="connsiteY9" fmla="*/ 1020882 h 2122763"/>
                  <a:gd name="connsiteX10" fmla="*/ 643739 w 1934932"/>
                  <a:gd name="connsiteY10" fmla="*/ 2804 h 2122763"/>
                  <a:gd name="connsiteX0" fmla="*/ 643739 w 1934932"/>
                  <a:gd name="connsiteY0" fmla="*/ 0 h 2119959"/>
                  <a:gd name="connsiteX1" fmla="*/ 1800940 w 1934932"/>
                  <a:gd name="connsiteY1" fmla="*/ 1382559 h 2119959"/>
                  <a:gd name="connsiteX2" fmla="*/ 1934932 w 1934932"/>
                  <a:gd name="connsiteY2" fmla="*/ 1802453 h 2119959"/>
                  <a:gd name="connsiteX3" fmla="*/ 1841937 w 1934932"/>
                  <a:gd name="connsiteY3" fmla="*/ 2026964 h 2119959"/>
                  <a:gd name="connsiteX4" fmla="*/ 1617426 w 1934932"/>
                  <a:gd name="connsiteY4" fmla="*/ 2119959 h 2119959"/>
                  <a:gd name="connsiteX5" fmla="*/ 347438 w 1934932"/>
                  <a:gd name="connsiteY5" fmla="*/ 2119959 h 2119959"/>
                  <a:gd name="connsiteX6" fmla="*/ 122927 w 1934932"/>
                  <a:gd name="connsiteY6" fmla="*/ 2026963 h 2119959"/>
                  <a:gd name="connsiteX7" fmla="*/ 29932 w 1934932"/>
                  <a:gd name="connsiteY7" fmla="*/ 1802452 h 2119959"/>
                  <a:gd name="connsiteX8" fmla="*/ 302520 w 1934932"/>
                  <a:gd name="connsiteY8" fmla="*/ 1018078 h 2119959"/>
                  <a:gd name="connsiteX9" fmla="*/ 643739 w 1934932"/>
                  <a:gd name="connsiteY9" fmla="*/ 0 h 2119959"/>
                  <a:gd name="connsiteX0" fmla="*/ 302520 w 1934932"/>
                  <a:gd name="connsiteY0" fmla="*/ 0 h 1101881"/>
                  <a:gd name="connsiteX1" fmla="*/ 1800940 w 1934932"/>
                  <a:gd name="connsiteY1" fmla="*/ 364481 h 1101881"/>
                  <a:gd name="connsiteX2" fmla="*/ 1934932 w 1934932"/>
                  <a:gd name="connsiteY2" fmla="*/ 784375 h 1101881"/>
                  <a:gd name="connsiteX3" fmla="*/ 1841937 w 1934932"/>
                  <a:gd name="connsiteY3" fmla="*/ 1008886 h 1101881"/>
                  <a:gd name="connsiteX4" fmla="*/ 1617426 w 1934932"/>
                  <a:gd name="connsiteY4" fmla="*/ 1101881 h 1101881"/>
                  <a:gd name="connsiteX5" fmla="*/ 347438 w 1934932"/>
                  <a:gd name="connsiteY5" fmla="*/ 1101881 h 1101881"/>
                  <a:gd name="connsiteX6" fmla="*/ 122927 w 1934932"/>
                  <a:gd name="connsiteY6" fmla="*/ 1008885 h 1101881"/>
                  <a:gd name="connsiteX7" fmla="*/ 29932 w 1934932"/>
                  <a:gd name="connsiteY7" fmla="*/ 784374 h 1101881"/>
                  <a:gd name="connsiteX8" fmla="*/ 302520 w 1934932"/>
                  <a:gd name="connsiteY8"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234251 w 1934932"/>
                  <a:gd name="connsiteY0" fmla="*/ 10125 h 960139"/>
                  <a:gd name="connsiteX1" fmla="*/ 889739 w 1934932"/>
                  <a:gd name="connsiteY1" fmla="*/ 0 h 960139"/>
                  <a:gd name="connsiteX2" fmla="*/ 1800940 w 1934932"/>
                  <a:gd name="connsiteY2" fmla="*/ 222739 h 960139"/>
                  <a:gd name="connsiteX3" fmla="*/ 1934932 w 1934932"/>
                  <a:gd name="connsiteY3" fmla="*/ 642633 h 960139"/>
                  <a:gd name="connsiteX4" fmla="*/ 1841937 w 1934932"/>
                  <a:gd name="connsiteY4" fmla="*/ 867144 h 960139"/>
                  <a:gd name="connsiteX5" fmla="*/ 1617426 w 1934932"/>
                  <a:gd name="connsiteY5" fmla="*/ 960139 h 960139"/>
                  <a:gd name="connsiteX6" fmla="*/ 347438 w 1934932"/>
                  <a:gd name="connsiteY6" fmla="*/ 960139 h 960139"/>
                  <a:gd name="connsiteX7" fmla="*/ 122927 w 1934932"/>
                  <a:gd name="connsiteY7" fmla="*/ 867143 h 960139"/>
                  <a:gd name="connsiteX8" fmla="*/ 29932 w 1934932"/>
                  <a:gd name="connsiteY8" fmla="*/ 642632 h 960139"/>
                  <a:gd name="connsiteX9" fmla="*/ 234251 w 1934932"/>
                  <a:gd name="connsiteY9" fmla="*/ 10125 h 960139"/>
                  <a:gd name="connsiteX0" fmla="*/ 216773 w 1917454"/>
                  <a:gd name="connsiteY0" fmla="*/ 10125 h 960139"/>
                  <a:gd name="connsiteX1" fmla="*/ 872261 w 1917454"/>
                  <a:gd name="connsiteY1" fmla="*/ 0 h 960139"/>
                  <a:gd name="connsiteX2" fmla="*/ 1783462 w 1917454"/>
                  <a:gd name="connsiteY2" fmla="*/ 222739 h 960139"/>
                  <a:gd name="connsiteX3" fmla="*/ 1917454 w 1917454"/>
                  <a:gd name="connsiteY3" fmla="*/ 642633 h 960139"/>
                  <a:gd name="connsiteX4" fmla="*/ 1824459 w 1917454"/>
                  <a:gd name="connsiteY4" fmla="*/ 867144 h 960139"/>
                  <a:gd name="connsiteX5" fmla="*/ 1599948 w 1917454"/>
                  <a:gd name="connsiteY5" fmla="*/ 960139 h 960139"/>
                  <a:gd name="connsiteX6" fmla="*/ 329960 w 1917454"/>
                  <a:gd name="connsiteY6" fmla="*/ 960139 h 960139"/>
                  <a:gd name="connsiteX7" fmla="*/ 105449 w 1917454"/>
                  <a:gd name="connsiteY7" fmla="*/ 867143 h 960139"/>
                  <a:gd name="connsiteX8" fmla="*/ 12454 w 1917454"/>
                  <a:gd name="connsiteY8" fmla="*/ 642632 h 960139"/>
                  <a:gd name="connsiteX9" fmla="*/ 216773 w 1917454"/>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101780 w 1913785"/>
                  <a:gd name="connsiteY7" fmla="*/ 867143 h 960139"/>
                  <a:gd name="connsiteX8" fmla="*/ 8785 w 1913785"/>
                  <a:gd name="connsiteY8" fmla="*/ 642632 h 960139"/>
                  <a:gd name="connsiteX9" fmla="*/ 213104 w 1913785"/>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81642 w 1913785"/>
                  <a:gd name="connsiteY7" fmla="*/ 878471 h 960139"/>
                  <a:gd name="connsiteX8" fmla="*/ 8785 w 1913785"/>
                  <a:gd name="connsiteY8" fmla="*/ 642632 h 960139"/>
                  <a:gd name="connsiteX9" fmla="*/ 213104 w 1913785"/>
                  <a:gd name="connsiteY9" fmla="*/ 10125 h 96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785" h="960139">
                    <a:moveTo>
                      <a:pt x="213104" y="10125"/>
                    </a:moveTo>
                    <a:cubicBezTo>
                      <a:pt x="408844" y="57372"/>
                      <a:pt x="503339" y="121494"/>
                      <a:pt x="868592" y="0"/>
                    </a:cubicBezTo>
                    <a:cubicBezTo>
                      <a:pt x="1495537" y="364481"/>
                      <a:pt x="1476059" y="148493"/>
                      <a:pt x="1779793" y="222739"/>
                    </a:cubicBezTo>
                    <a:lnTo>
                      <a:pt x="1913785" y="642633"/>
                    </a:lnTo>
                    <a:cubicBezTo>
                      <a:pt x="1913785" y="726841"/>
                      <a:pt x="1880334" y="807600"/>
                      <a:pt x="1820790" y="867144"/>
                    </a:cubicBezTo>
                    <a:cubicBezTo>
                      <a:pt x="1761246" y="926688"/>
                      <a:pt x="1680487" y="960139"/>
                      <a:pt x="1596279" y="960139"/>
                    </a:cubicBezTo>
                    <a:lnTo>
                      <a:pt x="326291" y="960139"/>
                    </a:lnTo>
                    <a:cubicBezTo>
                      <a:pt x="242083" y="960139"/>
                      <a:pt x="141186" y="938015"/>
                      <a:pt x="81642" y="878471"/>
                    </a:cubicBezTo>
                    <a:cubicBezTo>
                      <a:pt x="22098" y="818927"/>
                      <a:pt x="0" y="722167"/>
                      <a:pt x="8785" y="642632"/>
                    </a:cubicBezTo>
                    <a:lnTo>
                      <a:pt x="213104" y="10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9" name="Rectangle 68">
                <a:extLst>
                  <a:ext uri="{FF2B5EF4-FFF2-40B4-BE49-F238E27FC236}">
                    <a16:creationId xmlns:a16="http://schemas.microsoft.com/office/drawing/2014/main" id="{BE03D0B9-53E1-F9B0-6216-BD3594BBD520}"/>
                  </a:ext>
                </a:extLst>
              </p:cNvPr>
              <p:cNvSpPr/>
              <p:nvPr/>
            </p:nvSpPr>
            <p:spPr>
              <a:xfrm>
                <a:off x="7816700" y="1340287"/>
                <a:ext cx="293079" cy="532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70" name="Rounded Rectangle 135">
                <a:extLst>
                  <a:ext uri="{FF2B5EF4-FFF2-40B4-BE49-F238E27FC236}">
                    <a16:creationId xmlns:a16="http://schemas.microsoft.com/office/drawing/2014/main" id="{EB2CE94D-5866-D555-6242-69810B5BF319}"/>
                  </a:ext>
                </a:extLst>
              </p:cNvPr>
              <p:cNvSpPr/>
              <p:nvPr/>
            </p:nvSpPr>
            <p:spPr>
              <a:xfrm>
                <a:off x="7827251" y="1225072"/>
                <a:ext cx="271978" cy="6155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sz="2000" dirty="0"/>
                  <a:t> </a:t>
                </a:r>
              </a:p>
            </p:txBody>
          </p:sp>
        </p:grpSp>
      </p:grpSp>
      <p:grpSp>
        <p:nvGrpSpPr>
          <p:cNvPr id="73" name="Group 72">
            <a:extLst>
              <a:ext uri="{FF2B5EF4-FFF2-40B4-BE49-F238E27FC236}">
                <a16:creationId xmlns:a16="http://schemas.microsoft.com/office/drawing/2014/main" id="{5197B61E-7B85-1224-8211-82FC6C579E7E}"/>
              </a:ext>
            </a:extLst>
          </p:cNvPr>
          <p:cNvGrpSpPr/>
          <p:nvPr/>
        </p:nvGrpSpPr>
        <p:grpSpPr>
          <a:xfrm>
            <a:off x="3766919" y="4609619"/>
            <a:ext cx="429768" cy="429768"/>
            <a:chOff x="9255634" y="4479171"/>
            <a:chExt cx="921591" cy="921591"/>
          </a:xfrm>
          <a:solidFill>
            <a:srgbClr val="000000">
              <a:alpha val="25098"/>
            </a:srgbClr>
          </a:solidFill>
        </p:grpSpPr>
        <p:sp>
          <p:nvSpPr>
            <p:cNvPr id="74" name="Oval 73">
              <a:extLst>
                <a:ext uri="{FF2B5EF4-FFF2-40B4-BE49-F238E27FC236}">
                  <a16:creationId xmlns:a16="http://schemas.microsoft.com/office/drawing/2014/main" id="{70B85FAA-E391-F4FB-936E-A4D8F0621445}"/>
                </a:ext>
              </a:extLst>
            </p:cNvPr>
            <p:cNvSpPr/>
            <p:nvPr/>
          </p:nvSpPr>
          <p:spPr>
            <a:xfrm>
              <a:off x="9255634" y="4479171"/>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75" name="Group 74">
              <a:extLst>
                <a:ext uri="{FF2B5EF4-FFF2-40B4-BE49-F238E27FC236}">
                  <a16:creationId xmlns:a16="http://schemas.microsoft.com/office/drawing/2014/main" id="{08E47698-EB59-1DF0-EB97-4A451135F5DC}"/>
                </a:ext>
              </a:extLst>
            </p:cNvPr>
            <p:cNvGrpSpPr/>
            <p:nvPr/>
          </p:nvGrpSpPr>
          <p:grpSpPr>
            <a:xfrm>
              <a:off x="9455551" y="4504961"/>
              <a:ext cx="590235" cy="835568"/>
              <a:chOff x="8586265" y="5128805"/>
              <a:chExt cx="900672" cy="1275040"/>
            </a:xfrm>
            <a:grpFill/>
          </p:grpSpPr>
          <p:sp>
            <p:nvSpPr>
              <p:cNvPr id="76" name="Freeform 51">
                <a:extLst>
                  <a:ext uri="{FF2B5EF4-FFF2-40B4-BE49-F238E27FC236}">
                    <a16:creationId xmlns:a16="http://schemas.microsoft.com/office/drawing/2014/main" id="{DB20C151-412A-1F0C-51E2-C61629863DA3}"/>
                  </a:ext>
                </a:extLst>
              </p:cNvPr>
              <p:cNvSpPr>
                <a:spLocks/>
              </p:cNvSpPr>
              <p:nvPr/>
            </p:nvSpPr>
            <p:spPr bwMode="auto">
              <a:xfrm rot="18900000">
                <a:off x="8635469" y="5488332"/>
                <a:ext cx="444100" cy="444350"/>
              </a:xfrm>
              <a:custGeom>
                <a:avLst/>
                <a:gdLst>
                  <a:gd name="T0" fmla="*/ 1465 w 1772"/>
                  <a:gd name="T1" fmla="*/ 0 h 1773"/>
                  <a:gd name="T2" fmla="*/ 1772 w 1772"/>
                  <a:gd name="T3" fmla="*/ 307 h 1773"/>
                  <a:gd name="T4" fmla="*/ 307 w 1772"/>
                  <a:gd name="T5" fmla="*/ 1773 h 1773"/>
                  <a:gd name="T6" fmla="*/ 0 w 1772"/>
                  <a:gd name="T7" fmla="*/ 1466 h 1773"/>
                  <a:gd name="T8" fmla="*/ 1465 w 1772"/>
                  <a:gd name="T9" fmla="*/ 0 h 1773"/>
                </a:gdLst>
                <a:ahLst/>
                <a:cxnLst>
                  <a:cxn ang="0">
                    <a:pos x="T0" y="T1"/>
                  </a:cxn>
                  <a:cxn ang="0">
                    <a:pos x="T2" y="T3"/>
                  </a:cxn>
                  <a:cxn ang="0">
                    <a:pos x="T4" y="T5"/>
                  </a:cxn>
                  <a:cxn ang="0">
                    <a:pos x="T6" y="T7"/>
                  </a:cxn>
                  <a:cxn ang="0">
                    <a:pos x="T8" y="T9"/>
                  </a:cxn>
                </a:cxnLst>
                <a:rect l="0" t="0" r="r" b="b"/>
                <a:pathLst>
                  <a:path w="1772" h="1773">
                    <a:moveTo>
                      <a:pt x="1465" y="0"/>
                    </a:moveTo>
                    <a:lnTo>
                      <a:pt x="1772" y="307"/>
                    </a:lnTo>
                    <a:lnTo>
                      <a:pt x="307" y="1773"/>
                    </a:lnTo>
                    <a:lnTo>
                      <a:pt x="0" y="1466"/>
                    </a:lnTo>
                    <a:lnTo>
                      <a:pt x="1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7" name="Freeform 52">
                <a:extLst>
                  <a:ext uri="{FF2B5EF4-FFF2-40B4-BE49-F238E27FC236}">
                    <a16:creationId xmlns:a16="http://schemas.microsoft.com/office/drawing/2014/main" id="{D4FEE7B0-6835-0803-3BF4-CAC66A276FDE}"/>
                  </a:ext>
                </a:extLst>
              </p:cNvPr>
              <p:cNvSpPr>
                <a:spLocks/>
              </p:cNvSpPr>
              <p:nvPr/>
            </p:nvSpPr>
            <p:spPr bwMode="auto">
              <a:xfrm rot="18900000">
                <a:off x="8681844" y="5507718"/>
                <a:ext cx="405755" cy="405755"/>
              </a:xfrm>
              <a:custGeom>
                <a:avLst/>
                <a:gdLst>
                  <a:gd name="T0" fmla="*/ 1466 w 1619"/>
                  <a:gd name="T1" fmla="*/ 0 h 1619"/>
                  <a:gd name="T2" fmla="*/ 1619 w 1619"/>
                  <a:gd name="T3" fmla="*/ 153 h 1619"/>
                  <a:gd name="T4" fmla="*/ 154 w 1619"/>
                  <a:gd name="T5" fmla="*/ 1619 h 1619"/>
                  <a:gd name="T6" fmla="*/ 0 w 1619"/>
                  <a:gd name="T7" fmla="*/ 1466 h 1619"/>
                  <a:gd name="T8" fmla="*/ 1466 w 1619"/>
                  <a:gd name="T9" fmla="*/ 0 h 1619"/>
                </a:gdLst>
                <a:ahLst/>
                <a:cxnLst>
                  <a:cxn ang="0">
                    <a:pos x="T0" y="T1"/>
                  </a:cxn>
                  <a:cxn ang="0">
                    <a:pos x="T2" y="T3"/>
                  </a:cxn>
                  <a:cxn ang="0">
                    <a:pos x="T4" y="T5"/>
                  </a:cxn>
                  <a:cxn ang="0">
                    <a:pos x="T6" y="T7"/>
                  </a:cxn>
                  <a:cxn ang="0">
                    <a:pos x="T8" y="T9"/>
                  </a:cxn>
                </a:cxnLst>
                <a:rect l="0" t="0" r="r" b="b"/>
                <a:pathLst>
                  <a:path w="1619" h="1619">
                    <a:moveTo>
                      <a:pt x="1466" y="0"/>
                    </a:moveTo>
                    <a:lnTo>
                      <a:pt x="1619" y="153"/>
                    </a:lnTo>
                    <a:lnTo>
                      <a:pt x="154" y="1619"/>
                    </a:lnTo>
                    <a:lnTo>
                      <a:pt x="0" y="1466"/>
                    </a:lnTo>
                    <a:lnTo>
                      <a:pt x="14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8" name="Freeform 53">
                <a:extLst>
                  <a:ext uri="{FF2B5EF4-FFF2-40B4-BE49-F238E27FC236}">
                    <a16:creationId xmlns:a16="http://schemas.microsoft.com/office/drawing/2014/main" id="{27E1FF93-EB83-49E3-804F-1300A984FFF7}"/>
                  </a:ext>
                </a:extLst>
              </p:cNvPr>
              <p:cNvSpPr>
                <a:spLocks/>
              </p:cNvSpPr>
              <p:nvPr/>
            </p:nvSpPr>
            <p:spPr bwMode="auto">
              <a:xfrm rot="18900000">
                <a:off x="8652474" y="5913235"/>
                <a:ext cx="410266" cy="410266"/>
              </a:xfrm>
              <a:custGeom>
                <a:avLst/>
                <a:gdLst>
                  <a:gd name="T0" fmla="*/ 1222 w 1637"/>
                  <a:gd name="T1" fmla="*/ 0 h 1637"/>
                  <a:gd name="T2" fmla="*/ 1251 w 1637"/>
                  <a:gd name="T3" fmla="*/ 4 h 1637"/>
                  <a:gd name="T4" fmla="*/ 1278 w 1637"/>
                  <a:gd name="T5" fmla="*/ 11 h 1637"/>
                  <a:gd name="T6" fmla="*/ 1303 w 1637"/>
                  <a:gd name="T7" fmla="*/ 25 h 1637"/>
                  <a:gd name="T8" fmla="*/ 1326 w 1637"/>
                  <a:gd name="T9" fmla="*/ 43 h 1637"/>
                  <a:gd name="T10" fmla="*/ 1593 w 1637"/>
                  <a:gd name="T11" fmla="*/ 310 h 1637"/>
                  <a:gd name="T12" fmla="*/ 1612 w 1637"/>
                  <a:gd name="T13" fmla="*/ 334 h 1637"/>
                  <a:gd name="T14" fmla="*/ 1626 w 1637"/>
                  <a:gd name="T15" fmla="*/ 360 h 1637"/>
                  <a:gd name="T16" fmla="*/ 1634 w 1637"/>
                  <a:gd name="T17" fmla="*/ 386 h 1637"/>
                  <a:gd name="T18" fmla="*/ 1637 w 1637"/>
                  <a:gd name="T19" fmla="*/ 415 h 1637"/>
                  <a:gd name="T20" fmla="*/ 1634 w 1637"/>
                  <a:gd name="T21" fmla="*/ 443 h 1637"/>
                  <a:gd name="T22" fmla="*/ 1626 w 1637"/>
                  <a:gd name="T23" fmla="*/ 471 h 1637"/>
                  <a:gd name="T24" fmla="*/ 1612 w 1637"/>
                  <a:gd name="T25" fmla="*/ 495 h 1637"/>
                  <a:gd name="T26" fmla="*/ 1593 w 1637"/>
                  <a:gd name="T27" fmla="*/ 519 h 1637"/>
                  <a:gd name="T28" fmla="*/ 518 w 1637"/>
                  <a:gd name="T29" fmla="*/ 1595 h 1637"/>
                  <a:gd name="T30" fmla="*/ 495 w 1637"/>
                  <a:gd name="T31" fmla="*/ 1613 h 1637"/>
                  <a:gd name="T32" fmla="*/ 469 w 1637"/>
                  <a:gd name="T33" fmla="*/ 1627 h 1637"/>
                  <a:gd name="T34" fmla="*/ 442 w 1637"/>
                  <a:gd name="T35" fmla="*/ 1635 h 1637"/>
                  <a:gd name="T36" fmla="*/ 415 w 1637"/>
                  <a:gd name="T37" fmla="*/ 1637 h 1637"/>
                  <a:gd name="T38" fmla="*/ 386 w 1637"/>
                  <a:gd name="T39" fmla="*/ 1635 h 1637"/>
                  <a:gd name="T40" fmla="*/ 359 w 1637"/>
                  <a:gd name="T41" fmla="*/ 1627 h 1637"/>
                  <a:gd name="T42" fmla="*/ 334 w 1637"/>
                  <a:gd name="T43" fmla="*/ 1613 h 1637"/>
                  <a:gd name="T44" fmla="*/ 310 w 1637"/>
                  <a:gd name="T45" fmla="*/ 1595 h 1637"/>
                  <a:gd name="T46" fmla="*/ 43 w 1637"/>
                  <a:gd name="T47" fmla="*/ 1326 h 1637"/>
                  <a:gd name="T48" fmla="*/ 25 w 1637"/>
                  <a:gd name="T49" fmla="*/ 1304 h 1637"/>
                  <a:gd name="T50" fmla="*/ 11 w 1637"/>
                  <a:gd name="T51" fmla="*/ 1278 h 1637"/>
                  <a:gd name="T52" fmla="*/ 2 w 1637"/>
                  <a:gd name="T53" fmla="*/ 1251 h 1637"/>
                  <a:gd name="T54" fmla="*/ 0 w 1637"/>
                  <a:gd name="T55" fmla="*/ 1223 h 1637"/>
                  <a:gd name="T56" fmla="*/ 2 w 1637"/>
                  <a:gd name="T57" fmla="*/ 1195 h 1637"/>
                  <a:gd name="T58" fmla="*/ 11 w 1637"/>
                  <a:gd name="T59" fmla="*/ 1167 h 1637"/>
                  <a:gd name="T60" fmla="*/ 25 w 1637"/>
                  <a:gd name="T61" fmla="*/ 1143 h 1637"/>
                  <a:gd name="T62" fmla="*/ 43 w 1637"/>
                  <a:gd name="T63" fmla="*/ 1119 h 1637"/>
                  <a:gd name="T64" fmla="*/ 1119 w 1637"/>
                  <a:gd name="T65" fmla="*/ 43 h 1637"/>
                  <a:gd name="T66" fmla="*/ 1141 w 1637"/>
                  <a:gd name="T67" fmla="*/ 25 h 1637"/>
                  <a:gd name="T68" fmla="*/ 1167 w 1637"/>
                  <a:gd name="T69" fmla="*/ 11 h 1637"/>
                  <a:gd name="T70" fmla="*/ 1195 w 1637"/>
                  <a:gd name="T71" fmla="*/ 4 h 1637"/>
                  <a:gd name="T72" fmla="*/ 1222 w 1637"/>
                  <a:gd name="T73" fmla="*/ 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7" h="1637">
                    <a:moveTo>
                      <a:pt x="1222" y="0"/>
                    </a:moveTo>
                    <a:lnTo>
                      <a:pt x="1251" y="4"/>
                    </a:lnTo>
                    <a:lnTo>
                      <a:pt x="1278" y="11"/>
                    </a:lnTo>
                    <a:lnTo>
                      <a:pt x="1303" y="25"/>
                    </a:lnTo>
                    <a:lnTo>
                      <a:pt x="1326" y="43"/>
                    </a:lnTo>
                    <a:lnTo>
                      <a:pt x="1593" y="310"/>
                    </a:lnTo>
                    <a:lnTo>
                      <a:pt x="1612" y="334"/>
                    </a:lnTo>
                    <a:lnTo>
                      <a:pt x="1626" y="360"/>
                    </a:lnTo>
                    <a:lnTo>
                      <a:pt x="1634" y="386"/>
                    </a:lnTo>
                    <a:lnTo>
                      <a:pt x="1637" y="415"/>
                    </a:lnTo>
                    <a:lnTo>
                      <a:pt x="1634" y="443"/>
                    </a:lnTo>
                    <a:lnTo>
                      <a:pt x="1626" y="471"/>
                    </a:lnTo>
                    <a:lnTo>
                      <a:pt x="1612" y="495"/>
                    </a:lnTo>
                    <a:lnTo>
                      <a:pt x="1593" y="519"/>
                    </a:lnTo>
                    <a:lnTo>
                      <a:pt x="518" y="1595"/>
                    </a:lnTo>
                    <a:lnTo>
                      <a:pt x="495" y="1613"/>
                    </a:lnTo>
                    <a:lnTo>
                      <a:pt x="469" y="1627"/>
                    </a:lnTo>
                    <a:lnTo>
                      <a:pt x="442" y="1635"/>
                    </a:lnTo>
                    <a:lnTo>
                      <a:pt x="415" y="1637"/>
                    </a:lnTo>
                    <a:lnTo>
                      <a:pt x="386" y="1635"/>
                    </a:lnTo>
                    <a:lnTo>
                      <a:pt x="359" y="1627"/>
                    </a:lnTo>
                    <a:lnTo>
                      <a:pt x="334" y="1613"/>
                    </a:lnTo>
                    <a:lnTo>
                      <a:pt x="310" y="1595"/>
                    </a:lnTo>
                    <a:lnTo>
                      <a:pt x="43" y="1326"/>
                    </a:lnTo>
                    <a:lnTo>
                      <a:pt x="25" y="1304"/>
                    </a:lnTo>
                    <a:lnTo>
                      <a:pt x="11" y="1278"/>
                    </a:lnTo>
                    <a:lnTo>
                      <a:pt x="2" y="1251"/>
                    </a:lnTo>
                    <a:lnTo>
                      <a:pt x="0" y="1223"/>
                    </a:lnTo>
                    <a:lnTo>
                      <a:pt x="2" y="1195"/>
                    </a:lnTo>
                    <a:lnTo>
                      <a:pt x="11" y="1167"/>
                    </a:lnTo>
                    <a:lnTo>
                      <a:pt x="25" y="1143"/>
                    </a:lnTo>
                    <a:lnTo>
                      <a:pt x="43" y="1119"/>
                    </a:lnTo>
                    <a:lnTo>
                      <a:pt x="1119" y="43"/>
                    </a:lnTo>
                    <a:lnTo>
                      <a:pt x="1141" y="25"/>
                    </a:lnTo>
                    <a:lnTo>
                      <a:pt x="1167" y="11"/>
                    </a:lnTo>
                    <a:lnTo>
                      <a:pt x="1195" y="4"/>
                    </a:lnTo>
                    <a:lnTo>
                      <a:pt x="1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9" name="Freeform 54">
                <a:extLst>
                  <a:ext uri="{FF2B5EF4-FFF2-40B4-BE49-F238E27FC236}">
                    <a16:creationId xmlns:a16="http://schemas.microsoft.com/office/drawing/2014/main" id="{62830C28-5A6E-645B-395B-5F72EF9C99D5}"/>
                  </a:ext>
                </a:extLst>
              </p:cNvPr>
              <p:cNvSpPr>
                <a:spLocks/>
              </p:cNvSpPr>
              <p:nvPr/>
            </p:nvSpPr>
            <p:spPr bwMode="auto">
              <a:xfrm rot="18900000">
                <a:off x="8666693" y="5919125"/>
                <a:ext cx="398487" cy="398486"/>
              </a:xfrm>
              <a:custGeom>
                <a:avLst/>
                <a:gdLst>
                  <a:gd name="T0" fmla="*/ 1283 w 1590"/>
                  <a:gd name="T1" fmla="*/ 0 h 1590"/>
                  <a:gd name="T2" fmla="*/ 1546 w 1590"/>
                  <a:gd name="T3" fmla="*/ 263 h 1590"/>
                  <a:gd name="T4" fmla="*/ 1565 w 1590"/>
                  <a:gd name="T5" fmla="*/ 287 h 1590"/>
                  <a:gd name="T6" fmla="*/ 1579 w 1590"/>
                  <a:gd name="T7" fmla="*/ 313 h 1590"/>
                  <a:gd name="T8" fmla="*/ 1587 w 1590"/>
                  <a:gd name="T9" fmla="*/ 339 h 1590"/>
                  <a:gd name="T10" fmla="*/ 1590 w 1590"/>
                  <a:gd name="T11" fmla="*/ 368 h 1590"/>
                  <a:gd name="T12" fmla="*/ 1587 w 1590"/>
                  <a:gd name="T13" fmla="*/ 396 h 1590"/>
                  <a:gd name="T14" fmla="*/ 1579 w 1590"/>
                  <a:gd name="T15" fmla="*/ 424 h 1590"/>
                  <a:gd name="T16" fmla="*/ 1565 w 1590"/>
                  <a:gd name="T17" fmla="*/ 448 h 1590"/>
                  <a:gd name="T18" fmla="*/ 1546 w 1590"/>
                  <a:gd name="T19" fmla="*/ 472 h 1590"/>
                  <a:gd name="T20" fmla="*/ 471 w 1590"/>
                  <a:gd name="T21" fmla="*/ 1548 h 1590"/>
                  <a:gd name="T22" fmla="*/ 448 w 1590"/>
                  <a:gd name="T23" fmla="*/ 1566 h 1590"/>
                  <a:gd name="T24" fmla="*/ 422 w 1590"/>
                  <a:gd name="T25" fmla="*/ 1580 h 1590"/>
                  <a:gd name="T26" fmla="*/ 395 w 1590"/>
                  <a:gd name="T27" fmla="*/ 1588 h 1590"/>
                  <a:gd name="T28" fmla="*/ 368 w 1590"/>
                  <a:gd name="T29" fmla="*/ 1590 h 1590"/>
                  <a:gd name="T30" fmla="*/ 339 w 1590"/>
                  <a:gd name="T31" fmla="*/ 1588 h 1590"/>
                  <a:gd name="T32" fmla="*/ 312 w 1590"/>
                  <a:gd name="T33" fmla="*/ 1580 h 1590"/>
                  <a:gd name="T34" fmla="*/ 286 w 1590"/>
                  <a:gd name="T35" fmla="*/ 1566 h 1590"/>
                  <a:gd name="T36" fmla="*/ 263 w 1590"/>
                  <a:gd name="T37" fmla="*/ 1548 h 1590"/>
                  <a:gd name="T38" fmla="*/ 0 w 1590"/>
                  <a:gd name="T39" fmla="*/ 1284 h 1590"/>
                  <a:gd name="T40" fmla="*/ 24 w 1590"/>
                  <a:gd name="T41" fmla="*/ 1303 h 1590"/>
                  <a:gd name="T42" fmla="*/ 49 w 1590"/>
                  <a:gd name="T43" fmla="*/ 1317 h 1590"/>
                  <a:gd name="T44" fmla="*/ 76 w 1590"/>
                  <a:gd name="T45" fmla="*/ 1324 h 1590"/>
                  <a:gd name="T46" fmla="*/ 105 w 1590"/>
                  <a:gd name="T47" fmla="*/ 1327 h 1590"/>
                  <a:gd name="T48" fmla="*/ 132 w 1590"/>
                  <a:gd name="T49" fmla="*/ 1324 h 1590"/>
                  <a:gd name="T50" fmla="*/ 159 w 1590"/>
                  <a:gd name="T51" fmla="*/ 1317 h 1590"/>
                  <a:gd name="T52" fmla="*/ 185 w 1590"/>
                  <a:gd name="T53" fmla="*/ 1303 h 1590"/>
                  <a:gd name="T54" fmla="*/ 208 w 1590"/>
                  <a:gd name="T55" fmla="*/ 1284 h 1590"/>
                  <a:gd name="T56" fmla="*/ 1283 w 1590"/>
                  <a:gd name="T57" fmla="*/ 209 h 1590"/>
                  <a:gd name="T58" fmla="*/ 1302 w 1590"/>
                  <a:gd name="T59" fmla="*/ 185 h 1590"/>
                  <a:gd name="T60" fmla="*/ 1315 w 1590"/>
                  <a:gd name="T61" fmla="*/ 160 h 1590"/>
                  <a:gd name="T62" fmla="*/ 1324 w 1590"/>
                  <a:gd name="T63" fmla="*/ 133 h 1590"/>
                  <a:gd name="T64" fmla="*/ 1326 w 1590"/>
                  <a:gd name="T65" fmla="*/ 104 h 1590"/>
                  <a:gd name="T66" fmla="*/ 1324 w 1590"/>
                  <a:gd name="T67" fmla="*/ 77 h 1590"/>
                  <a:gd name="T68" fmla="*/ 1315 w 1590"/>
                  <a:gd name="T69" fmla="*/ 50 h 1590"/>
                  <a:gd name="T70" fmla="*/ 1302 w 1590"/>
                  <a:gd name="T71" fmla="*/ 24 h 1590"/>
                  <a:gd name="T72" fmla="*/ 1283 w 1590"/>
                  <a:gd name="T73"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0" h="1590">
                    <a:moveTo>
                      <a:pt x="1283" y="0"/>
                    </a:moveTo>
                    <a:lnTo>
                      <a:pt x="1546" y="263"/>
                    </a:lnTo>
                    <a:lnTo>
                      <a:pt x="1565" y="287"/>
                    </a:lnTo>
                    <a:lnTo>
                      <a:pt x="1579" y="313"/>
                    </a:lnTo>
                    <a:lnTo>
                      <a:pt x="1587" y="339"/>
                    </a:lnTo>
                    <a:lnTo>
                      <a:pt x="1590" y="368"/>
                    </a:lnTo>
                    <a:lnTo>
                      <a:pt x="1587" y="396"/>
                    </a:lnTo>
                    <a:lnTo>
                      <a:pt x="1579" y="424"/>
                    </a:lnTo>
                    <a:lnTo>
                      <a:pt x="1565" y="448"/>
                    </a:lnTo>
                    <a:lnTo>
                      <a:pt x="1546" y="472"/>
                    </a:lnTo>
                    <a:lnTo>
                      <a:pt x="471" y="1548"/>
                    </a:lnTo>
                    <a:lnTo>
                      <a:pt x="448" y="1566"/>
                    </a:lnTo>
                    <a:lnTo>
                      <a:pt x="422" y="1580"/>
                    </a:lnTo>
                    <a:lnTo>
                      <a:pt x="395" y="1588"/>
                    </a:lnTo>
                    <a:lnTo>
                      <a:pt x="368" y="1590"/>
                    </a:lnTo>
                    <a:lnTo>
                      <a:pt x="339" y="1588"/>
                    </a:lnTo>
                    <a:lnTo>
                      <a:pt x="312" y="1580"/>
                    </a:lnTo>
                    <a:lnTo>
                      <a:pt x="286" y="1566"/>
                    </a:lnTo>
                    <a:lnTo>
                      <a:pt x="263" y="1548"/>
                    </a:lnTo>
                    <a:lnTo>
                      <a:pt x="0" y="1284"/>
                    </a:lnTo>
                    <a:lnTo>
                      <a:pt x="24" y="1303"/>
                    </a:lnTo>
                    <a:lnTo>
                      <a:pt x="49" y="1317"/>
                    </a:lnTo>
                    <a:lnTo>
                      <a:pt x="76" y="1324"/>
                    </a:lnTo>
                    <a:lnTo>
                      <a:pt x="105" y="1327"/>
                    </a:lnTo>
                    <a:lnTo>
                      <a:pt x="132" y="1324"/>
                    </a:lnTo>
                    <a:lnTo>
                      <a:pt x="159" y="1317"/>
                    </a:lnTo>
                    <a:lnTo>
                      <a:pt x="185" y="1303"/>
                    </a:lnTo>
                    <a:lnTo>
                      <a:pt x="208" y="1284"/>
                    </a:lnTo>
                    <a:lnTo>
                      <a:pt x="1283" y="209"/>
                    </a:lnTo>
                    <a:lnTo>
                      <a:pt x="1302" y="185"/>
                    </a:lnTo>
                    <a:lnTo>
                      <a:pt x="1315" y="160"/>
                    </a:lnTo>
                    <a:lnTo>
                      <a:pt x="1324" y="133"/>
                    </a:lnTo>
                    <a:lnTo>
                      <a:pt x="1326" y="104"/>
                    </a:lnTo>
                    <a:lnTo>
                      <a:pt x="1324" y="77"/>
                    </a:lnTo>
                    <a:lnTo>
                      <a:pt x="1315" y="50"/>
                    </a:lnTo>
                    <a:lnTo>
                      <a:pt x="1302" y="24"/>
                    </a:lnTo>
                    <a:lnTo>
                      <a:pt x="12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0" name="Freeform 55">
                <a:extLst>
                  <a:ext uri="{FF2B5EF4-FFF2-40B4-BE49-F238E27FC236}">
                    <a16:creationId xmlns:a16="http://schemas.microsoft.com/office/drawing/2014/main" id="{C0422B8C-1B25-BAC5-C9FD-3B13EC04992E}"/>
                  </a:ext>
                </a:extLst>
              </p:cNvPr>
              <p:cNvSpPr>
                <a:spLocks/>
              </p:cNvSpPr>
              <p:nvPr/>
            </p:nvSpPr>
            <p:spPr bwMode="auto">
              <a:xfrm rot="18900000">
                <a:off x="8586265" y="5128805"/>
                <a:ext cx="558633" cy="460390"/>
              </a:xfrm>
              <a:custGeom>
                <a:avLst/>
                <a:gdLst>
                  <a:gd name="T0" fmla="*/ 636 w 2229"/>
                  <a:gd name="T1" fmla="*/ 112 h 1837"/>
                  <a:gd name="T2" fmla="*/ 816 w 2229"/>
                  <a:gd name="T3" fmla="*/ 158 h 1837"/>
                  <a:gd name="T4" fmla="*/ 986 w 2229"/>
                  <a:gd name="T5" fmla="*/ 228 h 1837"/>
                  <a:gd name="T6" fmla="*/ 1146 w 2229"/>
                  <a:gd name="T7" fmla="*/ 319 h 1837"/>
                  <a:gd name="T8" fmla="*/ 1294 w 2229"/>
                  <a:gd name="T9" fmla="*/ 431 h 1837"/>
                  <a:gd name="T10" fmla="*/ 1402 w 2229"/>
                  <a:gd name="T11" fmla="*/ 536 h 1837"/>
                  <a:gd name="T12" fmla="*/ 1481 w 2229"/>
                  <a:gd name="T13" fmla="*/ 615 h 1837"/>
                  <a:gd name="T14" fmla="*/ 1557 w 2229"/>
                  <a:gd name="T15" fmla="*/ 690 h 1837"/>
                  <a:gd name="T16" fmla="*/ 1623 w 2229"/>
                  <a:gd name="T17" fmla="*/ 755 h 1837"/>
                  <a:gd name="T18" fmla="*/ 1675 w 2229"/>
                  <a:gd name="T19" fmla="*/ 808 h 1837"/>
                  <a:gd name="T20" fmla="*/ 1694 w 2229"/>
                  <a:gd name="T21" fmla="*/ 841 h 1837"/>
                  <a:gd name="T22" fmla="*/ 1695 w 2229"/>
                  <a:gd name="T23" fmla="*/ 878 h 1837"/>
                  <a:gd name="T24" fmla="*/ 1678 w 2229"/>
                  <a:gd name="T25" fmla="*/ 922 h 1837"/>
                  <a:gd name="T26" fmla="*/ 1674 w 2229"/>
                  <a:gd name="T27" fmla="*/ 977 h 1837"/>
                  <a:gd name="T28" fmla="*/ 1694 w 2229"/>
                  <a:gd name="T29" fmla="*/ 1030 h 1837"/>
                  <a:gd name="T30" fmla="*/ 1817 w 2229"/>
                  <a:gd name="T31" fmla="*/ 1158 h 1837"/>
                  <a:gd name="T32" fmla="*/ 1889 w 2229"/>
                  <a:gd name="T33" fmla="*/ 1133 h 1837"/>
                  <a:gd name="T34" fmla="*/ 1961 w 2229"/>
                  <a:gd name="T35" fmla="*/ 1137 h 1837"/>
                  <a:gd name="T36" fmla="*/ 2027 w 2229"/>
                  <a:gd name="T37" fmla="*/ 1165 h 1837"/>
                  <a:gd name="T38" fmla="*/ 2208 w 2229"/>
                  <a:gd name="T39" fmla="*/ 1342 h 1837"/>
                  <a:gd name="T40" fmla="*/ 2227 w 2229"/>
                  <a:gd name="T41" fmla="*/ 1374 h 1837"/>
                  <a:gd name="T42" fmla="*/ 2227 w 2229"/>
                  <a:gd name="T43" fmla="*/ 1411 h 1837"/>
                  <a:gd name="T44" fmla="*/ 2208 w 2229"/>
                  <a:gd name="T45" fmla="*/ 1444 h 1837"/>
                  <a:gd name="T46" fmla="*/ 1820 w 2229"/>
                  <a:gd name="T47" fmla="*/ 1827 h 1837"/>
                  <a:gd name="T48" fmla="*/ 1784 w 2229"/>
                  <a:gd name="T49" fmla="*/ 1837 h 1837"/>
                  <a:gd name="T50" fmla="*/ 1748 w 2229"/>
                  <a:gd name="T51" fmla="*/ 1827 h 1837"/>
                  <a:gd name="T52" fmla="*/ 1581 w 2229"/>
                  <a:gd name="T53" fmla="*/ 1663 h 1837"/>
                  <a:gd name="T54" fmla="*/ 1540 w 2229"/>
                  <a:gd name="T55" fmla="*/ 1604 h 1837"/>
                  <a:gd name="T56" fmla="*/ 1524 w 2229"/>
                  <a:gd name="T57" fmla="*/ 1534 h 1837"/>
                  <a:gd name="T58" fmla="*/ 1534 w 2229"/>
                  <a:gd name="T59" fmla="*/ 1461 h 1837"/>
                  <a:gd name="T60" fmla="*/ 1499 w 2229"/>
                  <a:gd name="T61" fmla="*/ 1374 h 1837"/>
                  <a:gd name="T62" fmla="*/ 1431 w 2229"/>
                  <a:gd name="T63" fmla="*/ 1324 h 1837"/>
                  <a:gd name="T64" fmla="*/ 1352 w 2229"/>
                  <a:gd name="T65" fmla="*/ 1297 h 1837"/>
                  <a:gd name="T66" fmla="*/ 1270 w 2229"/>
                  <a:gd name="T67" fmla="*/ 1293 h 1837"/>
                  <a:gd name="T68" fmla="*/ 1190 w 2229"/>
                  <a:gd name="T69" fmla="*/ 1313 h 1837"/>
                  <a:gd name="T70" fmla="*/ 1116 w 2229"/>
                  <a:gd name="T71" fmla="*/ 1357 h 1837"/>
                  <a:gd name="T72" fmla="*/ 997 w 2229"/>
                  <a:gd name="T73" fmla="*/ 1461 h 1837"/>
                  <a:gd name="T74" fmla="*/ 961 w 2229"/>
                  <a:gd name="T75" fmla="*/ 1470 h 1837"/>
                  <a:gd name="T76" fmla="*/ 925 w 2229"/>
                  <a:gd name="T77" fmla="*/ 1460 h 1837"/>
                  <a:gd name="T78" fmla="*/ 535 w 2229"/>
                  <a:gd name="T79" fmla="*/ 1073 h 1837"/>
                  <a:gd name="T80" fmla="*/ 515 w 2229"/>
                  <a:gd name="T81" fmla="*/ 1041 h 1837"/>
                  <a:gd name="T82" fmla="*/ 514 w 2229"/>
                  <a:gd name="T83" fmla="*/ 1005 h 1837"/>
                  <a:gd name="T84" fmla="*/ 530 w 2229"/>
                  <a:gd name="T85" fmla="*/ 972 h 1837"/>
                  <a:gd name="T86" fmla="*/ 646 w 2229"/>
                  <a:gd name="T87" fmla="*/ 829 h 1837"/>
                  <a:gd name="T88" fmla="*/ 682 w 2229"/>
                  <a:gd name="T89" fmla="*/ 749 h 1837"/>
                  <a:gd name="T90" fmla="*/ 692 w 2229"/>
                  <a:gd name="T91" fmla="*/ 665 h 1837"/>
                  <a:gd name="T92" fmla="*/ 679 w 2229"/>
                  <a:gd name="T93" fmla="*/ 580 h 1837"/>
                  <a:gd name="T94" fmla="*/ 644 w 2229"/>
                  <a:gd name="T95" fmla="*/ 503 h 1837"/>
                  <a:gd name="T96" fmla="*/ 587 w 2229"/>
                  <a:gd name="T97" fmla="*/ 436 h 1837"/>
                  <a:gd name="T98" fmla="*/ 15 w 2229"/>
                  <a:gd name="T99" fmla="*/ 62 h 1837"/>
                  <a:gd name="T100" fmla="*/ 0 w 2229"/>
                  <a:gd name="T101" fmla="*/ 40 h 1837"/>
                  <a:gd name="T102" fmla="*/ 5 w 2229"/>
                  <a:gd name="T103" fmla="*/ 15 h 1837"/>
                  <a:gd name="T104" fmla="*/ 26 w 2229"/>
                  <a:gd name="T105"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29" h="1837">
                    <a:moveTo>
                      <a:pt x="40" y="0"/>
                    </a:moveTo>
                    <a:lnTo>
                      <a:pt x="636" y="112"/>
                    </a:lnTo>
                    <a:lnTo>
                      <a:pt x="726" y="132"/>
                    </a:lnTo>
                    <a:lnTo>
                      <a:pt x="816" y="158"/>
                    </a:lnTo>
                    <a:lnTo>
                      <a:pt x="903" y="190"/>
                    </a:lnTo>
                    <a:lnTo>
                      <a:pt x="986" y="228"/>
                    </a:lnTo>
                    <a:lnTo>
                      <a:pt x="1068" y="271"/>
                    </a:lnTo>
                    <a:lnTo>
                      <a:pt x="1146" y="319"/>
                    </a:lnTo>
                    <a:lnTo>
                      <a:pt x="1222" y="373"/>
                    </a:lnTo>
                    <a:lnTo>
                      <a:pt x="1294" y="431"/>
                    </a:lnTo>
                    <a:lnTo>
                      <a:pt x="1361" y="495"/>
                    </a:lnTo>
                    <a:lnTo>
                      <a:pt x="1402" y="536"/>
                    </a:lnTo>
                    <a:lnTo>
                      <a:pt x="1442" y="575"/>
                    </a:lnTo>
                    <a:lnTo>
                      <a:pt x="1481" y="615"/>
                    </a:lnTo>
                    <a:lnTo>
                      <a:pt x="1520" y="654"/>
                    </a:lnTo>
                    <a:lnTo>
                      <a:pt x="1557" y="690"/>
                    </a:lnTo>
                    <a:lnTo>
                      <a:pt x="1591" y="724"/>
                    </a:lnTo>
                    <a:lnTo>
                      <a:pt x="1623" y="755"/>
                    </a:lnTo>
                    <a:lnTo>
                      <a:pt x="1650" y="784"/>
                    </a:lnTo>
                    <a:lnTo>
                      <a:pt x="1675" y="808"/>
                    </a:lnTo>
                    <a:lnTo>
                      <a:pt x="1686" y="824"/>
                    </a:lnTo>
                    <a:lnTo>
                      <a:pt x="1694" y="841"/>
                    </a:lnTo>
                    <a:lnTo>
                      <a:pt x="1696" y="859"/>
                    </a:lnTo>
                    <a:lnTo>
                      <a:pt x="1695" y="878"/>
                    </a:lnTo>
                    <a:lnTo>
                      <a:pt x="1688" y="896"/>
                    </a:lnTo>
                    <a:lnTo>
                      <a:pt x="1678" y="922"/>
                    </a:lnTo>
                    <a:lnTo>
                      <a:pt x="1673" y="949"/>
                    </a:lnTo>
                    <a:lnTo>
                      <a:pt x="1674" y="977"/>
                    </a:lnTo>
                    <a:lnTo>
                      <a:pt x="1681" y="1004"/>
                    </a:lnTo>
                    <a:lnTo>
                      <a:pt x="1694" y="1030"/>
                    </a:lnTo>
                    <a:lnTo>
                      <a:pt x="1712" y="1052"/>
                    </a:lnTo>
                    <a:lnTo>
                      <a:pt x="1817" y="1158"/>
                    </a:lnTo>
                    <a:lnTo>
                      <a:pt x="1853" y="1142"/>
                    </a:lnTo>
                    <a:lnTo>
                      <a:pt x="1889" y="1133"/>
                    </a:lnTo>
                    <a:lnTo>
                      <a:pt x="1926" y="1132"/>
                    </a:lnTo>
                    <a:lnTo>
                      <a:pt x="1961" y="1137"/>
                    </a:lnTo>
                    <a:lnTo>
                      <a:pt x="1996" y="1148"/>
                    </a:lnTo>
                    <a:lnTo>
                      <a:pt x="2027" y="1165"/>
                    </a:lnTo>
                    <a:lnTo>
                      <a:pt x="2055" y="1189"/>
                    </a:lnTo>
                    <a:lnTo>
                      <a:pt x="2208" y="1342"/>
                    </a:lnTo>
                    <a:lnTo>
                      <a:pt x="2219" y="1357"/>
                    </a:lnTo>
                    <a:lnTo>
                      <a:pt x="2227" y="1374"/>
                    </a:lnTo>
                    <a:lnTo>
                      <a:pt x="2229" y="1393"/>
                    </a:lnTo>
                    <a:lnTo>
                      <a:pt x="2227" y="1411"/>
                    </a:lnTo>
                    <a:lnTo>
                      <a:pt x="2219" y="1429"/>
                    </a:lnTo>
                    <a:lnTo>
                      <a:pt x="2208" y="1444"/>
                    </a:lnTo>
                    <a:lnTo>
                      <a:pt x="1835" y="1816"/>
                    </a:lnTo>
                    <a:lnTo>
                      <a:pt x="1820" y="1827"/>
                    </a:lnTo>
                    <a:lnTo>
                      <a:pt x="1803" y="1835"/>
                    </a:lnTo>
                    <a:lnTo>
                      <a:pt x="1784" y="1837"/>
                    </a:lnTo>
                    <a:lnTo>
                      <a:pt x="1766" y="1835"/>
                    </a:lnTo>
                    <a:lnTo>
                      <a:pt x="1748" y="1827"/>
                    </a:lnTo>
                    <a:lnTo>
                      <a:pt x="1734" y="1816"/>
                    </a:lnTo>
                    <a:lnTo>
                      <a:pt x="1581" y="1663"/>
                    </a:lnTo>
                    <a:lnTo>
                      <a:pt x="1557" y="1635"/>
                    </a:lnTo>
                    <a:lnTo>
                      <a:pt x="1540" y="1604"/>
                    </a:lnTo>
                    <a:lnTo>
                      <a:pt x="1529" y="1569"/>
                    </a:lnTo>
                    <a:lnTo>
                      <a:pt x="1524" y="1534"/>
                    </a:lnTo>
                    <a:lnTo>
                      <a:pt x="1525" y="1497"/>
                    </a:lnTo>
                    <a:lnTo>
                      <a:pt x="1534" y="1461"/>
                    </a:lnTo>
                    <a:lnTo>
                      <a:pt x="1550" y="1425"/>
                    </a:lnTo>
                    <a:lnTo>
                      <a:pt x="1499" y="1374"/>
                    </a:lnTo>
                    <a:lnTo>
                      <a:pt x="1465" y="1347"/>
                    </a:lnTo>
                    <a:lnTo>
                      <a:pt x="1431" y="1324"/>
                    </a:lnTo>
                    <a:lnTo>
                      <a:pt x="1392" y="1307"/>
                    </a:lnTo>
                    <a:lnTo>
                      <a:pt x="1352" y="1297"/>
                    </a:lnTo>
                    <a:lnTo>
                      <a:pt x="1311" y="1292"/>
                    </a:lnTo>
                    <a:lnTo>
                      <a:pt x="1270" y="1293"/>
                    </a:lnTo>
                    <a:lnTo>
                      <a:pt x="1229" y="1299"/>
                    </a:lnTo>
                    <a:lnTo>
                      <a:pt x="1190" y="1313"/>
                    </a:lnTo>
                    <a:lnTo>
                      <a:pt x="1152" y="1332"/>
                    </a:lnTo>
                    <a:lnTo>
                      <a:pt x="1116" y="1357"/>
                    </a:lnTo>
                    <a:lnTo>
                      <a:pt x="1013" y="1450"/>
                    </a:lnTo>
                    <a:lnTo>
                      <a:pt x="997" y="1461"/>
                    </a:lnTo>
                    <a:lnTo>
                      <a:pt x="980" y="1468"/>
                    </a:lnTo>
                    <a:lnTo>
                      <a:pt x="961" y="1470"/>
                    </a:lnTo>
                    <a:lnTo>
                      <a:pt x="942" y="1467"/>
                    </a:lnTo>
                    <a:lnTo>
                      <a:pt x="925" y="1460"/>
                    </a:lnTo>
                    <a:lnTo>
                      <a:pt x="909" y="1447"/>
                    </a:lnTo>
                    <a:lnTo>
                      <a:pt x="535" y="1073"/>
                    </a:lnTo>
                    <a:lnTo>
                      <a:pt x="523" y="1059"/>
                    </a:lnTo>
                    <a:lnTo>
                      <a:pt x="515" y="1041"/>
                    </a:lnTo>
                    <a:lnTo>
                      <a:pt x="513" y="1023"/>
                    </a:lnTo>
                    <a:lnTo>
                      <a:pt x="514" y="1005"/>
                    </a:lnTo>
                    <a:lnTo>
                      <a:pt x="520" y="986"/>
                    </a:lnTo>
                    <a:lnTo>
                      <a:pt x="530" y="972"/>
                    </a:lnTo>
                    <a:lnTo>
                      <a:pt x="620" y="866"/>
                    </a:lnTo>
                    <a:lnTo>
                      <a:pt x="646" y="829"/>
                    </a:lnTo>
                    <a:lnTo>
                      <a:pt x="667" y="790"/>
                    </a:lnTo>
                    <a:lnTo>
                      <a:pt x="682" y="749"/>
                    </a:lnTo>
                    <a:lnTo>
                      <a:pt x="689" y="707"/>
                    </a:lnTo>
                    <a:lnTo>
                      <a:pt x="692" y="665"/>
                    </a:lnTo>
                    <a:lnTo>
                      <a:pt x="689" y="623"/>
                    </a:lnTo>
                    <a:lnTo>
                      <a:pt x="679" y="580"/>
                    </a:lnTo>
                    <a:lnTo>
                      <a:pt x="664" y="541"/>
                    </a:lnTo>
                    <a:lnTo>
                      <a:pt x="644" y="503"/>
                    </a:lnTo>
                    <a:lnTo>
                      <a:pt x="618" y="469"/>
                    </a:lnTo>
                    <a:lnTo>
                      <a:pt x="587" y="436"/>
                    </a:lnTo>
                    <a:lnTo>
                      <a:pt x="551" y="409"/>
                    </a:lnTo>
                    <a:lnTo>
                      <a:pt x="15" y="62"/>
                    </a:lnTo>
                    <a:lnTo>
                      <a:pt x="5" y="52"/>
                    </a:lnTo>
                    <a:lnTo>
                      <a:pt x="0" y="40"/>
                    </a:lnTo>
                    <a:lnTo>
                      <a:pt x="0" y="28"/>
                    </a:lnTo>
                    <a:lnTo>
                      <a:pt x="5" y="15"/>
                    </a:lnTo>
                    <a:lnTo>
                      <a:pt x="14" y="5"/>
                    </a:lnTo>
                    <a:lnTo>
                      <a:pt x="26" y="0"/>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1" name="Freeform 56">
                <a:extLst>
                  <a:ext uri="{FF2B5EF4-FFF2-40B4-BE49-F238E27FC236}">
                    <a16:creationId xmlns:a16="http://schemas.microsoft.com/office/drawing/2014/main" id="{28AE2140-9699-3AF4-88D7-56F9C7FFDC2F}"/>
                  </a:ext>
                </a:extLst>
              </p:cNvPr>
              <p:cNvSpPr>
                <a:spLocks/>
              </p:cNvSpPr>
              <p:nvPr/>
            </p:nvSpPr>
            <p:spPr bwMode="auto">
              <a:xfrm rot="18900000">
                <a:off x="9012580" y="5235922"/>
                <a:ext cx="176688" cy="176687"/>
              </a:xfrm>
              <a:custGeom>
                <a:avLst/>
                <a:gdLst>
                  <a:gd name="T0" fmla="*/ 402 w 705"/>
                  <a:gd name="T1" fmla="*/ 0 h 705"/>
                  <a:gd name="T2" fmla="*/ 438 w 705"/>
                  <a:gd name="T3" fmla="*/ 5 h 705"/>
                  <a:gd name="T4" fmla="*/ 472 w 705"/>
                  <a:gd name="T5" fmla="*/ 16 h 705"/>
                  <a:gd name="T6" fmla="*/ 503 w 705"/>
                  <a:gd name="T7" fmla="*/ 33 h 705"/>
                  <a:gd name="T8" fmla="*/ 531 w 705"/>
                  <a:gd name="T9" fmla="*/ 57 h 705"/>
                  <a:gd name="T10" fmla="*/ 684 w 705"/>
                  <a:gd name="T11" fmla="*/ 210 h 705"/>
                  <a:gd name="T12" fmla="*/ 695 w 705"/>
                  <a:gd name="T13" fmla="*/ 225 h 705"/>
                  <a:gd name="T14" fmla="*/ 703 w 705"/>
                  <a:gd name="T15" fmla="*/ 242 h 705"/>
                  <a:gd name="T16" fmla="*/ 705 w 705"/>
                  <a:gd name="T17" fmla="*/ 261 h 705"/>
                  <a:gd name="T18" fmla="*/ 705 w 705"/>
                  <a:gd name="T19" fmla="*/ 261 h 705"/>
                  <a:gd name="T20" fmla="*/ 703 w 705"/>
                  <a:gd name="T21" fmla="*/ 279 h 705"/>
                  <a:gd name="T22" fmla="*/ 695 w 705"/>
                  <a:gd name="T23" fmla="*/ 297 h 705"/>
                  <a:gd name="T24" fmla="*/ 684 w 705"/>
                  <a:gd name="T25" fmla="*/ 312 h 705"/>
                  <a:gd name="T26" fmla="*/ 311 w 705"/>
                  <a:gd name="T27" fmla="*/ 684 h 705"/>
                  <a:gd name="T28" fmla="*/ 296 w 705"/>
                  <a:gd name="T29" fmla="*/ 695 h 705"/>
                  <a:gd name="T30" fmla="*/ 279 w 705"/>
                  <a:gd name="T31" fmla="*/ 703 h 705"/>
                  <a:gd name="T32" fmla="*/ 260 w 705"/>
                  <a:gd name="T33" fmla="*/ 705 h 705"/>
                  <a:gd name="T34" fmla="*/ 242 w 705"/>
                  <a:gd name="T35" fmla="*/ 703 h 705"/>
                  <a:gd name="T36" fmla="*/ 224 w 705"/>
                  <a:gd name="T37" fmla="*/ 695 h 705"/>
                  <a:gd name="T38" fmla="*/ 210 w 705"/>
                  <a:gd name="T39" fmla="*/ 684 h 705"/>
                  <a:gd name="T40" fmla="*/ 57 w 705"/>
                  <a:gd name="T41" fmla="*/ 531 h 705"/>
                  <a:gd name="T42" fmla="*/ 33 w 705"/>
                  <a:gd name="T43" fmla="*/ 503 h 705"/>
                  <a:gd name="T44" fmla="*/ 16 w 705"/>
                  <a:gd name="T45" fmla="*/ 472 h 705"/>
                  <a:gd name="T46" fmla="*/ 5 w 705"/>
                  <a:gd name="T47" fmla="*/ 437 h 705"/>
                  <a:gd name="T48" fmla="*/ 0 w 705"/>
                  <a:gd name="T49" fmla="*/ 402 h 705"/>
                  <a:gd name="T50" fmla="*/ 1 w 705"/>
                  <a:gd name="T51" fmla="*/ 365 h 705"/>
                  <a:gd name="T52" fmla="*/ 10 w 705"/>
                  <a:gd name="T53" fmla="*/ 329 h 705"/>
                  <a:gd name="T54" fmla="*/ 26 w 705"/>
                  <a:gd name="T55" fmla="*/ 293 h 705"/>
                  <a:gd name="T56" fmla="*/ 26 w 705"/>
                  <a:gd name="T57" fmla="*/ 293 h 705"/>
                  <a:gd name="T58" fmla="*/ 293 w 705"/>
                  <a:gd name="T59" fmla="*/ 26 h 705"/>
                  <a:gd name="T60" fmla="*/ 293 w 705"/>
                  <a:gd name="T61" fmla="*/ 26 h 705"/>
                  <a:gd name="T62" fmla="*/ 329 w 705"/>
                  <a:gd name="T63" fmla="*/ 10 h 705"/>
                  <a:gd name="T64" fmla="*/ 365 w 705"/>
                  <a:gd name="T65" fmla="*/ 1 h 705"/>
                  <a:gd name="T66" fmla="*/ 402 w 705"/>
                  <a:gd name="T6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5" h="705">
                    <a:moveTo>
                      <a:pt x="402" y="0"/>
                    </a:moveTo>
                    <a:lnTo>
                      <a:pt x="438" y="5"/>
                    </a:lnTo>
                    <a:lnTo>
                      <a:pt x="472" y="16"/>
                    </a:lnTo>
                    <a:lnTo>
                      <a:pt x="503" y="33"/>
                    </a:lnTo>
                    <a:lnTo>
                      <a:pt x="531" y="57"/>
                    </a:lnTo>
                    <a:lnTo>
                      <a:pt x="684" y="210"/>
                    </a:lnTo>
                    <a:lnTo>
                      <a:pt x="695" y="225"/>
                    </a:lnTo>
                    <a:lnTo>
                      <a:pt x="703" y="242"/>
                    </a:lnTo>
                    <a:lnTo>
                      <a:pt x="705" y="261"/>
                    </a:lnTo>
                    <a:lnTo>
                      <a:pt x="705" y="261"/>
                    </a:lnTo>
                    <a:lnTo>
                      <a:pt x="703" y="279"/>
                    </a:lnTo>
                    <a:lnTo>
                      <a:pt x="695" y="297"/>
                    </a:lnTo>
                    <a:lnTo>
                      <a:pt x="684" y="312"/>
                    </a:lnTo>
                    <a:lnTo>
                      <a:pt x="311" y="684"/>
                    </a:lnTo>
                    <a:lnTo>
                      <a:pt x="296" y="695"/>
                    </a:lnTo>
                    <a:lnTo>
                      <a:pt x="279" y="703"/>
                    </a:lnTo>
                    <a:lnTo>
                      <a:pt x="260" y="705"/>
                    </a:lnTo>
                    <a:lnTo>
                      <a:pt x="242" y="703"/>
                    </a:lnTo>
                    <a:lnTo>
                      <a:pt x="224" y="695"/>
                    </a:lnTo>
                    <a:lnTo>
                      <a:pt x="210" y="684"/>
                    </a:lnTo>
                    <a:lnTo>
                      <a:pt x="57" y="531"/>
                    </a:lnTo>
                    <a:lnTo>
                      <a:pt x="33" y="503"/>
                    </a:lnTo>
                    <a:lnTo>
                      <a:pt x="16" y="472"/>
                    </a:lnTo>
                    <a:lnTo>
                      <a:pt x="5" y="437"/>
                    </a:lnTo>
                    <a:lnTo>
                      <a:pt x="0" y="402"/>
                    </a:lnTo>
                    <a:lnTo>
                      <a:pt x="1" y="365"/>
                    </a:lnTo>
                    <a:lnTo>
                      <a:pt x="10" y="329"/>
                    </a:lnTo>
                    <a:lnTo>
                      <a:pt x="26" y="293"/>
                    </a:lnTo>
                    <a:lnTo>
                      <a:pt x="26" y="293"/>
                    </a:lnTo>
                    <a:lnTo>
                      <a:pt x="293" y="26"/>
                    </a:lnTo>
                    <a:lnTo>
                      <a:pt x="293" y="26"/>
                    </a:lnTo>
                    <a:lnTo>
                      <a:pt x="329" y="10"/>
                    </a:lnTo>
                    <a:lnTo>
                      <a:pt x="365" y="1"/>
                    </a:lnTo>
                    <a:lnTo>
                      <a:pt x="4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2" name="Freeform 57">
                <a:extLst>
                  <a:ext uri="{FF2B5EF4-FFF2-40B4-BE49-F238E27FC236}">
                    <a16:creationId xmlns:a16="http://schemas.microsoft.com/office/drawing/2014/main" id="{18076CAB-1C4F-0979-B8FE-8EED0CDB775A}"/>
                  </a:ext>
                </a:extLst>
              </p:cNvPr>
              <p:cNvSpPr>
                <a:spLocks/>
              </p:cNvSpPr>
              <p:nvPr/>
            </p:nvSpPr>
            <p:spPr bwMode="auto">
              <a:xfrm rot="18900000">
                <a:off x="9034266" y="5288277"/>
                <a:ext cx="124809" cy="136839"/>
              </a:xfrm>
              <a:custGeom>
                <a:avLst/>
                <a:gdLst>
                  <a:gd name="T0" fmla="*/ 160 w 498"/>
                  <a:gd name="T1" fmla="*/ 0 h 546"/>
                  <a:gd name="T2" fmla="*/ 498 w 498"/>
                  <a:gd name="T3" fmla="*/ 339 h 546"/>
                  <a:gd name="T4" fmla="*/ 311 w 498"/>
                  <a:gd name="T5" fmla="*/ 525 h 546"/>
                  <a:gd name="T6" fmla="*/ 296 w 498"/>
                  <a:gd name="T7" fmla="*/ 536 h 546"/>
                  <a:gd name="T8" fmla="*/ 279 w 498"/>
                  <a:gd name="T9" fmla="*/ 544 h 546"/>
                  <a:gd name="T10" fmla="*/ 260 w 498"/>
                  <a:gd name="T11" fmla="*/ 546 h 546"/>
                  <a:gd name="T12" fmla="*/ 242 w 498"/>
                  <a:gd name="T13" fmla="*/ 544 h 546"/>
                  <a:gd name="T14" fmla="*/ 224 w 498"/>
                  <a:gd name="T15" fmla="*/ 536 h 546"/>
                  <a:gd name="T16" fmla="*/ 210 w 498"/>
                  <a:gd name="T17" fmla="*/ 525 h 546"/>
                  <a:gd name="T18" fmla="*/ 57 w 498"/>
                  <a:gd name="T19" fmla="*/ 372 h 546"/>
                  <a:gd name="T20" fmla="*/ 33 w 498"/>
                  <a:gd name="T21" fmla="*/ 344 h 546"/>
                  <a:gd name="T22" fmla="*/ 16 w 498"/>
                  <a:gd name="T23" fmla="*/ 313 h 546"/>
                  <a:gd name="T24" fmla="*/ 5 w 498"/>
                  <a:gd name="T25" fmla="*/ 278 h 546"/>
                  <a:gd name="T26" fmla="*/ 0 w 498"/>
                  <a:gd name="T27" fmla="*/ 243 h 546"/>
                  <a:gd name="T28" fmla="*/ 1 w 498"/>
                  <a:gd name="T29" fmla="*/ 206 h 546"/>
                  <a:gd name="T30" fmla="*/ 10 w 498"/>
                  <a:gd name="T31" fmla="*/ 170 h 546"/>
                  <a:gd name="T32" fmla="*/ 26 w 498"/>
                  <a:gd name="T33" fmla="*/ 134 h 546"/>
                  <a:gd name="T34" fmla="*/ 26 w 498"/>
                  <a:gd name="T35" fmla="*/ 134 h 546"/>
                  <a:gd name="T36" fmla="*/ 160 w 498"/>
                  <a:gd name="T37"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46">
                    <a:moveTo>
                      <a:pt x="160" y="0"/>
                    </a:moveTo>
                    <a:lnTo>
                      <a:pt x="498" y="339"/>
                    </a:lnTo>
                    <a:lnTo>
                      <a:pt x="311" y="525"/>
                    </a:lnTo>
                    <a:lnTo>
                      <a:pt x="296" y="536"/>
                    </a:lnTo>
                    <a:lnTo>
                      <a:pt x="279" y="544"/>
                    </a:lnTo>
                    <a:lnTo>
                      <a:pt x="260" y="546"/>
                    </a:lnTo>
                    <a:lnTo>
                      <a:pt x="242" y="544"/>
                    </a:lnTo>
                    <a:lnTo>
                      <a:pt x="224" y="536"/>
                    </a:lnTo>
                    <a:lnTo>
                      <a:pt x="210" y="525"/>
                    </a:lnTo>
                    <a:lnTo>
                      <a:pt x="57" y="372"/>
                    </a:lnTo>
                    <a:lnTo>
                      <a:pt x="33" y="344"/>
                    </a:lnTo>
                    <a:lnTo>
                      <a:pt x="16" y="313"/>
                    </a:lnTo>
                    <a:lnTo>
                      <a:pt x="5" y="278"/>
                    </a:lnTo>
                    <a:lnTo>
                      <a:pt x="0" y="243"/>
                    </a:lnTo>
                    <a:lnTo>
                      <a:pt x="1" y="206"/>
                    </a:lnTo>
                    <a:lnTo>
                      <a:pt x="10" y="170"/>
                    </a:lnTo>
                    <a:lnTo>
                      <a:pt x="26" y="134"/>
                    </a:lnTo>
                    <a:lnTo>
                      <a:pt x="26" y="134"/>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3" name="Freeform 32">
                <a:extLst>
                  <a:ext uri="{FF2B5EF4-FFF2-40B4-BE49-F238E27FC236}">
                    <a16:creationId xmlns:a16="http://schemas.microsoft.com/office/drawing/2014/main" id="{50CA6DE8-A06E-E861-337C-5796CF194C21}"/>
                  </a:ext>
                </a:extLst>
              </p:cNvPr>
              <p:cNvSpPr>
                <a:spLocks/>
              </p:cNvSpPr>
              <p:nvPr/>
            </p:nvSpPr>
            <p:spPr bwMode="auto">
              <a:xfrm rot="18900000" flipH="1">
                <a:off x="8913698" y="5647272"/>
                <a:ext cx="573239" cy="561467"/>
              </a:xfrm>
              <a:custGeom>
                <a:avLst/>
                <a:gdLst>
                  <a:gd name="T0" fmla="*/ 576 w 3214"/>
                  <a:gd name="T1" fmla="*/ 103 h 3148"/>
                  <a:gd name="T2" fmla="*/ 700 w 3214"/>
                  <a:gd name="T3" fmla="*/ 297 h 3148"/>
                  <a:gd name="T4" fmla="*/ 838 w 3214"/>
                  <a:gd name="T5" fmla="*/ 481 h 3148"/>
                  <a:gd name="T6" fmla="*/ 989 w 3214"/>
                  <a:gd name="T7" fmla="*/ 655 h 3148"/>
                  <a:gd name="T8" fmla="*/ 1945 w 3214"/>
                  <a:gd name="T9" fmla="*/ 1596 h 3148"/>
                  <a:gd name="T10" fmla="*/ 2386 w 3214"/>
                  <a:gd name="T11" fmla="*/ 2027 h 3148"/>
                  <a:gd name="T12" fmla="*/ 2508 w 3214"/>
                  <a:gd name="T13" fmla="*/ 2136 h 3148"/>
                  <a:gd name="T14" fmla="*/ 2653 w 3214"/>
                  <a:gd name="T15" fmla="*/ 2250 h 3148"/>
                  <a:gd name="T16" fmla="*/ 2810 w 3214"/>
                  <a:gd name="T17" fmla="*/ 2365 h 3148"/>
                  <a:gd name="T18" fmla="*/ 2975 w 3214"/>
                  <a:gd name="T19" fmla="*/ 2478 h 3148"/>
                  <a:gd name="T20" fmla="*/ 3136 w 3214"/>
                  <a:gd name="T21" fmla="*/ 2582 h 3148"/>
                  <a:gd name="T22" fmla="*/ 3207 w 3214"/>
                  <a:gd name="T23" fmla="*/ 2638 h 3148"/>
                  <a:gd name="T24" fmla="*/ 3110 w 3214"/>
                  <a:gd name="T25" fmla="*/ 2651 h 3148"/>
                  <a:gd name="T26" fmla="*/ 3016 w 3214"/>
                  <a:gd name="T27" fmla="*/ 2677 h 3148"/>
                  <a:gd name="T28" fmla="*/ 2928 w 3214"/>
                  <a:gd name="T29" fmla="*/ 2724 h 3148"/>
                  <a:gd name="T30" fmla="*/ 2841 w 3214"/>
                  <a:gd name="T31" fmla="*/ 2798 h 3148"/>
                  <a:gd name="T32" fmla="*/ 2773 w 3214"/>
                  <a:gd name="T33" fmla="*/ 2888 h 3148"/>
                  <a:gd name="T34" fmla="*/ 2728 w 3214"/>
                  <a:gd name="T35" fmla="*/ 2985 h 3148"/>
                  <a:gd name="T36" fmla="*/ 2705 w 3214"/>
                  <a:gd name="T37" fmla="*/ 3088 h 3148"/>
                  <a:gd name="T38" fmla="*/ 2694 w 3214"/>
                  <a:gd name="T39" fmla="*/ 3148 h 3148"/>
                  <a:gd name="T40" fmla="*/ 2590 w 3214"/>
                  <a:gd name="T41" fmla="*/ 2993 h 3148"/>
                  <a:gd name="T42" fmla="*/ 2476 w 3214"/>
                  <a:gd name="T43" fmla="*/ 2832 h 3148"/>
                  <a:gd name="T44" fmla="*/ 2359 w 3214"/>
                  <a:gd name="T45" fmla="*/ 2673 h 3148"/>
                  <a:gd name="T46" fmla="*/ 2241 w 3214"/>
                  <a:gd name="T47" fmla="*/ 2524 h 3148"/>
                  <a:gd name="T48" fmla="*/ 2126 w 3214"/>
                  <a:gd name="T49" fmla="*/ 2392 h 3148"/>
                  <a:gd name="T50" fmla="*/ 1963 w 3214"/>
                  <a:gd name="T51" fmla="*/ 2229 h 3148"/>
                  <a:gd name="T52" fmla="*/ 1706 w 3214"/>
                  <a:gd name="T53" fmla="*/ 1976 h 3148"/>
                  <a:gd name="T54" fmla="*/ 1623 w 3214"/>
                  <a:gd name="T55" fmla="*/ 1896 h 3148"/>
                  <a:gd name="T56" fmla="*/ 1543 w 3214"/>
                  <a:gd name="T57" fmla="*/ 1817 h 3148"/>
                  <a:gd name="T58" fmla="*/ 1465 w 3214"/>
                  <a:gd name="T59" fmla="*/ 1740 h 3148"/>
                  <a:gd name="T60" fmla="*/ 1391 w 3214"/>
                  <a:gd name="T61" fmla="*/ 1668 h 3148"/>
                  <a:gd name="T62" fmla="*/ 1326 w 3214"/>
                  <a:gd name="T63" fmla="*/ 1605 h 3148"/>
                  <a:gd name="T64" fmla="*/ 1271 w 3214"/>
                  <a:gd name="T65" fmla="*/ 1550 h 3148"/>
                  <a:gd name="T66" fmla="*/ 1229 w 3214"/>
                  <a:gd name="T67" fmla="*/ 1510 h 3148"/>
                  <a:gd name="T68" fmla="*/ 1203 w 3214"/>
                  <a:gd name="T69" fmla="*/ 1484 h 3148"/>
                  <a:gd name="T70" fmla="*/ 1193 w 3214"/>
                  <a:gd name="T71" fmla="*/ 1474 h 3148"/>
                  <a:gd name="T72" fmla="*/ 568 w 3214"/>
                  <a:gd name="T73" fmla="*/ 878 h 3148"/>
                  <a:gd name="T74" fmla="*/ 389 w 3214"/>
                  <a:gd name="T75" fmla="*/ 741 h 3148"/>
                  <a:gd name="T76" fmla="*/ 201 w 3214"/>
                  <a:gd name="T77" fmla="*/ 616 h 3148"/>
                  <a:gd name="T78" fmla="*/ 0 w 3214"/>
                  <a:gd name="T79" fmla="*/ 504 h 3148"/>
                  <a:gd name="T80" fmla="*/ 68 w 3214"/>
                  <a:gd name="T81" fmla="*/ 493 h 3148"/>
                  <a:gd name="T82" fmla="*/ 182 w 3214"/>
                  <a:gd name="T83" fmla="*/ 468 h 3148"/>
                  <a:gd name="T84" fmla="*/ 285 w 3214"/>
                  <a:gd name="T85" fmla="*/ 425 h 3148"/>
                  <a:gd name="T86" fmla="*/ 373 w 3214"/>
                  <a:gd name="T87" fmla="*/ 349 h 3148"/>
                  <a:gd name="T88" fmla="*/ 440 w 3214"/>
                  <a:gd name="T89" fmla="*/ 261 h 3148"/>
                  <a:gd name="T90" fmla="*/ 486 w 3214"/>
                  <a:gd name="T91" fmla="*/ 164 h 3148"/>
                  <a:gd name="T92" fmla="*/ 509 w 3214"/>
                  <a:gd name="T93" fmla="*/ 61 h 3148"/>
                  <a:gd name="T94" fmla="*/ 519 w 3214"/>
                  <a:gd name="T95" fmla="*/ 0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4" h="3148">
                    <a:moveTo>
                      <a:pt x="519" y="0"/>
                    </a:moveTo>
                    <a:lnTo>
                      <a:pt x="576" y="103"/>
                    </a:lnTo>
                    <a:lnTo>
                      <a:pt x="636" y="202"/>
                    </a:lnTo>
                    <a:lnTo>
                      <a:pt x="700" y="297"/>
                    </a:lnTo>
                    <a:lnTo>
                      <a:pt x="767" y="390"/>
                    </a:lnTo>
                    <a:lnTo>
                      <a:pt x="838" y="481"/>
                    </a:lnTo>
                    <a:lnTo>
                      <a:pt x="912" y="569"/>
                    </a:lnTo>
                    <a:lnTo>
                      <a:pt x="989" y="655"/>
                    </a:lnTo>
                    <a:lnTo>
                      <a:pt x="1410" y="1075"/>
                    </a:lnTo>
                    <a:lnTo>
                      <a:pt x="1945" y="1596"/>
                    </a:lnTo>
                    <a:lnTo>
                      <a:pt x="1948" y="1596"/>
                    </a:lnTo>
                    <a:lnTo>
                      <a:pt x="2386" y="2027"/>
                    </a:lnTo>
                    <a:lnTo>
                      <a:pt x="2445" y="2080"/>
                    </a:lnTo>
                    <a:lnTo>
                      <a:pt x="2508" y="2136"/>
                    </a:lnTo>
                    <a:lnTo>
                      <a:pt x="2578" y="2193"/>
                    </a:lnTo>
                    <a:lnTo>
                      <a:pt x="2653" y="2250"/>
                    </a:lnTo>
                    <a:lnTo>
                      <a:pt x="2730" y="2308"/>
                    </a:lnTo>
                    <a:lnTo>
                      <a:pt x="2810" y="2365"/>
                    </a:lnTo>
                    <a:lnTo>
                      <a:pt x="2892" y="2422"/>
                    </a:lnTo>
                    <a:lnTo>
                      <a:pt x="2975" y="2478"/>
                    </a:lnTo>
                    <a:lnTo>
                      <a:pt x="3057" y="2531"/>
                    </a:lnTo>
                    <a:lnTo>
                      <a:pt x="3136" y="2582"/>
                    </a:lnTo>
                    <a:lnTo>
                      <a:pt x="3214" y="2630"/>
                    </a:lnTo>
                    <a:lnTo>
                      <a:pt x="3207" y="2638"/>
                    </a:lnTo>
                    <a:lnTo>
                      <a:pt x="3158" y="2642"/>
                    </a:lnTo>
                    <a:lnTo>
                      <a:pt x="3110" y="2651"/>
                    </a:lnTo>
                    <a:lnTo>
                      <a:pt x="3062" y="2662"/>
                    </a:lnTo>
                    <a:lnTo>
                      <a:pt x="3016" y="2677"/>
                    </a:lnTo>
                    <a:lnTo>
                      <a:pt x="2970" y="2698"/>
                    </a:lnTo>
                    <a:lnTo>
                      <a:pt x="2928" y="2724"/>
                    </a:lnTo>
                    <a:lnTo>
                      <a:pt x="2882" y="2760"/>
                    </a:lnTo>
                    <a:lnTo>
                      <a:pt x="2841" y="2798"/>
                    </a:lnTo>
                    <a:lnTo>
                      <a:pt x="2804" y="2842"/>
                    </a:lnTo>
                    <a:lnTo>
                      <a:pt x="2773" y="2888"/>
                    </a:lnTo>
                    <a:lnTo>
                      <a:pt x="2748" y="2935"/>
                    </a:lnTo>
                    <a:lnTo>
                      <a:pt x="2728" y="2985"/>
                    </a:lnTo>
                    <a:lnTo>
                      <a:pt x="2713" y="3036"/>
                    </a:lnTo>
                    <a:lnTo>
                      <a:pt x="2705" y="3088"/>
                    </a:lnTo>
                    <a:lnTo>
                      <a:pt x="2701" y="3140"/>
                    </a:lnTo>
                    <a:lnTo>
                      <a:pt x="2694" y="3148"/>
                    </a:lnTo>
                    <a:lnTo>
                      <a:pt x="2643" y="3072"/>
                    </a:lnTo>
                    <a:lnTo>
                      <a:pt x="2590" y="2993"/>
                    </a:lnTo>
                    <a:lnTo>
                      <a:pt x="2534" y="2914"/>
                    </a:lnTo>
                    <a:lnTo>
                      <a:pt x="2476" y="2832"/>
                    </a:lnTo>
                    <a:lnTo>
                      <a:pt x="2417" y="2751"/>
                    </a:lnTo>
                    <a:lnTo>
                      <a:pt x="2359" y="2673"/>
                    </a:lnTo>
                    <a:lnTo>
                      <a:pt x="2300" y="2597"/>
                    </a:lnTo>
                    <a:lnTo>
                      <a:pt x="2241" y="2524"/>
                    </a:lnTo>
                    <a:lnTo>
                      <a:pt x="2183" y="2455"/>
                    </a:lnTo>
                    <a:lnTo>
                      <a:pt x="2126" y="2392"/>
                    </a:lnTo>
                    <a:lnTo>
                      <a:pt x="2072" y="2335"/>
                    </a:lnTo>
                    <a:lnTo>
                      <a:pt x="1963" y="2229"/>
                    </a:lnTo>
                    <a:lnTo>
                      <a:pt x="1934" y="2200"/>
                    </a:lnTo>
                    <a:lnTo>
                      <a:pt x="1706" y="1976"/>
                    </a:lnTo>
                    <a:lnTo>
                      <a:pt x="1665" y="1937"/>
                    </a:lnTo>
                    <a:lnTo>
                      <a:pt x="1623" y="1896"/>
                    </a:lnTo>
                    <a:lnTo>
                      <a:pt x="1582" y="1856"/>
                    </a:lnTo>
                    <a:lnTo>
                      <a:pt x="1543" y="1817"/>
                    </a:lnTo>
                    <a:lnTo>
                      <a:pt x="1503" y="1777"/>
                    </a:lnTo>
                    <a:lnTo>
                      <a:pt x="1465" y="1740"/>
                    </a:lnTo>
                    <a:lnTo>
                      <a:pt x="1427" y="1703"/>
                    </a:lnTo>
                    <a:lnTo>
                      <a:pt x="1391" y="1668"/>
                    </a:lnTo>
                    <a:lnTo>
                      <a:pt x="1358" y="1635"/>
                    </a:lnTo>
                    <a:lnTo>
                      <a:pt x="1326" y="1605"/>
                    </a:lnTo>
                    <a:lnTo>
                      <a:pt x="1297" y="1576"/>
                    </a:lnTo>
                    <a:lnTo>
                      <a:pt x="1271" y="1550"/>
                    </a:lnTo>
                    <a:lnTo>
                      <a:pt x="1249" y="1528"/>
                    </a:lnTo>
                    <a:lnTo>
                      <a:pt x="1229" y="1510"/>
                    </a:lnTo>
                    <a:lnTo>
                      <a:pt x="1214" y="1495"/>
                    </a:lnTo>
                    <a:lnTo>
                      <a:pt x="1203" y="1484"/>
                    </a:lnTo>
                    <a:lnTo>
                      <a:pt x="1196" y="1476"/>
                    </a:lnTo>
                    <a:lnTo>
                      <a:pt x="1193" y="1474"/>
                    </a:lnTo>
                    <a:lnTo>
                      <a:pt x="653" y="952"/>
                    </a:lnTo>
                    <a:lnTo>
                      <a:pt x="568" y="878"/>
                    </a:lnTo>
                    <a:lnTo>
                      <a:pt x="480" y="807"/>
                    </a:lnTo>
                    <a:lnTo>
                      <a:pt x="389" y="741"/>
                    </a:lnTo>
                    <a:lnTo>
                      <a:pt x="296" y="676"/>
                    </a:lnTo>
                    <a:lnTo>
                      <a:pt x="201" y="616"/>
                    </a:lnTo>
                    <a:lnTo>
                      <a:pt x="102" y="557"/>
                    </a:lnTo>
                    <a:lnTo>
                      <a:pt x="0" y="504"/>
                    </a:lnTo>
                    <a:lnTo>
                      <a:pt x="8" y="497"/>
                    </a:lnTo>
                    <a:lnTo>
                      <a:pt x="68" y="493"/>
                    </a:lnTo>
                    <a:lnTo>
                      <a:pt x="126" y="483"/>
                    </a:lnTo>
                    <a:lnTo>
                      <a:pt x="182" y="468"/>
                    </a:lnTo>
                    <a:lnTo>
                      <a:pt x="235" y="448"/>
                    </a:lnTo>
                    <a:lnTo>
                      <a:pt x="285" y="425"/>
                    </a:lnTo>
                    <a:lnTo>
                      <a:pt x="332" y="389"/>
                    </a:lnTo>
                    <a:lnTo>
                      <a:pt x="373" y="349"/>
                    </a:lnTo>
                    <a:lnTo>
                      <a:pt x="409" y="307"/>
                    </a:lnTo>
                    <a:lnTo>
                      <a:pt x="440" y="261"/>
                    </a:lnTo>
                    <a:lnTo>
                      <a:pt x="466" y="213"/>
                    </a:lnTo>
                    <a:lnTo>
                      <a:pt x="486" y="164"/>
                    </a:lnTo>
                    <a:lnTo>
                      <a:pt x="501" y="113"/>
                    </a:lnTo>
                    <a:lnTo>
                      <a:pt x="509" y="61"/>
                    </a:lnTo>
                    <a:lnTo>
                      <a:pt x="512" y="8"/>
                    </a:lnTo>
                    <a:lnTo>
                      <a:pt x="5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4" name="Freeform 33">
                <a:extLst>
                  <a:ext uri="{FF2B5EF4-FFF2-40B4-BE49-F238E27FC236}">
                    <a16:creationId xmlns:a16="http://schemas.microsoft.com/office/drawing/2014/main" id="{C73B6F30-5932-33C1-915F-B84B01A31226}"/>
                  </a:ext>
                </a:extLst>
              </p:cNvPr>
              <p:cNvSpPr>
                <a:spLocks/>
              </p:cNvSpPr>
              <p:nvPr/>
            </p:nvSpPr>
            <p:spPr bwMode="auto">
              <a:xfrm rot="18900000" flipH="1">
                <a:off x="9112550" y="5446995"/>
                <a:ext cx="176038" cy="177822"/>
              </a:xfrm>
              <a:custGeom>
                <a:avLst/>
                <a:gdLst>
                  <a:gd name="T0" fmla="*/ 551 w 987"/>
                  <a:gd name="T1" fmla="*/ 4 h 997"/>
                  <a:gd name="T2" fmla="*/ 656 w 987"/>
                  <a:gd name="T3" fmla="*/ 29 h 997"/>
                  <a:gd name="T4" fmla="*/ 754 w 987"/>
                  <a:gd name="T5" fmla="*/ 78 h 997"/>
                  <a:gd name="T6" fmla="*/ 845 w 987"/>
                  <a:gd name="T7" fmla="*/ 151 h 997"/>
                  <a:gd name="T8" fmla="*/ 909 w 987"/>
                  <a:gd name="T9" fmla="*/ 233 h 997"/>
                  <a:gd name="T10" fmla="*/ 955 w 987"/>
                  <a:gd name="T11" fmla="*/ 325 h 997"/>
                  <a:gd name="T12" fmla="*/ 981 w 987"/>
                  <a:gd name="T13" fmla="*/ 421 h 997"/>
                  <a:gd name="T14" fmla="*/ 987 w 987"/>
                  <a:gd name="T15" fmla="*/ 520 h 997"/>
                  <a:gd name="T16" fmla="*/ 974 w 987"/>
                  <a:gd name="T17" fmla="*/ 619 h 997"/>
                  <a:gd name="T18" fmla="*/ 940 w 987"/>
                  <a:gd name="T19" fmla="*/ 713 h 997"/>
                  <a:gd name="T20" fmla="*/ 886 w 987"/>
                  <a:gd name="T21" fmla="*/ 801 h 997"/>
                  <a:gd name="T22" fmla="*/ 811 w 987"/>
                  <a:gd name="T23" fmla="*/ 879 h 997"/>
                  <a:gd name="T24" fmla="*/ 720 w 987"/>
                  <a:gd name="T25" fmla="*/ 941 h 997"/>
                  <a:gd name="T26" fmla="*/ 618 w 987"/>
                  <a:gd name="T27" fmla="*/ 981 h 997"/>
                  <a:gd name="T28" fmla="*/ 511 w 987"/>
                  <a:gd name="T29" fmla="*/ 997 h 997"/>
                  <a:gd name="T30" fmla="*/ 405 w 987"/>
                  <a:gd name="T31" fmla="*/ 990 h 997"/>
                  <a:gd name="T32" fmla="*/ 303 w 987"/>
                  <a:gd name="T33" fmla="*/ 960 h 997"/>
                  <a:gd name="T34" fmla="*/ 209 w 987"/>
                  <a:gd name="T35" fmla="*/ 907 h 997"/>
                  <a:gd name="T36" fmla="*/ 129 w 987"/>
                  <a:gd name="T37" fmla="*/ 835 h 997"/>
                  <a:gd name="T38" fmla="*/ 67 w 987"/>
                  <a:gd name="T39" fmla="*/ 751 h 997"/>
                  <a:gd name="T40" fmla="*/ 26 w 987"/>
                  <a:gd name="T41" fmla="*/ 659 h 997"/>
                  <a:gd name="T42" fmla="*/ 3 w 987"/>
                  <a:gd name="T43" fmla="*/ 561 h 997"/>
                  <a:gd name="T44" fmla="*/ 1 w 987"/>
                  <a:gd name="T45" fmla="*/ 462 h 997"/>
                  <a:gd name="T46" fmla="*/ 18 w 987"/>
                  <a:gd name="T47" fmla="*/ 364 h 997"/>
                  <a:gd name="T48" fmla="*/ 56 w 987"/>
                  <a:gd name="T49" fmla="*/ 273 h 997"/>
                  <a:gd name="T50" fmla="*/ 301 w 987"/>
                  <a:gd name="T51" fmla="*/ 603 h 997"/>
                  <a:gd name="T52" fmla="*/ 378 w 987"/>
                  <a:gd name="T53" fmla="*/ 602 h 997"/>
                  <a:gd name="T54" fmla="*/ 461 w 987"/>
                  <a:gd name="T55" fmla="*/ 585 h 997"/>
                  <a:gd name="T56" fmla="*/ 535 w 987"/>
                  <a:gd name="T57" fmla="*/ 548 h 997"/>
                  <a:gd name="T58" fmla="*/ 599 w 987"/>
                  <a:gd name="T59" fmla="*/ 492 h 997"/>
                  <a:gd name="T60" fmla="*/ 647 w 987"/>
                  <a:gd name="T61" fmla="*/ 419 h 997"/>
                  <a:gd name="T62" fmla="*/ 442 w 987"/>
                  <a:gd name="T63" fmla="*/ 3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97" y="0"/>
                    </a:moveTo>
                    <a:lnTo>
                      <a:pt x="551" y="4"/>
                    </a:lnTo>
                    <a:lnTo>
                      <a:pt x="604" y="14"/>
                    </a:lnTo>
                    <a:lnTo>
                      <a:pt x="656" y="29"/>
                    </a:lnTo>
                    <a:lnTo>
                      <a:pt x="706" y="51"/>
                    </a:lnTo>
                    <a:lnTo>
                      <a:pt x="754" y="78"/>
                    </a:lnTo>
                    <a:lnTo>
                      <a:pt x="800" y="112"/>
                    </a:lnTo>
                    <a:lnTo>
                      <a:pt x="845" y="151"/>
                    </a:lnTo>
                    <a:lnTo>
                      <a:pt x="879" y="191"/>
                    </a:lnTo>
                    <a:lnTo>
                      <a:pt x="909" y="233"/>
                    </a:lnTo>
                    <a:lnTo>
                      <a:pt x="935" y="279"/>
                    </a:lnTo>
                    <a:lnTo>
                      <a:pt x="955" y="325"/>
                    </a:lnTo>
                    <a:lnTo>
                      <a:pt x="970" y="373"/>
                    </a:lnTo>
                    <a:lnTo>
                      <a:pt x="981" y="421"/>
                    </a:lnTo>
                    <a:lnTo>
                      <a:pt x="986" y="471"/>
                    </a:lnTo>
                    <a:lnTo>
                      <a:pt x="987" y="520"/>
                    </a:lnTo>
                    <a:lnTo>
                      <a:pt x="982" y="570"/>
                    </a:lnTo>
                    <a:lnTo>
                      <a:pt x="974" y="619"/>
                    </a:lnTo>
                    <a:lnTo>
                      <a:pt x="959" y="668"/>
                    </a:lnTo>
                    <a:lnTo>
                      <a:pt x="940" y="713"/>
                    </a:lnTo>
                    <a:lnTo>
                      <a:pt x="915" y="758"/>
                    </a:lnTo>
                    <a:lnTo>
                      <a:pt x="886" y="801"/>
                    </a:lnTo>
                    <a:lnTo>
                      <a:pt x="851" y="842"/>
                    </a:lnTo>
                    <a:lnTo>
                      <a:pt x="811" y="879"/>
                    </a:lnTo>
                    <a:lnTo>
                      <a:pt x="767" y="913"/>
                    </a:lnTo>
                    <a:lnTo>
                      <a:pt x="720" y="941"/>
                    </a:lnTo>
                    <a:lnTo>
                      <a:pt x="669" y="964"/>
                    </a:lnTo>
                    <a:lnTo>
                      <a:pt x="618" y="981"/>
                    </a:lnTo>
                    <a:lnTo>
                      <a:pt x="565" y="991"/>
                    </a:lnTo>
                    <a:lnTo>
                      <a:pt x="511" y="997"/>
                    </a:lnTo>
                    <a:lnTo>
                      <a:pt x="458" y="996"/>
                    </a:lnTo>
                    <a:lnTo>
                      <a:pt x="405" y="990"/>
                    </a:lnTo>
                    <a:lnTo>
                      <a:pt x="353" y="978"/>
                    </a:lnTo>
                    <a:lnTo>
                      <a:pt x="303" y="960"/>
                    </a:lnTo>
                    <a:lnTo>
                      <a:pt x="255" y="936"/>
                    </a:lnTo>
                    <a:lnTo>
                      <a:pt x="209" y="907"/>
                    </a:lnTo>
                    <a:lnTo>
                      <a:pt x="166" y="872"/>
                    </a:lnTo>
                    <a:lnTo>
                      <a:pt x="129" y="835"/>
                    </a:lnTo>
                    <a:lnTo>
                      <a:pt x="95" y="794"/>
                    </a:lnTo>
                    <a:lnTo>
                      <a:pt x="67" y="751"/>
                    </a:lnTo>
                    <a:lnTo>
                      <a:pt x="44" y="706"/>
                    </a:lnTo>
                    <a:lnTo>
                      <a:pt x="26" y="659"/>
                    </a:lnTo>
                    <a:lnTo>
                      <a:pt x="12" y="611"/>
                    </a:lnTo>
                    <a:lnTo>
                      <a:pt x="3" y="561"/>
                    </a:lnTo>
                    <a:lnTo>
                      <a:pt x="0" y="512"/>
                    </a:lnTo>
                    <a:lnTo>
                      <a:pt x="1" y="462"/>
                    </a:lnTo>
                    <a:lnTo>
                      <a:pt x="7" y="414"/>
                    </a:lnTo>
                    <a:lnTo>
                      <a:pt x="18" y="364"/>
                    </a:lnTo>
                    <a:lnTo>
                      <a:pt x="34" y="317"/>
                    </a:lnTo>
                    <a:lnTo>
                      <a:pt x="56" y="273"/>
                    </a:lnTo>
                    <a:lnTo>
                      <a:pt x="82" y="228"/>
                    </a:lnTo>
                    <a:lnTo>
                      <a:pt x="301" y="603"/>
                    </a:lnTo>
                    <a:lnTo>
                      <a:pt x="336" y="603"/>
                    </a:lnTo>
                    <a:lnTo>
                      <a:pt x="378" y="602"/>
                    </a:lnTo>
                    <a:lnTo>
                      <a:pt x="420" y="596"/>
                    </a:lnTo>
                    <a:lnTo>
                      <a:pt x="461" y="585"/>
                    </a:lnTo>
                    <a:lnTo>
                      <a:pt x="499" y="569"/>
                    </a:lnTo>
                    <a:lnTo>
                      <a:pt x="535" y="548"/>
                    </a:lnTo>
                    <a:lnTo>
                      <a:pt x="570" y="522"/>
                    </a:lnTo>
                    <a:lnTo>
                      <a:pt x="599" y="492"/>
                    </a:lnTo>
                    <a:lnTo>
                      <a:pt x="625" y="457"/>
                    </a:lnTo>
                    <a:lnTo>
                      <a:pt x="647" y="419"/>
                    </a:lnTo>
                    <a:lnTo>
                      <a:pt x="660" y="384"/>
                    </a:lnTo>
                    <a:lnTo>
                      <a:pt x="442" y="3"/>
                    </a:lnTo>
                    <a:lnTo>
                      <a:pt x="4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5" name="Freeform 34">
                <a:extLst>
                  <a:ext uri="{FF2B5EF4-FFF2-40B4-BE49-F238E27FC236}">
                    <a16:creationId xmlns:a16="http://schemas.microsoft.com/office/drawing/2014/main" id="{1FBB0E66-95A5-57AB-D334-ADB9A599C909}"/>
                  </a:ext>
                </a:extLst>
              </p:cNvPr>
              <p:cNvSpPr>
                <a:spLocks/>
              </p:cNvSpPr>
              <p:nvPr/>
            </p:nvSpPr>
            <p:spPr bwMode="auto">
              <a:xfrm rot="18900000" flipH="1">
                <a:off x="9112424" y="6226023"/>
                <a:ext cx="176038" cy="177822"/>
              </a:xfrm>
              <a:custGeom>
                <a:avLst/>
                <a:gdLst>
                  <a:gd name="T0" fmla="*/ 529 w 987"/>
                  <a:gd name="T1" fmla="*/ 2 h 997"/>
                  <a:gd name="T2" fmla="*/ 634 w 987"/>
                  <a:gd name="T3" fmla="*/ 20 h 997"/>
                  <a:gd name="T4" fmla="*/ 733 w 987"/>
                  <a:gd name="T5" fmla="*/ 61 h 997"/>
                  <a:gd name="T6" fmla="*/ 821 w 987"/>
                  <a:gd name="T7" fmla="*/ 125 h 997"/>
                  <a:gd name="T8" fmla="*/ 892 w 987"/>
                  <a:gd name="T9" fmla="*/ 203 h 997"/>
                  <a:gd name="T10" fmla="*/ 944 w 987"/>
                  <a:gd name="T11" fmla="*/ 292 h 997"/>
                  <a:gd name="T12" fmla="*/ 975 w 987"/>
                  <a:gd name="T13" fmla="*/ 387 h 997"/>
                  <a:gd name="T14" fmla="*/ 987 w 987"/>
                  <a:gd name="T15" fmla="*/ 486 h 997"/>
                  <a:gd name="T16" fmla="*/ 980 w 987"/>
                  <a:gd name="T17" fmla="*/ 585 h 997"/>
                  <a:gd name="T18" fmla="*/ 952 w 987"/>
                  <a:gd name="T19" fmla="*/ 680 h 997"/>
                  <a:gd name="T20" fmla="*/ 905 w 987"/>
                  <a:gd name="T21" fmla="*/ 769 h 997"/>
                  <a:gd name="T22" fmla="*/ 659 w 987"/>
                  <a:gd name="T23" fmla="*/ 395 h 997"/>
                  <a:gd name="T24" fmla="*/ 574 w 987"/>
                  <a:gd name="T25" fmla="*/ 401 h 997"/>
                  <a:gd name="T26" fmla="*/ 495 w 987"/>
                  <a:gd name="T27" fmla="*/ 429 h 997"/>
                  <a:gd name="T28" fmla="*/ 425 w 987"/>
                  <a:gd name="T29" fmla="*/ 476 h 997"/>
                  <a:gd name="T30" fmla="*/ 369 w 987"/>
                  <a:gd name="T31" fmla="*/ 540 h 997"/>
                  <a:gd name="T32" fmla="*/ 333 w 987"/>
                  <a:gd name="T33" fmla="*/ 613 h 997"/>
                  <a:gd name="T34" fmla="*/ 499 w 987"/>
                  <a:gd name="T35" fmla="*/ 997 h 997"/>
                  <a:gd name="T36" fmla="*/ 392 w 987"/>
                  <a:gd name="T37" fmla="*/ 983 h 997"/>
                  <a:gd name="T38" fmla="*/ 288 w 987"/>
                  <a:gd name="T39" fmla="*/ 946 h 997"/>
                  <a:gd name="T40" fmla="*/ 189 w 987"/>
                  <a:gd name="T41" fmla="*/ 886 h 997"/>
                  <a:gd name="T42" fmla="*/ 107 w 987"/>
                  <a:gd name="T43" fmla="*/ 806 h 997"/>
                  <a:gd name="T44" fmla="*/ 53 w 987"/>
                  <a:gd name="T45" fmla="*/ 720 h 997"/>
                  <a:gd name="T46" fmla="*/ 17 w 987"/>
                  <a:gd name="T47" fmla="*/ 624 h 997"/>
                  <a:gd name="T48" fmla="*/ 1 w 987"/>
                  <a:gd name="T49" fmla="*/ 526 h 997"/>
                  <a:gd name="T50" fmla="*/ 5 w 987"/>
                  <a:gd name="T51" fmla="*/ 427 h 997"/>
                  <a:gd name="T52" fmla="*/ 28 w 987"/>
                  <a:gd name="T53" fmla="*/ 331 h 997"/>
                  <a:gd name="T54" fmla="*/ 71 w 987"/>
                  <a:gd name="T55" fmla="*/ 239 h 997"/>
                  <a:gd name="T56" fmla="*/ 136 w 987"/>
                  <a:gd name="T57" fmla="*/ 156 h 997"/>
                  <a:gd name="T58" fmla="*/ 220 w 987"/>
                  <a:gd name="T59" fmla="*/ 84 h 997"/>
                  <a:gd name="T60" fmla="*/ 318 w 987"/>
                  <a:gd name="T61" fmla="*/ 34 h 997"/>
                  <a:gd name="T62" fmla="*/ 422 w 987"/>
                  <a:gd name="T63" fmla="*/ 6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75" y="0"/>
                    </a:moveTo>
                    <a:lnTo>
                      <a:pt x="529" y="2"/>
                    </a:lnTo>
                    <a:lnTo>
                      <a:pt x="582" y="8"/>
                    </a:lnTo>
                    <a:lnTo>
                      <a:pt x="634" y="20"/>
                    </a:lnTo>
                    <a:lnTo>
                      <a:pt x="685" y="37"/>
                    </a:lnTo>
                    <a:lnTo>
                      <a:pt x="733" y="61"/>
                    </a:lnTo>
                    <a:lnTo>
                      <a:pt x="779" y="91"/>
                    </a:lnTo>
                    <a:lnTo>
                      <a:pt x="821" y="125"/>
                    </a:lnTo>
                    <a:lnTo>
                      <a:pt x="859" y="162"/>
                    </a:lnTo>
                    <a:lnTo>
                      <a:pt x="892" y="203"/>
                    </a:lnTo>
                    <a:lnTo>
                      <a:pt x="920" y="247"/>
                    </a:lnTo>
                    <a:lnTo>
                      <a:pt x="944" y="292"/>
                    </a:lnTo>
                    <a:lnTo>
                      <a:pt x="961" y="338"/>
                    </a:lnTo>
                    <a:lnTo>
                      <a:pt x="975" y="387"/>
                    </a:lnTo>
                    <a:lnTo>
                      <a:pt x="983" y="436"/>
                    </a:lnTo>
                    <a:lnTo>
                      <a:pt x="987" y="486"/>
                    </a:lnTo>
                    <a:lnTo>
                      <a:pt x="986" y="535"/>
                    </a:lnTo>
                    <a:lnTo>
                      <a:pt x="980" y="585"/>
                    </a:lnTo>
                    <a:lnTo>
                      <a:pt x="968" y="633"/>
                    </a:lnTo>
                    <a:lnTo>
                      <a:pt x="952" y="680"/>
                    </a:lnTo>
                    <a:lnTo>
                      <a:pt x="931" y="726"/>
                    </a:lnTo>
                    <a:lnTo>
                      <a:pt x="905" y="769"/>
                    </a:lnTo>
                    <a:lnTo>
                      <a:pt x="693" y="395"/>
                    </a:lnTo>
                    <a:lnTo>
                      <a:pt x="659" y="395"/>
                    </a:lnTo>
                    <a:lnTo>
                      <a:pt x="617" y="395"/>
                    </a:lnTo>
                    <a:lnTo>
                      <a:pt x="574" y="401"/>
                    </a:lnTo>
                    <a:lnTo>
                      <a:pt x="534" y="413"/>
                    </a:lnTo>
                    <a:lnTo>
                      <a:pt x="495" y="429"/>
                    </a:lnTo>
                    <a:lnTo>
                      <a:pt x="458" y="450"/>
                    </a:lnTo>
                    <a:lnTo>
                      <a:pt x="425" y="476"/>
                    </a:lnTo>
                    <a:lnTo>
                      <a:pt x="395" y="505"/>
                    </a:lnTo>
                    <a:lnTo>
                      <a:pt x="369" y="540"/>
                    </a:lnTo>
                    <a:lnTo>
                      <a:pt x="348" y="578"/>
                    </a:lnTo>
                    <a:lnTo>
                      <a:pt x="333" y="613"/>
                    </a:lnTo>
                    <a:lnTo>
                      <a:pt x="552" y="995"/>
                    </a:lnTo>
                    <a:lnTo>
                      <a:pt x="499" y="997"/>
                    </a:lnTo>
                    <a:lnTo>
                      <a:pt x="446" y="993"/>
                    </a:lnTo>
                    <a:lnTo>
                      <a:pt x="392" y="983"/>
                    </a:lnTo>
                    <a:lnTo>
                      <a:pt x="339" y="969"/>
                    </a:lnTo>
                    <a:lnTo>
                      <a:pt x="288" y="946"/>
                    </a:lnTo>
                    <a:lnTo>
                      <a:pt x="237" y="919"/>
                    </a:lnTo>
                    <a:lnTo>
                      <a:pt x="189" y="886"/>
                    </a:lnTo>
                    <a:lnTo>
                      <a:pt x="143" y="846"/>
                    </a:lnTo>
                    <a:lnTo>
                      <a:pt x="107" y="806"/>
                    </a:lnTo>
                    <a:lnTo>
                      <a:pt x="78" y="764"/>
                    </a:lnTo>
                    <a:lnTo>
                      <a:pt x="53" y="720"/>
                    </a:lnTo>
                    <a:lnTo>
                      <a:pt x="32" y="673"/>
                    </a:lnTo>
                    <a:lnTo>
                      <a:pt x="17" y="624"/>
                    </a:lnTo>
                    <a:lnTo>
                      <a:pt x="6" y="576"/>
                    </a:lnTo>
                    <a:lnTo>
                      <a:pt x="1" y="526"/>
                    </a:lnTo>
                    <a:lnTo>
                      <a:pt x="0" y="477"/>
                    </a:lnTo>
                    <a:lnTo>
                      <a:pt x="5" y="427"/>
                    </a:lnTo>
                    <a:lnTo>
                      <a:pt x="13" y="378"/>
                    </a:lnTo>
                    <a:lnTo>
                      <a:pt x="28" y="331"/>
                    </a:lnTo>
                    <a:lnTo>
                      <a:pt x="48" y="284"/>
                    </a:lnTo>
                    <a:lnTo>
                      <a:pt x="71" y="239"/>
                    </a:lnTo>
                    <a:lnTo>
                      <a:pt x="101" y="196"/>
                    </a:lnTo>
                    <a:lnTo>
                      <a:pt x="136" y="156"/>
                    </a:lnTo>
                    <a:lnTo>
                      <a:pt x="176" y="118"/>
                    </a:lnTo>
                    <a:lnTo>
                      <a:pt x="220" y="84"/>
                    </a:lnTo>
                    <a:lnTo>
                      <a:pt x="268" y="56"/>
                    </a:lnTo>
                    <a:lnTo>
                      <a:pt x="318" y="34"/>
                    </a:lnTo>
                    <a:lnTo>
                      <a:pt x="369" y="18"/>
                    </a:lnTo>
                    <a:lnTo>
                      <a:pt x="422" y="6"/>
                    </a:lnTo>
                    <a:lnTo>
                      <a:pt x="4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6" name="Freeform 35">
                <a:extLst>
                  <a:ext uri="{FF2B5EF4-FFF2-40B4-BE49-F238E27FC236}">
                    <a16:creationId xmlns:a16="http://schemas.microsoft.com/office/drawing/2014/main" id="{A464DCF9-40FF-8515-90DD-9AD8B5B20594}"/>
                  </a:ext>
                </a:extLst>
              </p:cNvPr>
              <p:cNvSpPr>
                <a:spLocks noEditPoints="1"/>
              </p:cNvSpPr>
              <p:nvPr/>
            </p:nvSpPr>
            <p:spPr bwMode="auto">
              <a:xfrm rot="18900000" flipH="1">
                <a:off x="9203647" y="6107192"/>
                <a:ext cx="40130" cy="42806"/>
              </a:xfrm>
              <a:custGeom>
                <a:avLst/>
                <a:gdLst>
                  <a:gd name="T0" fmla="*/ 89 w 225"/>
                  <a:gd name="T1" fmla="*/ 237 h 240"/>
                  <a:gd name="T2" fmla="*/ 88 w 225"/>
                  <a:gd name="T3" fmla="*/ 239 h 240"/>
                  <a:gd name="T4" fmla="*/ 88 w 225"/>
                  <a:gd name="T5" fmla="*/ 240 h 240"/>
                  <a:gd name="T6" fmla="*/ 88 w 225"/>
                  <a:gd name="T7" fmla="*/ 240 h 240"/>
                  <a:gd name="T8" fmla="*/ 89 w 225"/>
                  <a:gd name="T9" fmla="*/ 239 h 240"/>
                  <a:gd name="T10" fmla="*/ 89 w 225"/>
                  <a:gd name="T11" fmla="*/ 237 h 240"/>
                  <a:gd name="T12" fmla="*/ 89 w 225"/>
                  <a:gd name="T13" fmla="*/ 237 h 240"/>
                  <a:gd name="T14" fmla="*/ 89 w 225"/>
                  <a:gd name="T15" fmla="*/ 237 h 240"/>
                  <a:gd name="T16" fmla="*/ 89 w 225"/>
                  <a:gd name="T17" fmla="*/ 237 h 240"/>
                  <a:gd name="T18" fmla="*/ 89 w 225"/>
                  <a:gd name="T19" fmla="*/ 237 h 240"/>
                  <a:gd name="T20" fmla="*/ 155 w 225"/>
                  <a:gd name="T21" fmla="*/ 0 h 240"/>
                  <a:gd name="T22" fmla="*/ 172 w 225"/>
                  <a:gd name="T23" fmla="*/ 2 h 240"/>
                  <a:gd name="T24" fmla="*/ 189 w 225"/>
                  <a:gd name="T25" fmla="*/ 8 h 240"/>
                  <a:gd name="T26" fmla="*/ 204 w 225"/>
                  <a:gd name="T27" fmla="*/ 21 h 240"/>
                  <a:gd name="T28" fmla="*/ 217 w 225"/>
                  <a:gd name="T29" fmla="*/ 35 h 240"/>
                  <a:gd name="T30" fmla="*/ 223 w 225"/>
                  <a:gd name="T31" fmla="*/ 53 h 240"/>
                  <a:gd name="T32" fmla="*/ 225 w 225"/>
                  <a:gd name="T33" fmla="*/ 70 h 240"/>
                  <a:gd name="T34" fmla="*/ 223 w 225"/>
                  <a:gd name="T35" fmla="*/ 87 h 240"/>
                  <a:gd name="T36" fmla="*/ 217 w 225"/>
                  <a:gd name="T37" fmla="*/ 104 h 240"/>
                  <a:gd name="T38" fmla="*/ 204 w 225"/>
                  <a:gd name="T39" fmla="*/ 120 h 240"/>
                  <a:gd name="T40" fmla="*/ 89 w 225"/>
                  <a:gd name="T41" fmla="*/ 237 h 240"/>
                  <a:gd name="T42" fmla="*/ 64 w 225"/>
                  <a:gd name="T43" fmla="*/ 206 h 240"/>
                  <a:gd name="T44" fmla="*/ 42 w 225"/>
                  <a:gd name="T45" fmla="*/ 179 h 240"/>
                  <a:gd name="T46" fmla="*/ 21 w 225"/>
                  <a:gd name="T47" fmla="*/ 152 h 240"/>
                  <a:gd name="T48" fmla="*/ 0 w 225"/>
                  <a:gd name="T49" fmla="*/ 126 h 240"/>
                  <a:gd name="T50" fmla="*/ 105 w 225"/>
                  <a:gd name="T51" fmla="*/ 21 h 240"/>
                  <a:gd name="T52" fmla="*/ 120 w 225"/>
                  <a:gd name="T53" fmla="*/ 8 h 240"/>
                  <a:gd name="T54" fmla="*/ 137 w 225"/>
                  <a:gd name="T55" fmla="*/ 2 h 240"/>
                  <a:gd name="T56" fmla="*/ 155 w 225"/>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240">
                    <a:moveTo>
                      <a:pt x="89" y="237"/>
                    </a:moveTo>
                    <a:lnTo>
                      <a:pt x="88" y="239"/>
                    </a:lnTo>
                    <a:lnTo>
                      <a:pt x="88" y="240"/>
                    </a:lnTo>
                    <a:lnTo>
                      <a:pt x="88" y="240"/>
                    </a:lnTo>
                    <a:lnTo>
                      <a:pt x="89" y="239"/>
                    </a:lnTo>
                    <a:lnTo>
                      <a:pt x="89" y="237"/>
                    </a:lnTo>
                    <a:close/>
                    <a:moveTo>
                      <a:pt x="89" y="237"/>
                    </a:moveTo>
                    <a:lnTo>
                      <a:pt x="89" y="237"/>
                    </a:lnTo>
                    <a:lnTo>
                      <a:pt x="89" y="237"/>
                    </a:lnTo>
                    <a:lnTo>
                      <a:pt x="89" y="237"/>
                    </a:lnTo>
                    <a:close/>
                    <a:moveTo>
                      <a:pt x="155" y="0"/>
                    </a:moveTo>
                    <a:lnTo>
                      <a:pt x="172" y="2"/>
                    </a:lnTo>
                    <a:lnTo>
                      <a:pt x="189" y="8"/>
                    </a:lnTo>
                    <a:lnTo>
                      <a:pt x="204" y="21"/>
                    </a:lnTo>
                    <a:lnTo>
                      <a:pt x="217" y="35"/>
                    </a:lnTo>
                    <a:lnTo>
                      <a:pt x="223" y="53"/>
                    </a:lnTo>
                    <a:lnTo>
                      <a:pt x="225" y="70"/>
                    </a:lnTo>
                    <a:lnTo>
                      <a:pt x="223" y="87"/>
                    </a:lnTo>
                    <a:lnTo>
                      <a:pt x="217" y="104"/>
                    </a:lnTo>
                    <a:lnTo>
                      <a:pt x="204" y="120"/>
                    </a:lnTo>
                    <a:lnTo>
                      <a:pt x="89" y="237"/>
                    </a:lnTo>
                    <a:lnTo>
                      <a:pt x="64" y="206"/>
                    </a:lnTo>
                    <a:lnTo>
                      <a:pt x="42" y="179"/>
                    </a:lnTo>
                    <a:lnTo>
                      <a:pt x="21" y="152"/>
                    </a:lnTo>
                    <a:lnTo>
                      <a:pt x="0" y="126"/>
                    </a:lnTo>
                    <a:lnTo>
                      <a:pt x="105" y="21"/>
                    </a:lnTo>
                    <a:lnTo>
                      <a:pt x="120" y="8"/>
                    </a:lnTo>
                    <a:lnTo>
                      <a:pt x="137" y="2"/>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7" name="Freeform 36">
                <a:extLst>
                  <a:ext uri="{FF2B5EF4-FFF2-40B4-BE49-F238E27FC236}">
                    <a16:creationId xmlns:a16="http://schemas.microsoft.com/office/drawing/2014/main" id="{4270B3AF-74D2-EE9F-D1F2-852514738B0F}"/>
                  </a:ext>
                </a:extLst>
              </p:cNvPr>
              <p:cNvSpPr>
                <a:spLocks/>
              </p:cNvSpPr>
              <p:nvPr/>
            </p:nvSpPr>
            <p:spPr bwMode="auto">
              <a:xfrm rot="18900000" flipH="1">
                <a:off x="9203431" y="6155242"/>
                <a:ext cx="45481" cy="47978"/>
              </a:xfrm>
              <a:custGeom>
                <a:avLst/>
                <a:gdLst>
                  <a:gd name="T0" fmla="*/ 184 w 255"/>
                  <a:gd name="T1" fmla="*/ 0 h 269"/>
                  <a:gd name="T2" fmla="*/ 202 w 255"/>
                  <a:gd name="T3" fmla="*/ 3 h 269"/>
                  <a:gd name="T4" fmla="*/ 218 w 255"/>
                  <a:gd name="T5" fmla="*/ 10 h 269"/>
                  <a:gd name="T6" fmla="*/ 234 w 255"/>
                  <a:gd name="T7" fmla="*/ 21 h 269"/>
                  <a:gd name="T8" fmla="*/ 245 w 255"/>
                  <a:gd name="T9" fmla="*/ 36 h 269"/>
                  <a:gd name="T10" fmla="*/ 253 w 255"/>
                  <a:gd name="T11" fmla="*/ 54 h 269"/>
                  <a:gd name="T12" fmla="*/ 255 w 255"/>
                  <a:gd name="T13" fmla="*/ 71 h 269"/>
                  <a:gd name="T14" fmla="*/ 253 w 255"/>
                  <a:gd name="T15" fmla="*/ 88 h 269"/>
                  <a:gd name="T16" fmla="*/ 245 w 255"/>
                  <a:gd name="T17" fmla="*/ 106 h 269"/>
                  <a:gd name="T18" fmla="*/ 234 w 255"/>
                  <a:gd name="T19" fmla="*/ 121 h 269"/>
                  <a:gd name="T20" fmla="*/ 93 w 255"/>
                  <a:gd name="T21" fmla="*/ 262 h 269"/>
                  <a:gd name="T22" fmla="*/ 85 w 255"/>
                  <a:gd name="T23" fmla="*/ 269 h 269"/>
                  <a:gd name="T24" fmla="*/ 57 w 255"/>
                  <a:gd name="T25" fmla="*/ 232 h 269"/>
                  <a:gd name="T26" fmla="*/ 28 w 255"/>
                  <a:gd name="T27" fmla="*/ 192 h 269"/>
                  <a:gd name="T28" fmla="*/ 0 w 255"/>
                  <a:gd name="T29" fmla="*/ 155 h 269"/>
                  <a:gd name="T30" fmla="*/ 135 w 255"/>
                  <a:gd name="T31" fmla="*/ 21 h 269"/>
                  <a:gd name="T32" fmla="*/ 150 w 255"/>
                  <a:gd name="T33" fmla="*/ 10 h 269"/>
                  <a:gd name="T34" fmla="*/ 167 w 255"/>
                  <a:gd name="T35" fmla="*/ 3 h 269"/>
                  <a:gd name="T36" fmla="*/ 184 w 255"/>
                  <a:gd name="T3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69">
                    <a:moveTo>
                      <a:pt x="184" y="0"/>
                    </a:moveTo>
                    <a:lnTo>
                      <a:pt x="202" y="3"/>
                    </a:lnTo>
                    <a:lnTo>
                      <a:pt x="218" y="10"/>
                    </a:lnTo>
                    <a:lnTo>
                      <a:pt x="234" y="21"/>
                    </a:lnTo>
                    <a:lnTo>
                      <a:pt x="245" y="36"/>
                    </a:lnTo>
                    <a:lnTo>
                      <a:pt x="253" y="54"/>
                    </a:lnTo>
                    <a:lnTo>
                      <a:pt x="255" y="71"/>
                    </a:lnTo>
                    <a:lnTo>
                      <a:pt x="253" y="88"/>
                    </a:lnTo>
                    <a:lnTo>
                      <a:pt x="245" y="106"/>
                    </a:lnTo>
                    <a:lnTo>
                      <a:pt x="234" y="121"/>
                    </a:lnTo>
                    <a:lnTo>
                      <a:pt x="93" y="262"/>
                    </a:lnTo>
                    <a:lnTo>
                      <a:pt x="85" y="269"/>
                    </a:lnTo>
                    <a:lnTo>
                      <a:pt x="57" y="232"/>
                    </a:lnTo>
                    <a:lnTo>
                      <a:pt x="28" y="192"/>
                    </a:lnTo>
                    <a:lnTo>
                      <a:pt x="0" y="155"/>
                    </a:lnTo>
                    <a:lnTo>
                      <a:pt x="135" y="21"/>
                    </a:lnTo>
                    <a:lnTo>
                      <a:pt x="150" y="10"/>
                    </a:lnTo>
                    <a:lnTo>
                      <a:pt x="167" y="3"/>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grpSp>
      </p:grpSp>
      <p:grpSp>
        <p:nvGrpSpPr>
          <p:cNvPr id="88" name="Group 87">
            <a:extLst>
              <a:ext uri="{FF2B5EF4-FFF2-40B4-BE49-F238E27FC236}">
                <a16:creationId xmlns:a16="http://schemas.microsoft.com/office/drawing/2014/main" id="{68DCDB77-DA5A-E5B7-4175-AC13AF7ACF51}"/>
              </a:ext>
            </a:extLst>
          </p:cNvPr>
          <p:cNvGrpSpPr/>
          <p:nvPr/>
        </p:nvGrpSpPr>
        <p:grpSpPr>
          <a:xfrm>
            <a:off x="470026" y="917782"/>
            <a:ext cx="1563289" cy="1041532"/>
            <a:chOff x="3035986" y="4664872"/>
            <a:chExt cx="1679062" cy="1259839"/>
          </a:xfrm>
        </p:grpSpPr>
        <p:sp>
          <p:nvSpPr>
            <p:cNvPr id="89" name="Frame 88">
              <a:extLst>
                <a:ext uri="{FF2B5EF4-FFF2-40B4-BE49-F238E27FC236}">
                  <a16:creationId xmlns:a16="http://schemas.microsoft.com/office/drawing/2014/main" id="{DD2A2AF0-359F-8D88-8101-DF1997664567}"/>
                </a:ext>
              </a:extLst>
            </p:cNvPr>
            <p:cNvSpPr/>
            <p:nvPr/>
          </p:nvSpPr>
          <p:spPr>
            <a:xfrm>
              <a:off x="3036094" y="4664872"/>
              <a:ext cx="350044" cy="922680"/>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0" name="Frame 89">
              <a:extLst>
                <a:ext uri="{FF2B5EF4-FFF2-40B4-BE49-F238E27FC236}">
                  <a16:creationId xmlns:a16="http://schemas.microsoft.com/office/drawing/2014/main" id="{93C36045-24CD-70A3-3714-B09B6AF76A6D}"/>
                </a:ext>
              </a:extLst>
            </p:cNvPr>
            <p:cNvSpPr/>
            <p:nvPr/>
          </p:nvSpPr>
          <p:spPr>
            <a:xfrm>
              <a:off x="3368622" y="4664872"/>
              <a:ext cx="350044" cy="922680"/>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1" name="Frame 90">
              <a:extLst>
                <a:ext uri="{FF2B5EF4-FFF2-40B4-BE49-F238E27FC236}">
                  <a16:creationId xmlns:a16="http://schemas.microsoft.com/office/drawing/2014/main" id="{C6BF6A0F-D9A7-25F6-5BF1-85B09BA0F616}"/>
                </a:ext>
              </a:extLst>
            </p:cNvPr>
            <p:cNvSpPr/>
            <p:nvPr/>
          </p:nvSpPr>
          <p:spPr>
            <a:xfrm>
              <a:off x="3702555" y="4664872"/>
              <a:ext cx="350044" cy="922680"/>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2" name="Frame 91">
              <a:extLst>
                <a:ext uri="{FF2B5EF4-FFF2-40B4-BE49-F238E27FC236}">
                  <a16:creationId xmlns:a16="http://schemas.microsoft.com/office/drawing/2014/main" id="{505FB629-EF0B-34C0-8AC5-FE3489999BA0}"/>
                </a:ext>
              </a:extLst>
            </p:cNvPr>
            <p:cNvSpPr/>
            <p:nvPr/>
          </p:nvSpPr>
          <p:spPr>
            <a:xfrm>
              <a:off x="4036706" y="4664872"/>
              <a:ext cx="350044" cy="922680"/>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3" name="Frame 92">
              <a:extLst>
                <a:ext uri="{FF2B5EF4-FFF2-40B4-BE49-F238E27FC236}">
                  <a16:creationId xmlns:a16="http://schemas.microsoft.com/office/drawing/2014/main" id="{0FACA1BB-F88F-6139-B9AF-F573EB775625}"/>
                </a:ext>
              </a:extLst>
            </p:cNvPr>
            <p:cNvSpPr/>
            <p:nvPr/>
          </p:nvSpPr>
          <p:spPr>
            <a:xfrm>
              <a:off x="4365001" y="4664872"/>
              <a:ext cx="350044" cy="922680"/>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4" name="Frame 93">
              <a:extLst>
                <a:ext uri="{FF2B5EF4-FFF2-40B4-BE49-F238E27FC236}">
                  <a16:creationId xmlns:a16="http://schemas.microsoft.com/office/drawing/2014/main" id="{E1FDB69F-3C5F-438D-582B-0C78134517E0}"/>
                </a:ext>
              </a:extLst>
            </p:cNvPr>
            <p:cNvSpPr/>
            <p:nvPr/>
          </p:nvSpPr>
          <p:spPr>
            <a:xfrm rot="16200000">
              <a:off x="3282505" y="5328148"/>
              <a:ext cx="350044" cy="843082"/>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5" name="Frame 94">
              <a:extLst>
                <a:ext uri="{FF2B5EF4-FFF2-40B4-BE49-F238E27FC236}">
                  <a16:creationId xmlns:a16="http://schemas.microsoft.com/office/drawing/2014/main" id="{67210924-EF24-2B42-D25F-7DF9D2F1A989}"/>
                </a:ext>
              </a:extLst>
            </p:cNvPr>
            <p:cNvSpPr/>
            <p:nvPr/>
          </p:nvSpPr>
          <p:spPr>
            <a:xfrm rot="16200000">
              <a:off x="4114492" y="5324155"/>
              <a:ext cx="350044" cy="851068"/>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96" name="Straight Connector 95">
              <a:extLst>
                <a:ext uri="{FF2B5EF4-FFF2-40B4-BE49-F238E27FC236}">
                  <a16:creationId xmlns:a16="http://schemas.microsoft.com/office/drawing/2014/main" id="{F74AB495-77DC-D833-DF2B-0FF8AE4D9002}"/>
                </a:ext>
              </a:extLst>
            </p:cNvPr>
            <p:cNvCxnSpPr>
              <a:cxnSpLocks/>
              <a:stCxn id="90" idx="1"/>
              <a:endCxn id="91" idx="1"/>
            </p:cNvCxnSpPr>
            <p:nvPr/>
          </p:nvCxnSpPr>
          <p:spPr>
            <a:xfrm>
              <a:off x="3368622" y="5126212"/>
              <a:ext cx="3339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30D4A12-042E-4B72-F355-4F29215AB02E}"/>
                </a:ext>
              </a:extLst>
            </p:cNvPr>
            <p:cNvCxnSpPr>
              <a:cxnSpLocks/>
            </p:cNvCxnSpPr>
            <p:nvPr/>
          </p:nvCxnSpPr>
          <p:spPr>
            <a:xfrm>
              <a:off x="4031068" y="5121624"/>
              <a:ext cx="33393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122" name="Picture 2" descr="preview">
            <a:extLst>
              <a:ext uri="{FF2B5EF4-FFF2-40B4-BE49-F238E27FC236}">
                <a16:creationId xmlns:a16="http://schemas.microsoft.com/office/drawing/2014/main" id="{84BFE71B-197F-CD5E-58DD-6099D6C5D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67" y="5723146"/>
            <a:ext cx="5308600" cy="88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421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view">
            <a:extLst>
              <a:ext uri="{FF2B5EF4-FFF2-40B4-BE49-F238E27FC236}">
                <a16:creationId xmlns:a16="http://schemas.microsoft.com/office/drawing/2014/main" id="{004F0E6D-E915-13D2-031C-BDFA6D364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0"/>
            <a:ext cx="10760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16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5FC12C-82B7-CDFD-E607-99F31F400546}"/>
              </a:ext>
            </a:extLst>
          </p:cNvPr>
          <p:cNvGrpSpPr/>
          <p:nvPr/>
        </p:nvGrpSpPr>
        <p:grpSpPr>
          <a:xfrm>
            <a:off x="4210498" y="1059595"/>
            <a:ext cx="7724273" cy="4738810"/>
            <a:chOff x="2695074" y="1426509"/>
            <a:chExt cx="7724273" cy="4738810"/>
          </a:xfrm>
        </p:grpSpPr>
        <p:sp>
          <p:nvSpPr>
            <p:cNvPr id="3" name="Rectangle 2">
              <a:extLst>
                <a:ext uri="{FF2B5EF4-FFF2-40B4-BE49-F238E27FC236}">
                  <a16:creationId xmlns:a16="http://schemas.microsoft.com/office/drawing/2014/main" id="{8181C628-67DD-9DC8-8240-7E4423295D24}"/>
                </a:ext>
              </a:extLst>
            </p:cNvPr>
            <p:cNvSpPr/>
            <p:nvPr/>
          </p:nvSpPr>
          <p:spPr>
            <a:xfrm>
              <a:off x="3128476" y="3233584"/>
              <a:ext cx="6870365" cy="510807"/>
            </a:xfrm>
            <a:prstGeom prst="rect">
              <a:avLst/>
            </a:prstGeom>
            <a:solidFill>
              <a:srgbClr val="000000">
                <a:alpha val="2392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Story Maps</a:t>
              </a:r>
            </a:p>
          </p:txBody>
        </p:sp>
        <p:sp>
          <p:nvSpPr>
            <p:cNvPr id="4" name="Rectangle 3">
              <a:extLst>
                <a:ext uri="{FF2B5EF4-FFF2-40B4-BE49-F238E27FC236}">
                  <a16:creationId xmlns:a16="http://schemas.microsoft.com/office/drawing/2014/main" id="{5C4EDEBB-B347-290D-360C-5893D6058E95}"/>
                </a:ext>
              </a:extLst>
            </p:cNvPr>
            <p:cNvSpPr/>
            <p:nvPr/>
          </p:nvSpPr>
          <p:spPr>
            <a:xfrm>
              <a:off x="3128478" y="4376515"/>
              <a:ext cx="3401568" cy="518740"/>
            </a:xfrm>
            <a:prstGeom prst="rect">
              <a:avLst/>
            </a:prstGeom>
            <a:solidFill>
              <a:srgbClr val="000000">
                <a:alpha val="23922"/>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Product Backlog</a:t>
              </a:r>
            </a:p>
          </p:txBody>
        </p:sp>
        <p:sp>
          <p:nvSpPr>
            <p:cNvPr id="5" name="Rectangle 4">
              <a:extLst>
                <a:ext uri="{FF2B5EF4-FFF2-40B4-BE49-F238E27FC236}">
                  <a16:creationId xmlns:a16="http://schemas.microsoft.com/office/drawing/2014/main" id="{4DC79D85-A783-1FA9-0545-34AF371DD696}"/>
                </a:ext>
              </a:extLst>
            </p:cNvPr>
            <p:cNvSpPr/>
            <p:nvPr/>
          </p:nvSpPr>
          <p:spPr>
            <a:xfrm>
              <a:off x="6597273" y="4376515"/>
              <a:ext cx="3401568" cy="518740"/>
            </a:xfrm>
            <a:prstGeom prst="rect">
              <a:avLst/>
            </a:prstGeom>
            <a:solidFill>
              <a:srgbClr val="000000">
                <a:alpha val="23922"/>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Roadmap</a:t>
              </a:r>
            </a:p>
          </p:txBody>
        </p:sp>
        <p:sp>
          <p:nvSpPr>
            <p:cNvPr id="6" name="Rectangle 5">
              <a:extLst>
                <a:ext uri="{FF2B5EF4-FFF2-40B4-BE49-F238E27FC236}">
                  <a16:creationId xmlns:a16="http://schemas.microsoft.com/office/drawing/2014/main" id="{273679DE-E9C9-EBA5-9EAB-BDF81CDD4C4F}"/>
                </a:ext>
              </a:extLst>
            </p:cNvPr>
            <p:cNvSpPr/>
            <p:nvPr/>
          </p:nvSpPr>
          <p:spPr>
            <a:xfrm>
              <a:off x="3128476" y="4954901"/>
              <a:ext cx="6862915" cy="518740"/>
            </a:xfrm>
            <a:prstGeom prst="rect">
              <a:avLst/>
            </a:prstGeom>
            <a:solidFill>
              <a:srgbClr val="000000">
                <a:alpha val="23922"/>
              </a:srgbClr>
            </a:solidFill>
            <a:ln w="12700" cap="flat" cmpd="sng" algn="ctr">
              <a:noFill/>
              <a:prstDash val="solid"/>
              <a:miter lim="800000"/>
            </a:ln>
            <a:effectLst/>
          </p:spPr>
          <p:txBody>
            <a:bodyPr rtlCol="0" anchor="ctr"/>
            <a:lstStyle/>
            <a:p>
              <a:pPr algn="ctr">
                <a:defRPr/>
              </a:pPr>
              <a:r>
                <a:rPr lang="en-US" kern="0" dirty="0">
                  <a:solidFill>
                    <a:prstClr val="white"/>
                  </a:solidFill>
                  <a:latin typeface="Coolvetica Rg" panose="020B0603030602020004" pitchFamily="34" charset="0"/>
                </a:rPr>
                <a:t>Build and Deliver</a:t>
              </a:r>
            </a:p>
          </p:txBody>
        </p:sp>
        <p:sp>
          <p:nvSpPr>
            <p:cNvPr id="7" name="Rectangle 6">
              <a:extLst>
                <a:ext uri="{FF2B5EF4-FFF2-40B4-BE49-F238E27FC236}">
                  <a16:creationId xmlns:a16="http://schemas.microsoft.com/office/drawing/2014/main" id="{740F2D06-81B6-0017-97B2-AB83E234CD3C}"/>
                </a:ext>
              </a:extLst>
            </p:cNvPr>
            <p:cNvSpPr/>
            <p:nvPr/>
          </p:nvSpPr>
          <p:spPr>
            <a:xfrm>
              <a:off x="2695074" y="1426509"/>
              <a:ext cx="7724273" cy="510807"/>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solidFill>
                  <a:latin typeface="Coolvetica Rg" panose="020B0603030602020004" pitchFamily="34" charset="0"/>
                </a:rPr>
                <a:t>Organization Strategy &amp; Vision</a:t>
              </a:r>
            </a:p>
          </p:txBody>
        </p:sp>
        <p:sp>
          <p:nvSpPr>
            <p:cNvPr id="8" name="Rectangle 7">
              <a:extLst>
                <a:ext uri="{FF2B5EF4-FFF2-40B4-BE49-F238E27FC236}">
                  <a16:creationId xmlns:a16="http://schemas.microsoft.com/office/drawing/2014/main" id="{6B044AD1-10F0-9F65-5660-9554A5848583}"/>
                </a:ext>
              </a:extLst>
            </p:cNvPr>
            <p:cNvSpPr/>
            <p:nvPr/>
          </p:nvSpPr>
          <p:spPr>
            <a:xfrm>
              <a:off x="2695074" y="5654512"/>
              <a:ext cx="7724273" cy="510807"/>
            </a:xfrm>
            <a:prstGeom prst="rect">
              <a:avLst/>
            </a:prstGeom>
            <a:solidFill>
              <a:srgbClr val="000000">
                <a:alpha val="2392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Coolvetica Rg" panose="020B0603030602020004" pitchFamily="34" charset="0"/>
                </a:rPr>
                <a:t>Product Ops &amp; Validation</a:t>
              </a:r>
            </a:p>
          </p:txBody>
        </p:sp>
        <p:grpSp>
          <p:nvGrpSpPr>
            <p:cNvPr id="9" name="Group 8">
              <a:extLst>
                <a:ext uri="{FF2B5EF4-FFF2-40B4-BE49-F238E27FC236}">
                  <a16:creationId xmlns:a16="http://schemas.microsoft.com/office/drawing/2014/main" id="{F5A80FB8-EC5E-4DA8-6B1E-436C5BA9DBC7}"/>
                </a:ext>
              </a:extLst>
            </p:cNvPr>
            <p:cNvGrpSpPr/>
            <p:nvPr/>
          </p:nvGrpSpPr>
          <p:grpSpPr>
            <a:xfrm>
              <a:off x="2904282" y="1961146"/>
              <a:ext cx="7315201" cy="3645238"/>
              <a:chOff x="2904282" y="1561251"/>
              <a:chExt cx="7315201" cy="3888325"/>
            </a:xfrm>
          </p:grpSpPr>
          <p:cxnSp>
            <p:nvCxnSpPr>
              <p:cNvPr id="17" name="Straight Arrow Connector 16">
                <a:extLst>
                  <a:ext uri="{FF2B5EF4-FFF2-40B4-BE49-F238E27FC236}">
                    <a16:creationId xmlns:a16="http://schemas.microsoft.com/office/drawing/2014/main" id="{95C63F8E-924B-1A33-9324-FEB87BB73341}"/>
                  </a:ext>
                </a:extLst>
              </p:cNvPr>
              <p:cNvCxnSpPr/>
              <p:nvPr/>
            </p:nvCxnSpPr>
            <p:spPr>
              <a:xfrm>
                <a:off x="2904282" y="1561251"/>
                <a:ext cx="0" cy="3888325"/>
              </a:xfrm>
              <a:prstGeom prst="straightConnector1">
                <a:avLst/>
              </a:prstGeom>
              <a:ln w="38100">
                <a:solidFill>
                  <a:schemeClr val="bg1">
                    <a:lumMod val="8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43A3FA2-8B2F-3BA2-02C3-00C52A942D1B}"/>
                  </a:ext>
                </a:extLst>
              </p:cNvPr>
              <p:cNvCxnSpPr/>
              <p:nvPr/>
            </p:nvCxnSpPr>
            <p:spPr>
              <a:xfrm>
                <a:off x="10219483" y="1561251"/>
                <a:ext cx="0" cy="3888325"/>
              </a:xfrm>
              <a:prstGeom prst="straightConnector1">
                <a:avLst/>
              </a:prstGeom>
              <a:ln w="38100">
                <a:solidFill>
                  <a:schemeClr val="bg1">
                    <a:lumMod val="85000"/>
                  </a:schemeClr>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5DBED938-C999-CA57-D497-FBD4E6944058}"/>
                </a:ext>
              </a:extLst>
            </p:cNvPr>
            <p:cNvSpPr/>
            <p:nvPr/>
          </p:nvSpPr>
          <p:spPr>
            <a:xfrm>
              <a:off x="3128477" y="2099922"/>
              <a:ext cx="2240280" cy="510807"/>
            </a:xfrm>
            <a:prstGeom prst="rect">
              <a:avLst/>
            </a:prstGeom>
            <a:solidFill>
              <a:srgbClr val="000000">
                <a:alpha val="2392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Business Model</a:t>
              </a:r>
            </a:p>
          </p:txBody>
        </p:sp>
        <p:sp>
          <p:nvSpPr>
            <p:cNvPr id="11" name="Rectangle 10">
              <a:extLst>
                <a:ext uri="{FF2B5EF4-FFF2-40B4-BE49-F238E27FC236}">
                  <a16:creationId xmlns:a16="http://schemas.microsoft.com/office/drawing/2014/main" id="{D32C176D-9C30-5A77-B73B-6FBD9D822790}"/>
                </a:ext>
              </a:extLst>
            </p:cNvPr>
            <p:cNvSpPr/>
            <p:nvPr/>
          </p:nvSpPr>
          <p:spPr>
            <a:xfrm>
              <a:off x="5443520" y="2099922"/>
              <a:ext cx="2240280" cy="510807"/>
            </a:xfrm>
            <a:prstGeom prst="rect">
              <a:avLst/>
            </a:prstGeom>
            <a:solidFill>
              <a:srgbClr val="000000">
                <a:alpha val="2392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Customer Segments</a:t>
              </a:r>
            </a:p>
          </p:txBody>
        </p:sp>
        <p:sp>
          <p:nvSpPr>
            <p:cNvPr id="12" name="Rectangle 11">
              <a:extLst>
                <a:ext uri="{FF2B5EF4-FFF2-40B4-BE49-F238E27FC236}">
                  <a16:creationId xmlns:a16="http://schemas.microsoft.com/office/drawing/2014/main" id="{AB7DFB00-9F52-D76C-1312-84CD398CD034}"/>
                </a:ext>
              </a:extLst>
            </p:cNvPr>
            <p:cNvSpPr/>
            <p:nvPr/>
          </p:nvSpPr>
          <p:spPr>
            <a:xfrm>
              <a:off x="7758562" y="2099922"/>
              <a:ext cx="2240280" cy="510807"/>
            </a:xfrm>
            <a:prstGeom prst="rect">
              <a:avLst/>
            </a:prstGeom>
            <a:solidFill>
              <a:srgbClr val="000000">
                <a:alpha val="2392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Vision/Purpose</a:t>
              </a:r>
            </a:p>
          </p:txBody>
        </p:sp>
        <p:sp>
          <p:nvSpPr>
            <p:cNvPr id="13" name="Rectangle 12">
              <a:extLst>
                <a:ext uri="{FF2B5EF4-FFF2-40B4-BE49-F238E27FC236}">
                  <a16:creationId xmlns:a16="http://schemas.microsoft.com/office/drawing/2014/main" id="{213B8958-B98F-AEC6-069A-300A62BE2208}"/>
                </a:ext>
              </a:extLst>
            </p:cNvPr>
            <p:cNvSpPr/>
            <p:nvPr/>
          </p:nvSpPr>
          <p:spPr>
            <a:xfrm>
              <a:off x="5443520" y="2650999"/>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tx1"/>
                  </a:solidFill>
                  <a:latin typeface="Coolvetica Rg" panose="020B0603030602020004" pitchFamily="34" charset="0"/>
                </a:rPr>
                <a:t>Personas</a:t>
              </a:r>
            </a:p>
          </p:txBody>
        </p:sp>
        <p:sp>
          <p:nvSpPr>
            <p:cNvPr id="14" name="Rectangle 13">
              <a:extLst>
                <a:ext uri="{FF2B5EF4-FFF2-40B4-BE49-F238E27FC236}">
                  <a16:creationId xmlns:a16="http://schemas.microsoft.com/office/drawing/2014/main" id="{C0C95563-4812-955E-8D59-BCC2348B111F}"/>
                </a:ext>
              </a:extLst>
            </p:cNvPr>
            <p:cNvSpPr/>
            <p:nvPr/>
          </p:nvSpPr>
          <p:spPr>
            <a:xfrm>
              <a:off x="3132375" y="2658406"/>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Coolvetica Rg" panose="020B0603030602020004" pitchFamily="34" charset="0"/>
                </a:rPr>
                <a:t>Goals &amp; Initiatives</a:t>
              </a:r>
            </a:p>
          </p:txBody>
        </p:sp>
        <p:sp>
          <p:nvSpPr>
            <p:cNvPr id="15" name="Rectangle 14">
              <a:extLst>
                <a:ext uri="{FF2B5EF4-FFF2-40B4-BE49-F238E27FC236}">
                  <a16:creationId xmlns:a16="http://schemas.microsoft.com/office/drawing/2014/main" id="{37469F7A-EDDD-966B-2258-BBF2DC889313}"/>
                </a:ext>
              </a:extLst>
            </p:cNvPr>
            <p:cNvSpPr/>
            <p:nvPr/>
          </p:nvSpPr>
          <p:spPr>
            <a:xfrm>
              <a:off x="7758562" y="2665982"/>
              <a:ext cx="2240280" cy="510807"/>
            </a:xfrm>
            <a:prstGeom prst="rect">
              <a:avLst/>
            </a:prstGeom>
            <a:solidFill>
              <a:srgbClr val="000000">
                <a:alpha val="2392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Customer Jobs</a:t>
              </a:r>
            </a:p>
          </p:txBody>
        </p:sp>
        <p:sp>
          <p:nvSpPr>
            <p:cNvPr id="16" name="Rectangle 15">
              <a:extLst>
                <a:ext uri="{FF2B5EF4-FFF2-40B4-BE49-F238E27FC236}">
                  <a16:creationId xmlns:a16="http://schemas.microsoft.com/office/drawing/2014/main" id="{17235EE3-E177-09C0-3985-EF351594E64B}"/>
                </a:ext>
              </a:extLst>
            </p:cNvPr>
            <p:cNvSpPr/>
            <p:nvPr/>
          </p:nvSpPr>
          <p:spPr>
            <a:xfrm>
              <a:off x="3128476" y="3811100"/>
              <a:ext cx="6870365" cy="510807"/>
            </a:xfrm>
            <a:prstGeom prst="rect">
              <a:avLst/>
            </a:prstGeom>
            <a:solidFill>
              <a:srgbClr val="000000">
                <a:alpha val="2392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User Experience Design</a:t>
              </a:r>
            </a:p>
          </p:txBody>
        </p:sp>
      </p:grpSp>
      <p:grpSp>
        <p:nvGrpSpPr>
          <p:cNvPr id="19" name="Group 18">
            <a:extLst>
              <a:ext uri="{FF2B5EF4-FFF2-40B4-BE49-F238E27FC236}">
                <a16:creationId xmlns:a16="http://schemas.microsoft.com/office/drawing/2014/main" id="{B146E853-4FDF-A95F-D653-5191A7323DCF}"/>
              </a:ext>
            </a:extLst>
          </p:cNvPr>
          <p:cNvGrpSpPr/>
          <p:nvPr/>
        </p:nvGrpSpPr>
        <p:grpSpPr>
          <a:xfrm>
            <a:off x="3837259" y="1779327"/>
            <a:ext cx="429766" cy="432406"/>
            <a:chOff x="11043653" y="1482087"/>
            <a:chExt cx="1005125" cy="921591"/>
          </a:xfrm>
          <a:solidFill>
            <a:srgbClr val="000000">
              <a:alpha val="25098"/>
            </a:srgbClr>
          </a:solidFill>
        </p:grpSpPr>
        <p:sp>
          <p:nvSpPr>
            <p:cNvPr id="20" name="Oval 19">
              <a:extLst>
                <a:ext uri="{FF2B5EF4-FFF2-40B4-BE49-F238E27FC236}">
                  <a16:creationId xmlns:a16="http://schemas.microsoft.com/office/drawing/2014/main" id="{9DC87BD8-041E-3A33-61D0-0601FDBC2ABC}"/>
                </a:ext>
              </a:extLst>
            </p:cNvPr>
            <p:cNvSpPr/>
            <p:nvPr/>
          </p:nvSpPr>
          <p:spPr>
            <a:xfrm>
              <a:off x="11043653" y="1482087"/>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21" name="Group 20">
              <a:extLst>
                <a:ext uri="{FF2B5EF4-FFF2-40B4-BE49-F238E27FC236}">
                  <a16:creationId xmlns:a16="http://schemas.microsoft.com/office/drawing/2014/main" id="{E2DE2A59-69C8-A513-BB4C-92682BBFBD4B}"/>
                </a:ext>
              </a:extLst>
            </p:cNvPr>
            <p:cNvGrpSpPr/>
            <p:nvPr/>
          </p:nvGrpSpPr>
          <p:grpSpPr>
            <a:xfrm>
              <a:off x="11161939" y="1697802"/>
              <a:ext cx="886844" cy="631290"/>
              <a:chOff x="2476262" y="795447"/>
              <a:chExt cx="3321223" cy="2364175"/>
            </a:xfrm>
            <a:grpFill/>
          </p:grpSpPr>
          <p:sp>
            <p:nvSpPr>
              <p:cNvPr id="22" name="Freeform 17">
                <a:extLst>
                  <a:ext uri="{FF2B5EF4-FFF2-40B4-BE49-F238E27FC236}">
                    <a16:creationId xmlns:a16="http://schemas.microsoft.com/office/drawing/2014/main" id="{D4A46956-0087-676C-1BD0-55C3ADC52334}"/>
                  </a:ext>
                </a:extLst>
              </p:cNvPr>
              <p:cNvSpPr>
                <a:spLocks/>
              </p:cNvSpPr>
              <p:nvPr/>
            </p:nvSpPr>
            <p:spPr bwMode="auto">
              <a:xfrm>
                <a:off x="2655065" y="839092"/>
                <a:ext cx="1468434" cy="1300895"/>
              </a:xfrm>
              <a:custGeom>
                <a:avLst/>
                <a:gdLst/>
                <a:ahLst/>
                <a:cxnLst>
                  <a:cxn ang="0">
                    <a:pos x="194" y="0"/>
                  </a:cxn>
                  <a:cxn ang="0">
                    <a:pos x="498" y="160"/>
                  </a:cxn>
                  <a:cxn ang="0">
                    <a:pos x="1043" y="361"/>
                  </a:cxn>
                  <a:cxn ang="0">
                    <a:pos x="772" y="573"/>
                  </a:cxn>
                  <a:cxn ang="0">
                    <a:pos x="744" y="924"/>
                  </a:cxn>
                  <a:cxn ang="0">
                    <a:pos x="113" y="527"/>
                  </a:cxn>
                  <a:cxn ang="0">
                    <a:pos x="0" y="406"/>
                  </a:cxn>
                  <a:cxn ang="0">
                    <a:pos x="194" y="0"/>
                  </a:cxn>
                </a:cxnLst>
                <a:rect l="0" t="0" r="r" b="b"/>
                <a:pathLst>
                  <a:path w="1043" h="924">
                    <a:moveTo>
                      <a:pt x="194" y="0"/>
                    </a:moveTo>
                    <a:lnTo>
                      <a:pt x="498" y="160"/>
                    </a:lnTo>
                    <a:lnTo>
                      <a:pt x="1043" y="361"/>
                    </a:lnTo>
                    <a:lnTo>
                      <a:pt x="772" y="573"/>
                    </a:lnTo>
                    <a:lnTo>
                      <a:pt x="744" y="924"/>
                    </a:lnTo>
                    <a:lnTo>
                      <a:pt x="113" y="527"/>
                    </a:lnTo>
                    <a:lnTo>
                      <a:pt x="0" y="406"/>
                    </a:lnTo>
                    <a:lnTo>
                      <a:pt x="1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3" name="Freeform 18">
                <a:extLst>
                  <a:ext uri="{FF2B5EF4-FFF2-40B4-BE49-F238E27FC236}">
                    <a16:creationId xmlns:a16="http://schemas.microsoft.com/office/drawing/2014/main" id="{23E90475-D35F-5674-CFC7-2BB294CA8CC4}"/>
                  </a:ext>
                </a:extLst>
              </p:cNvPr>
              <p:cNvSpPr>
                <a:spLocks/>
              </p:cNvSpPr>
              <p:nvPr/>
            </p:nvSpPr>
            <p:spPr bwMode="auto">
              <a:xfrm>
                <a:off x="3702538" y="1300881"/>
                <a:ext cx="1658499" cy="1506446"/>
              </a:xfrm>
              <a:custGeom>
                <a:avLst/>
                <a:gdLst/>
                <a:ahLst/>
                <a:cxnLst>
                  <a:cxn ang="0">
                    <a:pos x="380" y="0"/>
                  </a:cxn>
                  <a:cxn ang="0">
                    <a:pos x="550" y="136"/>
                  </a:cxn>
                  <a:cxn ang="0">
                    <a:pos x="1178" y="335"/>
                  </a:cxn>
                  <a:cxn ang="0">
                    <a:pos x="722" y="627"/>
                  </a:cxn>
                  <a:cxn ang="0">
                    <a:pos x="693" y="1070"/>
                  </a:cxn>
                  <a:cxn ang="0">
                    <a:pos x="247" y="760"/>
                  </a:cxn>
                  <a:cxn ang="0">
                    <a:pos x="0" y="643"/>
                  </a:cxn>
                  <a:cxn ang="0">
                    <a:pos x="34" y="197"/>
                  </a:cxn>
                  <a:cxn ang="0">
                    <a:pos x="380" y="0"/>
                  </a:cxn>
                </a:cxnLst>
                <a:rect l="0" t="0" r="r" b="b"/>
                <a:pathLst>
                  <a:path w="1178" h="1070">
                    <a:moveTo>
                      <a:pt x="380" y="0"/>
                    </a:moveTo>
                    <a:lnTo>
                      <a:pt x="550" y="136"/>
                    </a:lnTo>
                    <a:lnTo>
                      <a:pt x="1178" y="335"/>
                    </a:lnTo>
                    <a:lnTo>
                      <a:pt x="722" y="627"/>
                    </a:lnTo>
                    <a:lnTo>
                      <a:pt x="693" y="1070"/>
                    </a:lnTo>
                    <a:lnTo>
                      <a:pt x="247" y="760"/>
                    </a:lnTo>
                    <a:lnTo>
                      <a:pt x="0" y="643"/>
                    </a:lnTo>
                    <a:lnTo>
                      <a:pt x="34" y="197"/>
                    </a:lnTo>
                    <a:lnTo>
                      <a:pt x="38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4" name="Freeform 19">
                <a:extLst>
                  <a:ext uri="{FF2B5EF4-FFF2-40B4-BE49-F238E27FC236}">
                    <a16:creationId xmlns:a16="http://schemas.microsoft.com/office/drawing/2014/main" id="{EF3A2A0D-8FA4-73F5-3D19-EF8CC9BE7712}"/>
                  </a:ext>
                </a:extLst>
              </p:cNvPr>
              <p:cNvSpPr>
                <a:spLocks/>
              </p:cNvSpPr>
              <p:nvPr/>
            </p:nvSpPr>
            <p:spPr bwMode="auto">
              <a:xfrm>
                <a:off x="3567381" y="1236117"/>
                <a:ext cx="916539" cy="1178407"/>
              </a:xfrm>
              <a:custGeom>
                <a:avLst/>
                <a:gdLst/>
                <a:ahLst/>
                <a:cxnLst>
                  <a:cxn ang="0">
                    <a:pos x="404" y="0"/>
                  </a:cxn>
                  <a:cxn ang="0">
                    <a:pos x="409" y="0"/>
                  </a:cxn>
                  <a:cxn ang="0">
                    <a:pos x="617" y="97"/>
                  </a:cxn>
                  <a:cxn ang="0">
                    <a:pos x="628" y="116"/>
                  </a:cxn>
                  <a:cxn ang="0">
                    <a:pos x="638" y="137"/>
                  </a:cxn>
                  <a:cxn ang="0">
                    <a:pos x="645" y="155"/>
                  </a:cxn>
                  <a:cxn ang="0">
                    <a:pos x="648" y="170"/>
                  </a:cxn>
                  <a:cxn ang="0">
                    <a:pos x="651" y="182"/>
                  </a:cxn>
                  <a:cxn ang="0">
                    <a:pos x="651" y="185"/>
                  </a:cxn>
                  <a:cxn ang="0">
                    <a:pos x="596" y="152"/>
                  </a:cxn>
                  <a:cxn ang="0">
                    <a:pos x="583" y="142"/>
                  </a:cxn>
                  <a:cxn ang="0">
                    <a:pos x="565" y="133"/>
                  </a:cxn>
                  <a:cxn ang="0">
                    <a:pos x="542" y="124"/>
                  </a:cxn>
                  <a:cxn ang="0">
                    <a:pos x="515" y="118"/>
                  </a:cxn>
                  <a:cxn ang="0">
                    <a:pos x="484" y="115"/>
                  </a:cxn>
                  <a:cxn ang="0">
                    <a:pos x="450" y="115"/>
                  </a:cxn>
                  <a:cxn ang="0">
                    <a:pos x="414" y="121"/>
                  </a:cxn>
                  <a:cxn ang="0">
                    <a:pos x="377" y="133"/>
                  </a:cxn>
                  <a:cxn ang="0">
                    <a:pos x="338" y="152"/>
                  </a:cxn>
                  <a:cxn ang="0">
                    <a:pos x="299" y="178"/>
                  </a:cxn>
                  <a:cxn ang="0">
                    <a:pos x="260" y="214"/>
                  </a:cxn>
                  <a:cxn ang="0">
                    <a:pos x="223" y="260"/>
                  </a:cxn>
                  <a:cxn ang="0">
                    <a:pos x="192" y="307"/>
                  </a:cxn>
                  <a:cxn ang="0">
                    <a:pos x="169" y="358"/>
                  </a:cxn>
                  <a:cxn ang="0">
                    <a:pos x="153" y="407"/>
                  </a:cxn>
                  <a:cxn ang="0">
                    <a:pos x="143" y="454"/>
                  </a:cxn>
                  <a:cxn ang="0">
                    <a:pos x="138" y="500"/>
                  </a:cxn>
                  <a:cxn ang="0">
                    <a:pos x="137" y="544"/>
                  </a:cxn>
                  <a:cxn ang="0">
                    <a:pos x="138" y="581"/>
                  </a:cxn>
                  <a:cxn ang="0">
                    <a:pos x="142" y="615"/>
                  </a:cxn>
                  <a:cxn ang="0">
                    <a:pos x="146" y="645"/>
                  </a:cxn>
                  <a:cxn ang="0">
                    <a:pos x="151" y="666"/>
                  </a:cxn>
                  <a:cxn ang="0">
                    <a:pos x="155" y="679"/>
                  </a:cxn>
                  <a:cxn ang="0">
                    <a:pos x="156" y="684"/>
                  </a:cxn>
                  <a:cxn ang="0">
                    <a:pos x="349" y="810"/>
                  </a:cxn>
                  <a:cxn ang="0">
                    <a:pos x="267" y="837"/>
                  </a:cxn>
                  <a:cxn ang="0">
                    <a:pos x="35" y="702"/>
                  </a:cxn>
                  <a:cxn ang="0">
                    <a:pos x="15" y="638"/>
                  </a:cxn>
                  <a:cxn ang="0">
                    <a:pos x="4" y="576"/>
                  </a:cxn>
                  <a:cxn ang="0">
                    <a:pos x="0" y="519"/>
                  </a:cxn>
                  <a:cxn ang="0">
                    <a:pos x="2" y="465"/>
                  </a:cxn>
                  <a:cxn ang="0">
                    <a:pos x="12" y="412"/>
                  </a:cxn>
                  <a:cxn ang="0">
                    <a:pos x="28" y="363"/>
                  </a:cxn>
                  <a:cxn ang="0">
                    <a:pos x="48" y="314"/>
                  </a:cxn>
                  <a:cxn ang="0">
                    <a:pos x="72" y="265"/>
                  </a:cxn>
                  <a:cxn ang="0">
                    <a:pos x="101" y="219"/>
                  </a:cxn>
                  <a:cxn ang="0">
                    <a:pos x="134" y="172"/>
                  </a:cxn>
                  <a:cxn ang="0">
                    <a:pos x="171" y="126"/>
                  </a:cxn>
                  <a:cxn ang="0">
                    <a:pos x="210" y="89"/>
                  </a:cxn>
                  <a:cxn ang="0">
                    <a:pos x="247" y="59"/>
                  </a:cxn>
                  <a:cxn ang="0">
                    <a:pos x="284" y="38"/>
                  </a:cxn>
                  <a:cxn ang="0">
                    <a:pos x="317" y="22"/>
                  </a:cxn>
                  <a:cxn ang="0">
                    <a:pos x="348" y="12"/>
                  </a:cxn>
                  <a:cxn ang="0">
                    <a:pos x="374" y="5"/>
                  </a:cxn>
                  <a:cxn ang="0">
                    <a:pos x="393" y="2"/>
                  </a:cxn>
                  <a:cxn ang="0">
                    <a:pos x="404" y="0"/>
                  </a:cxn>
                </a:cxnLst>
                <a:rect l="0" t="0" r="r" b="b"/>
                <a:pathLst>
                  <a:path w="651" h="837">
                    <a:moveTo>
                      <a:pt x="404" y="0"/>
                    </a:moveTo>
                    <a:lnTo>
                      <a:pt x="409" y="0"/>
                    </a:lnTo>
                    <a:lnTo>
                      <a:pt x="617" y="97"/>
                    </a:lnTo>
                    <a:lnTo>
                      <a:pt x="628" y="116"/>
                    </a:lnTo>
                    <a:lnTo>
                      <a:pt x="638" y="137"/>
                    </a:lnTo>
                    <a:lnTo>
                      <a:pt x="645" y="155"/>
                    </a:lnTo>
                    <a:lnTo>
                      <a:pt x="648" y="170"/>
                    </a:lnTo>
                    <a:lnTo>
                      <a:pt x="651" y="182"/>
                    </a:lnTo>
                    <a:lnTo>
                      <a:pt x="651" y="185"/>
                    </a:lnTo>
                    <a:lnTo>
                      <a:pt x="596" y="152"/>
                    </a:lnTo>
                    <a:lnTo>
                      <a:pt x="583" y="142"/>
                    </a:lnTo>
                    <a:lnTo>
                      <a:pt x="565" y="133"/>
                    </a:lnTo>
                    <a:lnTo>
                      <a:pt x="542" y="124"/>
                    </a:lnTo>
                    <a:lnTo>
                      <a:pt x="515" y="118"/>
                    </a:lnTo>
                    <a:lnTo>
                      <a:pt x="484" y="115"/>
                    </a:lnTo>
                    <a:lnTo>
                      <a:pt x="450" y="115"/>
                    </a:lnTo>
                    <a:lnTo>
                      <a:pt x="414" y="121"/>
                    </a:lnTo>
                    <a:lnTo>
                      <a:pt x="377" y="133"/>
                    </a:lnTo>
                    <a:lnTo>
                      <a:pt x="338" y="152"/>
                    </a:lnTo>
                    <a:lnTo>
                      <a:pt x="299" y="178"/>
                    </a:lnTo>
                    <a:lnTo>
                      <a:pt x="260" y="214"/>
                    </a:lnTo>
                    <a:lnTo>
                      <a:pt x="223" y="260"/>
                    </a:lnTo>
                    <a:lnTo>
                      <a:pt x="192" y="307"/>
                    </a:lnTo>
                    <a:lnTo>
                      <a:pt x="169" y="358"/>
                    </a:lnTo>
                    <a:lnTo>
                      <a:pt x="153" y="407"/>
                    </a:lnTo>
                    <a:lnTo>
                      <a:pt x="143" y="454"/>
                    </a:lnTo>
                    <a:lnTo>
                      <a:pt x="138" y="500"/>
                    </a:lnTo>
                    <a:lnTo>
                      <a:pt x="137" y="544"/>
                    </a:lnTo>
                    <a:lnTo>
                      <a:pt x="138" y="581"/>
                    </a:lnTo>
                    <a:lnTo>
                      <a:pt x="142" y="615"/>
                    </a:lnTo>
                    <a:lnTo>
                      <a:pt x="146" y="645"/>
                    </a:lnTo>
                    <a:lnTo>
                      <a:pt x="151" y="666"/>
                    </a:lnTo>
                    <a:lnTo>
                      <a:pt x="155" y="679"/>
                    </a:lnTo>
                    <a:lnTo>
                      <a:pt x="156" y="684"/>
                    </a:lnTo>
                    <a:lnTo>
                      <a:pt x="349" y="810"/>
                    </a:lnTo>
                    <a:lnTo>
                      <a:pt x="267" y="837"/>
                    </a:lnTo>
                    <a:lnTo>
                      <a:pt x="35" y="702"/>
                    </a:lnTo>
                    <a:lnTo>
                      <a:pt x="15" y="638"/>
                    </a:lnTo>
                    <a:lnTo>
                      <a:pt x="4" y="576"/>
                    </a:lnTo>
                    <a:lnTo>
                      <a:pt x="0" y="519"/>
                    </a:lnTo>
                    <a:lnTo>
                      <a:pt x="2" y="465"/>
                    </a:lnTo>
                    <a:lnTo>
                      <a:pt x="12" y="412"/>
                    </a:lnTo>
                    <a:lnTo>
                      <a:pt x="28" y="363"/>
                    </a:lnTo>
                    <a:lnTo>
                      <a:pt x="48" y="314"/>
                    </a:lnTo>
                    <a:lnTo>
                      <a:pt x="72" y="265"/>
                    </a:lnTo>
                    <a:lnTo>
                      <a:pt x="101" y="219"/>
                    </a:lnTo>
                    <a:lnTo>
                      <a:pt x="134" y="172"/>
                    </a:lnTo>
                    <a:lnTo>
                      <a:pt x="171" y="126"/>
                    </a:lnTo>
                    <a:lnTo>
                      <a:pt x="210" y="89"/>
                    </a:lnTo>
                    <a:lnTo>
                      <a:pt x="247" y="59"/>
                    </a:lnTo>
                    <a:lnTo>
                      <a:pt x="284" y="38"/>
                    </a:lnTo>
                    <a:lnTo>
                      <a:pt x="317" y="22"/>
                    </a:lnTo>
                    <a:lnTo>
                      <a:pt x="348" y="12"/>
                    </a:lnTo>
                    <a:lnTo>
                      <a:pt x="374" y="5"/>
                    </a:lnTo>
                    <a:lnTo>
                      <a:pt x="393" y="2"/>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5" name="Freeform 20">
                <a:extLst>
                  <a:ext uri="{FF2B5EF4-FFF2-40B4-BE49-F238E27FC236}">
                    <a16:creationId xmlns:a16="http://schemas.microsoft.com/office/drawing/2014/main" id="{49D9FDC8-DFF7-B58E-AC8C-B921B32EFD45}"/>
                  </a:ext>
                </a:extLst>
              </p:cNvPr>
              <p:cNvSpPr>
                <a:spLocks/>
              </p:cNvSpPr>
              <p:nvPr/>
            </p:nvSpPr>
            <p:spPr bwMode="auto">
              <a:xfrm>
                <a:off x="2476262" y="795447"/>
                <a:ext cx="906684" cy="941882"/>
              </a:xfrm>
              <a:custGeom>
                <a:avLst/>
                <a:gdLst/>
                <a:ahLst/>
                <a:cxnLst>
                  <a:cxn ang="0">
                    <a:pos x="336" y="0"/>
                  </a:cxn>
                  <a:cxn ang="0">
                    <a:pos x="388" y="5"/>
                  </a:cxn>
                  <a:cxn ang="0">
                    <a:pos x="438" y="17"/>
                  </a:cxn>
                  <a:cxn ang="0">
                    <a:pos x="615" y="127"/>
                  </a:cxn>
                  <a:cxn ang="0">
                    <a:pos x="616" y="131"/>
                  </a:cxn>
                  <a:cxn ang="0">
                    <a:pos x="623" y="141"/>
                  </a:cxn>
                  <a:cxn ang="0">
                    <a:pos x="629" y="155"/>
                  </a:cxn>
                  <a:cxn ang="0">
                    <a:pos x="638" y="176"/>
                  </a:cxn>
                  <a:cxn ang="0">
                    <a:pos x="644" y="201"/>
                  </a:cxn>
                  <a:cxn ang="0">
                    <a:pos x="539" y="149"/>
                  </a:cxn>
                  <a:cxn ang="0">
                    <a:pos x="535" y="149"/>
                  </a:cxn>
                  <a:cxn ang="0">
                    <a:pos x="526" y="147"/>
                  </a:cxn>
                  <a:cxn ang="0">
                    <a:pos x="511" y="145"/>
                  </a:cxn>
                  <a:cxn ang="0">
                    <a:pos x="493" y="144"/>
                  </a:cxn>
                  <a:cxn ang="0">
                    <a:pos x="470" y="144"/>
                  </a:cxn>
                  <a:cxn ang="0">
                    <a:pos x="446" y="145"/>
                  </a:cxn>
                  <a:cxn ang="0">
                    <a:pos x="419" y="150"/>
                  </a:cxn>
                  <a:cxn ang="0">
                    <a:pos x="389" y="160"/>
                  </a:cxn>
                  <a:cxn ang="0">
                    <a:pos x="360" y="172"/>
                  </a:cxn>
                  <a:cxn ang="0">
                    <a:pos x="331" y="189"/>
                  </a:cxn>
                  <a:cxn ang="0">
                    <a:pos x="303" y="212"/>
                  </a:cxn>
                  <a:cxn ang="0">
                    <a:pos x="277" y="242"/>
                  </a:cxn>
                  <a:cxn ang="0">
                    <a:pos x="255" y="278"/>
                  </a:cxn>
                  <a:cxn ang="0">
                    <a:pos x="234" y="323"/>
                  </a:cxn>
                  <a:cxn ang="0">
                    <a:pos x="221" y="366"/>
                  </a:cxn>
                  <a:cxn ang="0">
                    <a:pos x="216" y="405"/>
                  </a:cxn>
                  <a:cxn ang="0">
                    <a:pos x="216" y="441"/>
                  </a:cxn>
                  <a:cxn ang="0">
                    <a:pos x="219" y="472"/>
                  </a:cxn>
                  <a:cxn ang="0">
                    <a:pos x="227" y="501"/>
                  </a:cxn>
                  <a:cxn ang="0">
                    <a:pos x="238" y="526"/>
                  </a:cxn>
                  <a:cxn ang="0">
                    <a:pos x="248" y="545"/>
                  </a:cxn>
                  <a:cxn ang="0">
                    <a:pos x="260" y="561"/>
                  </a:cxn>
                  <a:cxn ang="0">
                    <a:pos x="269" y="573"/>
                  </a:cxn>
                  <a:cxn ang="0">
                    <a:pos x="276" y="581"/>
                  </a:cxn>
                  <a:cxn ang="0">
                    <a:pos x="277" y="583"/>
                  </a:cxn>
                  <a:cxn ang="0">
                    <a:pos x="386" y="643"/>
                  </a:cxn>
                  <a:cxn ang="0">
                    <a:pos x="378" y="651"/>
                  </a:cxn>
                  <a:cxn ang="0">
                    <a:pos x="368" y="658"/>
                  </a:cxn>
                  <a:cxn ang="0">
                    <a:pos x="354" y="666"/>
                  </a:cxn>
                  <a:cxn ang="0">
                    <a:pos x="336" y="669"/>
                  </a:cxn>
                  <a:cxn ang="0">
                    <a:pos x="313" y="669"/>
                  </a:cxn>
                  <a:cxn ang="0">
                    <a:pos x="287" y="663"/>
                  </a:cxn>
                  <a:cxn ang="0">
                    <a:pos x="50" y="517"/>
                  </a:cxn>
                  <a:cxn ang="0">
                    <a:pos x="49" y="514"/>
                  </a:cxn>
                  <a:cxn ang="0">
                    <a:pos x="42" y="508"/>
                  </a:cxn>
                  <a:cxn ang="0">
                    <a:pos x="36" y="495"/>
                  </a:cxn>
                  <a:cxn ang="0">
                    <a:pos x="26" y="477"/>
                  </a:cxn>
                  <a:cxn ang="0">
                    <a:pos x="16" y="455"/>
                  </a:cxn>
                  <a:cxn ang="0">
                    <a:pos x="10" y="428"/>
                  </a:cxn>
                  <a:cxn ang="0">
                    <a:pos x="3" y="397"/>
                  </a:cxn>
                  <a:cxn ang="0">
                    <a:pos x="0" y="361"/>
                  </a:cxn>
                  <a:cxn ang="0">
                    <a:pos x="2" y="322"/>
                  </a:cxn>
                  <a:cxn ang="0">
                    <a:pos x="10" y="278"/>
                  </a:cxn>
                  <a:cxn ang="0">
                    <a:pos x="23" y="229"/>
                  </a:cxn>
                  <a:cxn ang="0">
                    <a:pos x="44" y="178"/>
                  </a:cxn>
                  <a:cxn ang="0">
                    <a:pos x="73" y="134"/>
                  </a:cxn>
                  <a:cxn ang="0">
                    <a:pos x="107" y="95"/>
                  </a:cxn>
                  <a:cxn ang="0">
                    <a:pos x="146" y="62"/>
                  </a:cxn>
                  <a:cxn ang="0">
                    <a:pos x="190" y="36"/>
                  </a:cxn>
                  <a:cxn ang="0">
                    <a:pos x="237" y="17"/>
                  </a:cxn>
                  <a:cxn ang="0">
                    <a:pos x="286" y="5"/>
                  </a:cxn>
                  <a:cxn ang="0">
                    <a:pos x="336" y="0"/>
                  </a:cxn>
                </a:cxnLst>
                <a:rect l="0" t="0" r="r" b="b"/>
                <a:pathLst>
                  <a:path w="644" h="669">
                    <a:moveTo>
                      <a:pt x="336" y="0"/>
                    </a:moveTo>
                    <a:lnTo>
                      <a:pt x="388" y="5"/>
                    </a:lnTo>
                    <a:lnTo>
                      <a:pt x="438" y="17"/>
                    </a:lnTo>
                    <a:lnTo>
                      <a:pt x="615" y="127"/>
                    </a:lnTo>
                    <a:lnTo>
                      <a:pt x="616" y="131"/>
                    </a:lnTo>
                    <a:lnTo>
                      <a:pt x="623" y="141"/>
                    </a:lnTo>
                    <a:lnTo>
                      <a:pt x="629" y="155"/>
                    </a:lnTo>
                    <a:lnTo>
                      <a:pt x="638" y="176"/>
                    </a:lnTo>
                    <a:lnTo>
                      <a:pt x="644" y="201"/>
                    </a:lnTo>
                    <a:lnTo>
                      <a:pt x="539" y="149"/>
                    </a:lnTo>
                    <a:lnTo>
                      <a:pt x="535" y="149"/>
                    </a:lnTo>
                    <a:lnTo>
                      <a:pt x="526" y="147"/>
                    </a:lnTo>
                    <a:lnTo>
                      <a:pt x="511" y="145"/>
                    </a:lnTo>
                    <a:lnTo>
                      <a:pt x="493" y="144"/>
                    </a:lnTo>
                    <a:lnTo>
                      <a:pt x="470" y="144"/>
                    </a:lnTo>
                    <a:lnTo>
                      <a:pt x="446" y="145"/>
                    </a:lnTo>
                    <a:lnTo>
                      <a:pt x="419" y="150"/>
                    </a:lnTo>
                    <a:lnTo>
                      <a:pt x="389" y="160"/>
                    </a:lnTo>
                    <a:lnTo>
                      <a:pt x="360" y="172"/>
                    </a:lnTo>
                    <a:lnTo>
                      <a:pt x="331" y="189"/>
                    </a:lnTo>
                    <a:lnTo>
                      <a:pt x="303" y="212"/>
                    </a:lnTo>
                    <a:lnTo>
                      <a:pt x="277" y="242"/>
                    </a:lnTo>
                    <a:lnTo>
                      <a:pt x="255" y="278"/>
                    </a:lnTo>
                    <a:lnTo>
                      <a:pt x="234" y="323"/>
                    </a:lnTo>
                    <a:lnTo>
                      <a:pt x="221" y="366"/>
                    </a:lnTo>
                    <a:lnTo>
                      <a:pt x="216" y="405"/>
                    </a:lnTo>
                    <a:lnTo>
                      <a:pt x="216" y="441"/>
                    </a:lnTo>
                    <a:lnTo>
                      <a:pt x="219" y="472"/>
                    </a:lnTo>
                    <a:lnTo>
                      <a:pt x="227" y="501"/>
                    </a:lnTo>
                    <a:lnTo>
                      <a:pt x="238" y="526"/>
                    </a:lnTo>
                    <a:lnTo>
                      <a:pt x="248" y="545"/>
                    </a:lnTo>
                    <a:lnTo>
                      <a:pt x="260" y="561"/>
                    </a:lnTo>
                    <a:lnTo>
                      <a:pt x="269" y="573"/>
                    </a:lnTo>
                    <a:lnTo>
                      <a:pt x="276" y="581"/>
                    </a:lnTo>
                    <a:lnTo>
                      <a:pt x="277" y="583"/>
                    </a:lnTo>
                    <a:lnTo>
                      <a:pt x="386" y="643"/>
                    </a:lnTo>
                    <a:lnTo>
                      <a:pt x="378" y="651"/>
                    </a:lnTo>
                    <a:lnTo>
                      <a:pt x="368" y="658"/>
                    </a:lnTo>
                    <a:lnTo>
                      <a:pt x="354" y="666"/>
                    </a:lnTo>
                    <a:lnTo>
                      <a:pt x="336" y="669"/>
                    </a:lnTo>
                    <a:lnTo>
                      <a:pt x="313" y="669"/>
                    </a:lnTo>
                    <a:lnTo>
                      <a:pt x="287" y="663"/>
                    </a:lnTo>
                    <a:lnTo>
                      <a:pt x="50" y="517"/>
                    </a:lnTo>
                    <a:lnTo>
                      <a:pt x="49" y="514"/>
                    </a:lnTo>
                    <a:lnTo>
                      <a:pt x="42" y="508"/>
                    </a:lnTo>
                    <a:lnTo>
                      <a:pt x="36" y="495"/>
                    </a:lnTo>
                    <a:lnTo>
                      <a:pt x="26" y="477"/>
                    </a:lnTo>
                    <a:lnTo>
                      <a:pt x="16" y="455"/>
                    </a:lnTo>
                    <a:lnTo>
                      <a:pt x="10" y="428"/>
                    </a:lnTo>
                    <a:lnTo>
                      <a:pt x="3" y="397"/>
                    </a:lnTo>
                    <a:lnTo>
                      <a:pt x="0" y="361"/>
                    </a:lnTo>
                    <a:lnTo>
                      <a:pt x="2" y="322"/>
                    </a:lnTo>
                    <a:lnTo>
                      <a:pt x="10" y="278"/>
                    </a:lnTo>
                    <a:lnTo>
                      <a:pt x="23" y="229"/>
                    </a:lnTo>
                    <a:lnTo>
                      <a:pt x="44" y="178"/>
                    </a:lnTo>
                    <a:lnTo>
                      <a:pt x="73" y="134"/>
                    </a:lnTo>
                    <a:lnTo>
                      <a:pt x="107" y="95"/>
                    </a:lnTo>
                    <a:lnTo>
                      <a:pt x="146" y="62"/>
                    </a:lnTo>
                    <a:lnTo>
                      <a:pt x="190" y="36"/>
                    </a:lnTo>
                    <a:lnTo>
                      <a:pt x="237" y="17"/>
                    </a:lnTo>
                    <a:lnTo>
                      <a:pt x="286" y="5"/>
                    </a:lnTo>
                    <a:lnTo>
                      <a:pt x="3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6" name="Freeform 21">
                <a:extLst>
                  <a:ext uri="{FF2B5EF4-FFF2-40B4-BE49-F238E27FC236}">
                    <a16:creationId xmlns:a16="http://schemas.microsoft.com/office/drawing/2014/main" id="{416668AE-CC45-EDB0-5640-6DA66C0DFD94}"/>
                  </a:ext>
                </a:extLst>
              </p:cNvPr>
              <p:cNvSpPr>
                <a:spLocks/>
              </p:cNvSpPr>
              <p:nvPr/>
            </p:nvSpPr>
            <p:spPr bwMode="auto">
              <a:xfrm>
                <a:off x="4637381" y="1694849"/>
                <a:ext cx="1160104" cy="1464773"/>
              </a:xfrm>
              <a:custGeom>
                <a:avLst/>
                <a:gdLst/>
                <a:ahLst/>
                <a:cxnLst>
                  <a:cxn ang="0">
                    <a:pos x="478" y="0"/>
                  </a:cxn>
                  <a:cxn ang="0">
                    <a:pos x="532" y="0"/>
                  </a:cxn>
                  <a:cxn ang="0">
                    <a:pos x="584" y="7"/>
                  </a:cxn>
                  <a:cxn ang="0">
                    <a:pos x="632" y="25"/>
                  </a:cxn>
                  <a:cxn ang="0">
                    <a:pos x="675" y="49"/>
                  </a:cxn>
                  <a:cxn ang="0">
                    <a:pos x="712" y="79"/>
                  </a:cxn>
                  <a:cxn ang="0">
                    <a:pos x="744" y="115"/>
                  </a:cxn>
                  <a:cxn ang="0">
                    <a:pos x="770" y="157"/>
                  </a:cxn>
                  <a:cxn ang="0">
                    <a:pos x="793" y="203"/>
                  </a:cxn>
                  <a:cxn ang="0">
                    <a:pos x="809" y="253"/>
                  </a:cxn>
                  <a:cxn ang="0">
                    <a:pos x="819" y="309"/>
                  </a:cxn>
                  <a:cxn ang="0">
                    <a:pos x="824" y="364"/>
                  </a:cxn>
                  <a:cxn ang="0">
                    <a:pos x="824" y="425"/>
                  </a:cxn>
                  <a:cxn ang="0">
                    <a:pos x="817" y="485"/>
                  </a:cxn>
                  <a:cxn ang="0">
                    <a:pos x="804" y="547"/>
                  </a:cxn>
                  <a:cxn ang="0">
                    <a:pos x="785" y="609"/>
                  </a:cxn>
                  <a:cxn ang="0">
                    <a:pos x="761" y="671"/>
                  </a:cxn>
                  <a:cxn ang="0">
                    <a:pos x="728" y="736"/>
                  </a:cxn>
                  <a:cxn ang="0">
                    <a:pos x="689" y="795"/>
                  </a:cxn>
                  <a:cxn ang="0">
                    <a:pos x="647" y="847"/>
                  </a:cxn>
                  <a:cxn ang="0">
                    <a:pos x="602" y="894"/>
                  </a:cxn>
                  <a:cxn ang="0">
                    <a:pos x="553" y="935"/>
                  </a:cxn>
                  <a:cxn ang="0">
                    <a:pos x="503" y="968"/>
                  </a:cxn>
                  <a:cxn ang="0">
                    <a:pos x="451" y="994"/>
                  </a:cxn>
                  <a:cxn ang="0">
                    <a:pos x="397" y="1012"/>
                  </a:cxn>
                  <a:cxn ang="0">
                    <a:pos x="344" y="1022"/>
                  </a:cxn>
                  <a:cxn ang="0">
                    <a:pos x="292" y="1022"/>
                  </a:cxn>
                  <a:cxn ang="0">
                    <a:pos x="240" y="1015"/>
                  </a:cxn>
                  <a:cxn ang="0">
                    <a:pos x="191" y="997"/>
                  </a:cxn>
                  <a:cxn ang="0">
                    <a:pos x="149" y="973"/>
                  </a:cxn>
                  <a:cxn ang="0">
                    <a:pos x="112" y="943"/>
                  </a:cxn>
                  <a:cxn ang="0">
                    <a:pos x="79" y="907"/>
                  </a:cxn>
                  <a:cxn ang="0">
                    <a:pos x="53" y="865"/>
                  </a:cxn>
                  <a:cxn ang="0">
                    <a:pos x="31" y="819"/>
                  </a:cxn>
                  <a:cxn ang="0">
                    <a:pos x="14" y="769"/>
                  </a:cxn>
                  <a:cxn ang="0">
                    <a:pos x="5" y="713"/>
                  </a:cxn>
                  <a:cxn ang="0">
                    <a:pos x="0" y="658"/>
                  </a:cxn>
                  <a:cxn ang="0">
                    <a:pos x="0" y="598"/>
                  </a:cxn>
                  <a:cxn ang="0">
                    <a:pos x="6" y="537"/>
                  </a:cxn>
                  <a:cxn ang="0">
                    <a:pos x="19" y="475"/>
                  </a:cxn>
                  <a:cxn ang="0">
                    <a:pos x="39" y="413"/>
                  </a:cxn>
                  <a:cxn ang="0">
                    <a:pos x="63" y="351"/>
                  </a:cxn>
                  <a:cxn ang="0">
                    <a:pos x="95" y="286"/>
                  </a:cxn>
                  <a:cxn ang="0">
                    <a:pos x="134" y="227"/>
                  </a:cxn>
                  <a:cxn ang="0">
                    <a:pos x="177" y="175"/>
                  </a:cxn>
                  <a:cxn ang="0">
                    <a:pos x="222" y="128"/>
                  </a:cxn>
                  <a:cxn ang="0">
                    <a:pos x="271" y="87"/>
                  </a:cxn>
                  <a:cxn ang="0">
                    <a:pos x="321" y="54"/>
                  </a:cxn>
                  <a:cxn ang="0">
                    <a:pos x="373" y="28"/>
                  </a:cxn>
                  <a:cxn ang="0">
                    <a:pos x="426" y="10"/>
                  </a:cxn>
                  <a:cxn ang="0">
                    <a:pos x="478" y="0"/>
                  </a:cxn>
                </a:cxnLst>
                <a:rect l="0" t="0" r="r" b="b"/>
                <a:pathLst>
                  <a:path w="824" h="1022">
                    <a:moveTo>
                      <a:pt x="478" y="0"/>
                    </a:moveTo>
                    <a:lnTo>
                      <a:pt x="532" y="0"/>
                    </a:lnTo>
                    <a:lnTo>
                      <a:pt x="584" y="7"/>
                    </a:lnTo>
                    <a:lnTo>
                      <a:pt x="632" y="25"/>
                    </a:lnTo>
                    <a:lnTo>
                      <a:pt x="675" y="49"/>
                    </a:lnTo>
                    <a:lnTo>
                      <a:pt x="712" y="79"/>
                    </a:lnTo>
                    <a:lnTo>
                      <a:pt x="744" y="115"/>
                    </a:lnTo>
                    <a:lnTo>
                      <a:pt x="770" y="157"/>
                    </a:lnTo>
                    <a:lnTo>
                      <a:pt x="793" y="203"/>
                    </a:lnTo>
                    <a:lnTo>
                      <a:pt x="809" y="253"/>
                    </a:lnTo>
                    <a:lnTo>
                      <a:pt x="819" y="309"/>
                    </a:lnTo>
                    <a:lnTo>
                      <a:pt x="824" y="364"/>
                    </a:lnTo>
                    <a:lnTo>
                      <a:pt x="824" y="425"/>
                    </a:lnTo>
                    <a:lnTo>
                      <a:pt x="817" y="485"/>
                    </a:lnTo>
                    <a:lnTo>
                      <a:pt x="804" y="547"/>
                    </a:lnTo>
                    <a:lnTo>
                      <a:pt x="785" y="609"/>
                    </a:lnTo>
                    <a:lnTo>
                      <a:pt x="761" y="671"/>
                    </a:lnTo>
                    <a:lnTo>
                      <a:pt x="728" y="736"/>
                    </a:lnTo>
                    <a:lnTo>
                      <a:pt x="689" y="795"/>
                    </a:lnTo>
                    <a:lnTo>
                      <a:pt x="647" y="847"/>
                    </a:lnTo>
                    <a:lnTo>
                      <a:pt x="602" y="894"/>
                    </a:lnTo>
                    <a:lnTo>
                      <a:pt x="553" y="935"/>
                    </a:lnTo>
                    <a:lnTo>
                      <a:pt x="503" y="968"/>
                    </a:lnTo>
                    <a:lnTo>
                      <a:pt x="451" y="994"/>
                    </a:lnTo>
                    <a:lnTo>
                      <a:pt x="397" y="1012"/>
                    </a:lnTo>
                    <a:lnTo>
                      <a:pt x="344" y="1022"/>
                    </a:lnTo>
                    <a:lnTo>
                      <a:pt x="292" y="1022"/>
                    </a:lnTo>
                    <a:lnTo>
                      <a:pt x="240" y="1015"/>
                    </a:lnTo>
                    <a:lnTo>
                      <a:pt x="191" y="997"/>
                    </a:lnTo>
                    <a:lnTo>
                      <a:pt x="149" y="973"/>
                    </a:lnTo>
                    <a:lnTo>
                      <a:pt x="112" y="943"/>
                    </a:lnTo>
                    <a:lnTo>
                      <a:pt x="79" y="907"/>
                    </a:lnTo>
                    <a:lnTo>
                      <a:pt x="53" y="865"/>
                    </a:lnTo>
                    <a:lnTo>
                      <a:pt x="31" y="819"/>
                    </a:lnTo>
                    <a:lnTo>
                      <a:pt x="14" y="769"/>
                    </a:lnTo>
                    <a:lnTo>
                      <a:pt x="5" y="713"/>
                    </a:lnTo>
                    <a:lnTo>
                      <a:pt x="0" y="658"/>
                    </a:lnTo>
                    <a:lnTo>
                      <a:pt x="0" y="598"/>
                    </a:lnTo>
                    <a:lnTo>
                      <a:pt x="6" y="537"/>
                    </a:lnTo>
                    <a:lnTo>
                      <a:pt x="19" y="475"/>
                    </a:lnTo>
                    <a:lnTo>
                      <a:pt x="39" y="413"/>
                    </a:lnTo>
                    <a:lnTo>
                      <a:pt x="63" y="351"/>
                    </a:lnTo>
                    <a:lnTo>
                      <a:pt x="95" y="286"/>
                    </a:lnTo>
                    <a:lnTo>
                      <a:pt x="134" y="227"/>
                    </a:lnTo>
                    <a:lnTo>
                      <a:pt x="177" y="175"/>
                    </a:lnTo>
                    <a:lnTo>
                      <a:pt x="222" y="128"/>
                    </a:lnTo>
                    <a:lnTo>
                      <a:pt x="271" y="87"/>
                    </a:lnTo>
                    <a:lnTo>
                      <a:pt x="321" y="54"/>
                    </a:lnTo>
                    <a:lnTo>
                      <a:pt x="373" y="28"/>
                    </a:lnTo>
                    <a:lnTo>
                      <a:pt x="426" y="10"/>
                    </a:lnTo>
                    <a:lnTo>
                      <a:pt x="478" y="0"/>
                    </a:lnTo>
                    <a:close/>
                  </a:path>
                </a:pathLst>
              </a:custGeom>
              <a:grpFill/>
              <a:ln w="0">
                <a:solidFill>
                  <a:srgbClr val="5C89A2"/>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7" name="Freeform 22">
                <a:extLst>
                  <a:ext uri="{FF2B5EF4-FFF2-40B4-BE49-F238E27FC236}">
                    <a16:creationId xmlns:a16="http://schemas.microsoft.com/office/drawing/2014/main" id="{0233750D-9FF1-7F68-3E7E-8508306E7CF9}"/>
                  </a:ext>
                </a:extLst>
              </p:cNvPr>
              <p:cNvSpPr>
                <a:spLocks/>
              </p:cNvSpPr>
              <p:nvPr/>
            </p:nvSpPr>
            <p:spPr bwMode="auto">
              <a:xfrm>
                <a:off x="4769723" y="1834472"/>
                <a:ext cx="970039" cy="1251619"/>
              </a:xfrm>
              <a:custGeom>
                <a:avLst/>
                <a:gdLst/>
                <a:ahLst/>
                <a:cxnLst>
                  <a:cxn ang="0">
                    <a:pos x="448" y="0"/>
                  </a:cxn>
                  <a:cxn ang="0">
                    <a:pos x="493" y="4"/>
                  </a:cxn>
                  <a:cxn ang="0">
                    <a:pos x="538" y="19"/>
                  </a:cxn>
                  <a:cxn ang="0">
                    <a:pos x="576" y="40"/>
                  </a:cxn>
                  <a:cxn ang="0">
                    <a:pos x="607" y="70"/>
                  </a:cxn>
                  <a:cxn ang="0">
                    <a:pos x="634" y="104"/>
                  </a:cxn>
                  <a:cxn ang="0">
                    <a:pos x="657" y="143"/>
                  </a:cxn>
                  <a:cxn ang="0">
                    <a:pos x="673" y="187"/>
                  </a:cxn>
                  <a:cxn ang="0">
                    <a:pos x="684" y="236"/>
                  </a:cxn>
                  <a:cxn ang="0">
                    <a:pos x="689" y="288"/>
                  </a:cxn>
                  <a:cxn ang="0">
                    <a:pos x="689" y="342"/>
                  </a:cxn>
                  <a:cxn ang="0">
                    <a:pos x="684" y="399"/>
                  </a:cxn>
                  <a:cxn ang="0">
                    <a:pos x="671" y="458"/>
                  </a:cxn>
                  <a:cxn ang="0">
                    <a:pos x="655" y="517"/>
                  </a:cxn>
                  <a:cxn ang="0">
                    <a:pos x="631" y="575"/>
                  </a:cxn>
                  <a:cxn ang="0">
                    <a:pos x="600" y="637"/>
                  </a:cxn>
                  <a:cxn ang="0">
                    <a:pos x="563" y="693"/>
                  </a:cxn>
                  <a:cxn ang="0">
                    <a:pos x="524" y="742"/>
                  </a:cxn>
                  <a:cxn ang="0">
                    <a:pos x="480" y="786"/>
                  </a:cxn>
                  <a:cxn ang="0">
                    <a:pos x="435" y="822"/>
                  </a:cxn>
                  <a:cxn ang="0">
                    <a:pos x="388" y="851"/>
                  </a:cxn>
                  <a:cxn ang="0">
                    <a:pos x="339" y="872"/>
                  </a:cxn>
                  <a:cxn ang="0">
                    <a:pos x="290" y="885"/>
                  </a:cxn>
                  <a:cxn ang="0">
                    <a:pos x="242" y="889"/>
                  </a:cxn>
                  <a:cxn ang="0">
                    <a:pos x="196" y="884"/>
                  </a:cxn>
                  <a:cxn ang="0">
                    <a:pos x="151" y="869"/>
                  </a:cxn>
                  <a:cxn ang="0">
                    <a:pos x="113" y="848"/>
                  </a:cxn>
                  <a:cxn ang="0">
                    <a:pos x="83" y="818"/>
                  </a:cxn>
                  <a:cxn ang="0">
                    <a:pos x="55" y="784"/>
                  </a:cxn>
                  <a:cxn ang="0">
                    <a:pos x="32" y="745"/>
                  </a:cxn>
                  <a:cxn ang="0">
                    <a:pos x="16" y="701"/>
                  </a:cxn>
                  <a:cxn ang="0">
                    <a:pos x="5" y="652"/>
                  </a:cxn>
                  <a:cxn ang="0">
                    <a:pos x="0" y="600"/>
                  </a:cxn>
                  <a:cxn ang="0">
                    <a:pos x="0" y="546"/>
                  </a:cxn>
                  <a:cxn ang="0">
                    <a:pos x="5" y="489"/>
                  </a:cxn>
                  <a:cxn ang="0">
                    <a:pos x="18" y="430"/>
                  </a:cxn>
                  <a:cxn ang="0">
                    <a:pos x="34" y="371"/>
                  </a:cxn>
                  <a:cxn ang="0">
                    <a:pos x="58" y="313"/>
                  </a:cxn>
                  <a:cxn ang="0">
                    <a:pos x="89" y="251"/>
                  </a:cxn>
                  <a:cxn ang="0">
                    <a:pos x="126" y="195"/>
                  </a:cxn>
                  <a:cxn ang="0">
                    <a:pos x="165" y="146"/>
                  </a:cxn>
                  <a:cxn ang="0">
                    <a:pos x="209" y="102"/>
                  </a:cxn>
                  <a:cxn ang="0">
                    <a:pos x="255" y="66"/>
                  </a:cxn>
                  <a:cxn ang="0">
                    <a:pos x="302" y="37"/>
                  </a:cxn>
                  <a:cxn ang="0">
                    <a:pos x="350" y="16"/>
                  </a:cxn>
                  <a:cxn ang="0">
                    <a:pos x="399" y="3"/>
                  </a:cxn>
                  <a:cxn ang="0">
                    <a:pos x="448" y="0"/>
                  </a:cxn>
                </a:cxnLst>
                <a:rect l="0" t="0" r="r" b="b"/>
                <a:pathLst>
                  <a:path w="689" h="889">
                    <a:moveTo>
                      <a:pt x="448" y="0"/>
                    </a:moveTo>
                    <a:lnTo>
                      <a:pt x="493" y="4"/>
                    </a:lnTo>
                    <a:lnTo>
                      <a:pt x="538" y="19"/>
                    </a:lnTo>
                    <a:lnTo>
                      <a:pt x="576" y="40"/>
                    </a:lnTo>
                    <a:lnTo>
                      <a:pt x="607" y="70"/>
                    </a:lnTo>
                    <a:lnTo>
                      <a:pt x="634" y="104"/>
                    </a:lnTo>
                    <a:lnTo>
                      <a:pt x="657" y="143"/>
                    </a:lnTo>
                    <a:lnTo>
                      <a:pt x="673" y="187"/>
                    </a:lnTo>
                    <a:lnTo>
                      <a:pt x="684" y="236"/>
                    </a:lnTo>
                    <a:lnTo>
                      <a:pt x="689" y="288"/>
                    </a:lnTo>
                    <a:lnTo>
                      <a:pt x="689" y="342"/>
                    </a:lnTo>
                    <a:lnTo>
                      <a:pt x="684" y="399"/>
                    </a:lnTo>
                    <a:lnTo>
                      <a:pt x="671" y="458"/>
                    </a:lnTo>
                    <a:lnTo>
                      <a:pt x="655" y="517"/>
                    </a:lnTo>
                    <a:lnTo>
                      <a:pt x="631" y="575"/>
                    </a:lnTo>
                    <a:lnTo>
                      <a:pt x="600" y="637"/>
                    </a:lnTo>
                    <a:lnTo>
                      <a:pt x="563" y="693"/>
                    </a:lnTo>
                    <a:lnTo>
                      <a:pt x="524" y="742"/>
                    </a:lnTo>
                    <a:lnTo>
                      <a:pt x="480" y="786"/>
                    </a:lnTo>
                    <a:lnTo>
                      <a:pt x="435" y="822"/>
                    </a:lnTo>
                    <a:lnTo>
                      <a:pt x="388" y="851"/>
                    </a:lnTo>
                    <a:lnTo>
                      <a:pt x="339" y="872"/>
                    </a:lnTo>
                    <a:lnTo>
                      <a:pt x="290" y="885"/>
                    </a:lnTo>
                    <a:lnTo>
                      <a:pt x="242" y="889"/>
                    </a:lnTo>
                    <a:lnTo>
                      <a:pt x="196" y="884"/>
                    </a:lnTo>
                    <a:lnTo>
                      <a:pt x="151" y="869"/>
                    </a:lnTo>
                    <a:lnTo>
                      <a:pt x="113" y="848"/>
                    </a:lnTo>
                    <a:lnTo>
                      <a:pt x="83" y="818"/>
                    </a:lnTo>
                    <a:lnTo>
                      <a:pt x="55" y="784"/>
                    </a:lnTo>
                    <a:lnTo>
                      <a:pt x="32" y="745"/>
                    </a:lnTo>
                    <a:lnTo>
                      <a:pt x="16" y="701"/>
                    </a:lnTo>
                    <a:lnTo>
                      <a:pt x="5" y="652"/>
                    </a:lnTo>
                    <a:lnTo>
                      <a:pt x="0" y="600"/>
                    </a:lnTo>
                    <a:lnTo>
                      <a:pt x="0" y="546"/>
                    </a:lnTo>
                    <a:lnTo>
                      <a:pt x="5" y="489"/>
                    </a:lnTo>
                    <a:lnTo>
                      <a:pt x="18" y="430"/>
                    </a:lnTo>
                    <a:lnTo>
                      <a:pt x="34" y="371"/>
                    </a:lnTo>
                    <a:lnTo>
                      <a:pt x="58" y="313"/>
                    </a:lnTo>
                    <a:lnTo>
                      <a:pt x="89" y="251"/>
                    </a:lnTo>
                    <a:lnTo>
                      <a:pt x="126" y="195"/>
                    </a:lnTo>
                    <a:lnTo>
                      <a:pt x="165" y="146"/>
                    </a:lnTo>
                    <a:lnTo>
                      <a:pt x="209" y="102"/>
                    </a:lnTo>
                    <a:lnTo>
                      <a:pt x="255" y="66"/>
                    </a:lnTo>
                    <a:lnTo>
                      <a:pt x="302" y="37"/>
                    </a:lnTo>
                    <a:lnTo>
                      <a:pt x="350" y="16"/>
                    </a:lnTo>
                    <a:lnTo>
                      <a:pt x="399" y="3"/>
                    </a:lnTo>
                    <a:lnTo>
                      <a:pt x="44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8" name="Freeform 23">
                <a:extLst>
                  <a:ext uri="{FF2B5EF4-FFF2-40B4-BE49-F238E27FC236}">
                    <a16:creationId xmlns:a16="http://schemas.microsoft.com/office/drawing/2014/main" id="{E02F8E2A-A51B-03B8-DD42-0B94826B2D6D}"/>
                  </a:ext>
                </a:extLst>
              </p:cNvPr>
              <p:cNvSpPr>
                <a:spLocks/>
              </p:cNvSpPr>
              <p:nvPr/>
            </p:nvSpPr>
            <p:spPr bwMode="auto">
              <a:xfrm>
                <a:off x="4495182" y="1614335"/>
                <a:ext cx="1031986" cy="1464718"/>
              </a:xfrm>
              <a:custGeom>
                <a:avLst/>
                <a:gdLst/>
                <a:ahLst/>
                <a:cxnLst>
                  <a:cxn ang="0">
                    <a:pos x="523" y="0"/>
                  </a:cxn>
                  <a:cxn ang="0">
                    <a:pos x="527" y="0"/>
                  </a:cxn>
                  <a:cxn ang="0">
                    <a:pos x="733" y="85"/>
                  </a:cxn>
                  <a:cxn ang="0">
                    <a:pos x="685" y="67"/>
                  </a:cxn>
                  <a:cxn ang="0">
                    <a:pos x="636" y="59"/>
                  </a:cxn>
                  <a:cxn ang="0">
                    <a:pos x="589" y="60"/>
                  </a:cxn>
                  <a:cxn ang="0">
                    <a:pos x="544" y="69"/>
                  </a:cxn>
                  <a:cxn ang="0">
                    <a:pos x="500" y="85"/>
                  </a:cxn>
                  <a:cxn ang="0">
                    <a:pos x="458" y="106"/>
                  </a:cxn>
                  <a:cxn ang="0">
                    <a:pos x="417" y="132"/>
                  </a:cxn>
                  <a:cxn ang="0">
                    <a:pos x="380" y="162"/>
                  </a:cxn>
                  <a:cxn ang="0">
                    <a:pos x="346" y="194"/>
                  </a:cxn>
                  <a:cxn ang="0">
                    <a:pos x="313" y="228"/>
                  </a:cxn>
                  <a:cxn ang="0">
                    <a:pos x="286" y="264"/>
                  </a:cxn>
                  <a:cxn ang="0">
                    <a:pos x="260" y="299"/>
                  </a:cxn>
                  <a:cxn ang="0">
                    <a:pos x="239" y="333"/>
                  </a:cxn>
                  <a:cxn ang="0">
                    <a:pos x="221" y="364"/>
                  </a:cxn>
                  <a:cxn ang="0">
                    <a:pos x="208" y="393"/>
                  </a:cxn>
                  <a:cxn ang="0">
                    <a:pos x="182" y="463"/>
                  </a:cxn>
                  <a:cxn ang="0">
                    <a:pos x="161" y="530"/>
                  </a:cxn>
                  <a:cxn ang="0">
                    <a:pos x="148" y="592"/>
                  </a:cxn>
                  <a:cxn ang="0">
                    <a:pos x="138" y="651"/>
                  </a:cxn>
                  <a:cxn ang="0">
                    <a:pos x="135" y="705"/>
                  </a:cxn>
                  <a:cxn ang="0">
                    <a:pos x="136" y="754"/>
                  </a:cxn>
                  <a:cxn ang="0">
                    <a:pos x="140" y="799"/>
                  </a:cxn>
                  <a:cxn ang="0">
                    <a:pos x="148" y="840"/>
                  </a:cxn>
                  <a:cxn ang="0">
                    <a:pos x="156" y="878"/>
                  </a:cxn>
                  <a:cxn ang="0">
                    <a:pos x="167" y="910"/>
                  </a:cxn>
                  <a:cxn ang="0">
                    <a:pos x="180" y="940"/>
                  </a:cxn>
                  <a:cxn ang="0">
                    <a:pos x="193" y="964"/>
                  </a:cxn>
                  <a:cxn ang="0">
                    <a:pos x="205" y="985"/>
                  </a:cxn>
                  <a:cxn ang="0">
                    <a:pos x="216" y="1003"/>
                  </a:cxn>
                  <a:cxn ang="0">
                    <a:pos x="227" y="1016"/>
                  </a:cxn>
                  <a:cxn ang="0">
                    <a:pos x="235" y="1025"/>
                  </a:cxn>
                  <a:cxn ang="0">
                    <a:pos x="240" y="1031"/>
                  </a:cxn>
                  <a:cxn ang="0">
                    <a:pos x="242" y="1033"/>
                  </a:cxn>
                  <a:cxn ang="0">
                    <a:pos x="34" y="892"/>
                  </a:cxn>
                  <a:cxn ang="0">
                    <a:pos x="13" y="821"/>
                  </a:cxn>
                  <a:cxn ang="0">
                    <a:pos x="2" y="746"/>
                  </a:cxn>
                  <a:cxn ang="0">
                    <a:pos x="0" y="669"/>
                  </a:cxn>
                  <a:cxn ang="0">
                    <a:pos x="8" y="592"/>
                  </a:cxn>
                  <a:cxn ang="0">
                    <a:pos x="24" y="514"/>
                  </a:cxn>
                  <a:cxn ang="0">
                    <a:pos x="49" y="434"/>
                  </a:cxn>
                  <a:cxn ang="0">
                    <a:pos x="85" y="356"/>
                  </a:cxn>
                  <a:cxn ang="0">
                    <a:pos x="130" y="277"/>
                  </a:cxn>
                  <a:cxn ang="0">
                    <a:pos x="183" y="199"/>
                  </a:cxn>
                  <a:cxn ang="0">
                    <a:pos x="224" y="152"/>
                  </a:cxn>
                  <a:cxn ang="0">
                    <a:pos x="266" y="113"/>
                  </a:cxn>
                  <a:cxn ang="0">
                    <a:pos x="308" y="80"/>
                  </a:cxn>
                  <a:cxn ang="0">
                    <a:pos x="351" y="56"/>
                  </a:cxn>
                  <a:cxn ang="0">
                    <a:pos x="391" y="36"/>
                  </a:cxn>
                  <a:cxn ang="0">
                    <a:pos x="428" y="21"/>
                  </a:cxn>
                  <a:cxn ang="0">
                    <a:pos x="461" y="12"/>
                  </a:cxn>
                  <a:cxn ang="0">
                    <a:pos x="488" y="5"/>
                  </a:cxn>
                  <a:cxn ang="0">
                    <a:pos x="510" y="2"/>
                  </a:cxn>
                  <a:cxn ang="0">
                    <a:pos x="523" y="0"/>
                  </a:cxn>
                </a:cxnLst>
                <a:rect l="0" t="0" r="r" b="b"/>
                <a:pathLst>
                  <a:path w="733" h="1033">
                    <a:moveTo>
                      <a:pt x="523" y="0"/>
                    </a:moveTo>
                    <a:lnTo>
                      <a:pt x="527" y="0"/>
                    </a:lnTo>
                    <a:lnTo>
                      <a:pt x="733" y="85"/>
                    </a:lnTo>
                    <a:lnTo>
                      <a:pt x="685" y="67"/>
                    </a:lnTo>
                    <a:lnTo>
                      <a:pt x="636" y="59"/>
                    </a:lnTo>
                    <a:lnTo>
                      <a:pt x="589" y="60"/>
                    </a:lnTo>
                    <a:lnTo>
                      <a:pt x="544" y="69"/>
                    </a:lnTo>
                    <a:lnTo>
                      <a:pt x="500" y="85"/>
                    </a:lnTo>
                    <a:lnTo>
                      <a:pt x="458" y="106"/>
                    </a:lnTo>
                    <a:lnTo>
                      <a:pt x="417" y="132"/>
                    </a:lnTo>
                    <a:lnTo>
                      <a:pt x="380" y="162"/>
                    </a:lnTo>
                    <a:lnTo>
                      <a:pt x="346" y="194"/>
                    </a:lnTo>
                    <a:lnTo>
                      <a:pt x="313" y="228"/>
                    </a:lnTo>
                    <a:lnTo>
                      <a:pt x="286" y="264"/>
                    </a:lnTo>
                    <a:lnTo>
                      <a:pt x="260" y="299"/>
                    </a:lnTo>
                    <a:lnTo>
                      <a:pt x="239" y="333"/>
                    </a:lnTo>
                    <a:lnTo>
                      <a:pt x="221" y="364"/>
                    </a:lnTo>
                    <a:lnTo>
                      <a:pt x="208" y="393"/>
                    </a:lnTo>
                    <a:lnTo>
                      <a:pt x="182" y="463"/>
                    </a:lnTo>
                    <a:lnTo>
                      <a:pt x="161" y="530"/>
                    </a:lnTo>
                    <a:lnTo>
                      <a:pt x="148" y="592"/>
                    </a:lnTo>
                    <a:lnTo>
                      <a:pt x="138" y="651"/>
                    </a:lnTo>
                    <a:lnTo>
                      <a:pt x="135" y="705"/>
                    </a:lnTo>
                    <a:lnTo>
                      <a:pt x="136" y="754"/>
                    </a:lnTo>
                    <a:lnTo>
                      <a:pt x="140" y="799"/>
                    </a:lnTo>
                    <a:lnTo>
                      <a:pt x="148" y="840"/>
                    </a:lnTo>
                    <a:lnTo>
                      <a:pt x="156" y="878"/>
                    </a:lnTo>
                    <a:lnTo>
                      <a:pt x="167" y="910"/>
                    </a:lnTo>
                    <a:lnTo>
                      <a:pt x="180" y="940"/>
                    </a:lnTo>
                    <a:lnTo>
                      <a:pt x="193" y="964"/>
                    </a:lnTo>
                    <a:lnTo>
                      <a:pt x="205" y="985"/>
                    </a:lnTo>
                    <a:lnTo>
                      <a:pt x="216" y="1003"/>
                    </a:lnTo>
                    <a:lnTo>
                      <a:pt x="227" y="1016"/>
                    </a:lnTo>
                    <a:lnTo>
                      <a:pt x="235" y="1025"/>
                    </a:lnTo>
                    <a:lnTo>
                      <a:pt x="240" y="1031"/>
                    </a:lnTo>
                    <a:lnTo>
                      <a:pt x="242" y="1033"/>
                    </a:lnTo>
                    <a:lnTo>
                      <a:pt x="34" y="892"/>
                    </a:lnTo>
                    <a:lnTo>
                      <a:pt x="13" y="821"/>
                    </a:lnTo>
                    <a:lnTo>
                      <a:pt x="2" y="746"/>
                    </a:lnTo>
                    <a:lnTo>
                      <a:pt x="0" y="669"/>
                    </a:lnTo>
                    <a:lnTo>
                      <a:pt x="8" y="592"/>
                    </a:lnTo>
                    <a:lnTo>
                      <a:pt x="24" y="514"/>
                    </a:lnTo>
                    <a:lnTo>
                      <a:pt x="49" y="434"/>
                    </a:lnTo>
                    <a:lnTo>
                      <a:pt x="85" y="356"/>
                    </a:lnTo>
                    <a:lnTo>
                      <a:pt x="130" y="277"/>
                    </a:lnTo>
                    <a:lnTo>
                      <a:pt x="183" y="199"/>
                    </a:lnTo>
                    <a:lnTo>
                      <a:pt x="224" y="152"/>
                    </a:lnTo>
                    <a:lnTo>
                      <a:pt x="266" y="113"/>
                    </a:lnTo>
                    <a:lnTo>
                      <a:pt x="308" y="80"/>
                    </a:lnTo>
                    <a:lnTo>
                      <a:pt x="351" y="56"/>
                    </a:lnTo>
                    <a:lnTo>
                      <a:pt x="391" y="36"/>
                    </a:lnTo>
                    <a:lnTo>
                      <a:pt x="428" y="21"/>
                    </a:lnTo>
                    <a:lnTo>
                      <a:pt x="461" y="12"/>
                    </a:lnTo>
                    <a:lnTo>
                      <a:pt x="488" y="5"/>
                    </a:lnTo>
                    <a:lnTo>
                      <a:pt x="510" y="2"/>
                    </a:lnTo>
                    <a:lnTo>
                      <a:pt x="5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9" name="Freeform 24">
                <a:extLst>
                  <a:ext uri="{FF2B5EF4-FFF2-40B4-BE49-F238E27FC236}">
                    <a16:creationId xmlns:a16="http://schemas.microsoft.com/office/drawing/2014/main" id="{AFC588BE-CAE4-0047-1E05-A4A29BCFE875}"/>
                  </a:ext>
                </a:extLst>
              </p:cNvPr>
              <p:cNvSpPr>
                <a:spLocks/>
              </p:cNvSpPr>
              <p:nvPr/>
            </p:nvSpPr>
            <p:spPr bwMode="auto">
              <a:xfrm>
                <a:off x="4769185" y="2274096"/>
                <a:ext cx="985300" cy="832748"/>
              </a:xfrm>
              <a:custGeom>
                <a:avLst/>
                <a:gdLst/>
                <a:ahLst/>
                <a:cxnLst>
                  <a:cxn ang="0">
                    <a:pos x="691" y="0"/>
                  </a:cxn>
                  <a:cxn ang="0">
                    <a:pos x="686" y="61"/>
                  </a:cxn>
                  <a:cxn ang="0">
                    <a:pos x="675" y="123"/>
                  </a:cxn>
                  <a:cxn ang="0">
                    <a:pos x="657" y="185"/>
                  </a:cxn>
                  <a:cxn ang="0">
                    <a:pos x="631" y="248"/>
                  </a:cxn>
                  <a:cxn ang="0">
                    <a:pos x="602" y="305"/>
                  </a:cxn>
                  <a:cxn ang="0">
                    <a:pos x="569" y="356"/>
                  </a:cxn>
                  <a:cxn ang="0">
                    <a:pos x="534" y="403"/>
                  </a:cxn>
                  <a:cxn ang="0">
                    <a:pos x="495" y="446"/>
                  </a:cxn>
                  <a:cxn ang="0">
                    <a:pos x="454" y="482"/>
                  </a:cxn>
                  <a:cxn ang="0">
                    <a:pos x="410" y="511"/>
                  </a:cxn>
                  <a:cxn ang="0">
                    <a:pos x="366" y="534"/>
                  </a:cxn>
                  <a:cxn ang="0">
                    <a:pos x="323" y="550"/>
                  </a:cxn>
                  <a:cxn ang="0">
                    <a:pos x="279" y="560"/>
                  </a:cxn>
                  <a:cxn ang="0">
                    <a:pos x="235" y="562"/>
                  </a:cxn>
                  <a:cxn ang="0">
                    <a:pos x="193" y="557"/>
                  </a:cxn>
                  <a:cxn ang="0">
                    <a:pos x="152" y="542"/>
                  </a:cxn>
                  <a:cxn ang="0">
                    <a:pos x="115" y="521"/>
                  </a:cxn>
                  <a:cxn ang="0">
                    <a:pos x="83" y="491"/>
                  </a:cxn>
                  <a:cxn ang="0">
                    <a:pos x="55" y="456"/>
                  </a:cxn>
                  <a:cxn ang="0">
                    <a:pos x="32" y="416"/>
                  </a:cxn>
                  <a:cxn ang="0">
                    <a:pos x="16" y="371"/>
                  </a:cxn>
                  <a:cxn ang="0">
                    <a:pos x="5" y="322"/>
                  </a:cxn>
                  <a:cxn ang="0">
                    <a:pos x="0" y="268"/>
                  </a:cxn>
                  <a:cxn ang="0">
                    <a:pos x="0" y="213"/>
                  </a:cxn>
                  <a:cxn ang="0">
                    <a:pos x="37" y="190"/>
                  </a:cxn>
                  <a:cxn ang="0">
                    <a:pos x="78" y="172"/>
                  </a:cxn>
                  <a:cxn ang="0">
                    <a:pos x="120" y="159"/>
                  </a:cxn>
                  <a:cxn ang="0">
                    <a:pos x="164" y="154"/>
                  </a:cxn>
                  <a:cxn ang="0">
                    <a:pos x="209" y="159"/>
                  </a:cxn>
                  <a:cxn ang="0">
                    <a:pos x="255" y="172"/>
                  </a:cxn>
                  <a:cxn ang="0">
                    <a:pos x="300" y="198"/>
                  </a:cxn>
                  <a:cxn ang="0">
                    <a:pos x="347" y="226"/>
                  </a:cxn>
                  <a:cxn ang="0">
                    <a:pos x="392" y="245"/>
                  </a:cxn>
                  <a:cxn ang="0">
                    <a:pos x="435" y="255"/>
                  </a:cxn>
                  <a:cxn ang="0">
                    <a:pos x="475" y="255"/>
                  </a:cxn>
                  <a:cxn ang="0">
                    <a:pos x="513" y="245"/>
                  </a:cxn>
                  <a:cxn ang="0">
                    <a:pos x="548" y="226"/>
                  </a:cxn>
                  <a:cxn ang="0">
                    <a:pos x="581" y="199"/>
                  </a:cxn>
                  <a:cxn ang="0">
                    <a:pos x="611" y="162"/>
                  </a:cxn>
                  <a:cxn ang="0">
                    <a:pos x="639" y="116"/>
                  </a:cxn>
                  <a:cxn ang="0">
                    <a:pos x="667" y="62"/>
                  </a:cxn>
                  <a:cxn ang="0">
                    <a:pos x="691" y="0"/>
                  </a:cxn>
                </a:cxnLst>
                <a:rect l="0" t="0" r="r" b="b"/>
                <a:pathLst>
                  <a:path w="691" h="562">
                    <a:moveTo>
                      <a:pt x="691" y="0"/>
                    </a:moveTo>
                    <a:lnTo>
                      <a:pt x="686" y="61"/>
                    </a:lnTo>
                    <a:lnTo>
                      <a:pt x="675" y="123"/>
                    </a:lnTo>
                    <a:lnTo>
                      <a:pt x="657" y="185"/>
                    </a:lnTo>
                    <a:lnTo>
                      <a:pt x="631" y="248"/>
                    </a:lnTo>
                    <a:lnTo>
                      <a:pt x="602" y="305"/>
                    </a:lnTo>
                    <a:lnTo>
                      <a:pt x="569" y="356"/>
                    </a:lnTo>
                    <a:lnTo>
                      <a:pt x="534" y="403"/>
                    </a:lnTo>
                    <a:lnTo>
                      <a:pt x="495" y="446"/>
                    </a:lnTo>
                    <a:lnTo>
                      <a:pt x="454" y="482"/>
                    </a:lnTo>
                    <a:lnTo>
                      <a:pt x="410" y="511"/>
                    </a:lnTo>
                    <a:lnTo>
                      <a:pt x="366" y="534"/>
                    </a:lnTo>
                    <a:lnTo>
                      <a:pt x="323" y="550"/>
                    </a:lnTo>
                    <a:lnTo>
                      <a:pt x="279" y="560"/>
                    </a:lnTo>
                    <a:lnTo>
                      <a:pt x="235" y="562"/>
                    </a:lnTo>
                    <a:lnTo>
                      <a:pt x="193" y="557"/>
                    </a:lnTo>
                    <a:lnTo>
                      <a:pt x="152" y="542"/>
                    </a:lnTo>
                    <a:lnTo>
                      <a:pt x="115" y="521"/>
                    </a:lnTo>
                    <a:lnTo>
                      <a:pt x="83" y="491"/>
                    </a:lnTo>
                    <a:lnTo>
                      <a:pt x="55" y="456"/>
                    </a:lnTo>
                    <a:lnTo>
                      <a:pt x="32" y="416"/>
                    </a:lnTo>
                    <a:lnTo>
                      <a:pt x="16" y="371"/>
                    </a:lnTo>
                    <a:lnTo>
                      <a:pt x="5" y="322"/>
                    </a:lnTo>
                    <a:lnTo>
                      <a:pt x="0" y="268"/>
                    </a:lnTo>
                    <a:lnTo>
                      <a:pt x="0" y="213"/>
                    </a:lnTo>
                    <a:lnTo>
                      <a:pt x="37" y="190"/>
                    </a:lnTo>
                    <a:lnTo>
                      <a:pt x="78" y="172"/>
                    </a:lnTo>
                    <a:lnTo>
                      <a:pt x="120" y="159"/>
                    </a:lnTo>
                    <a:lnTo>
                      <a:pt x="164" y="154"/>
                    </a:lnTo>
                    <a:lnTo>
                      <a:pt x="209" y="159"/>
                    </a:lnTo>
                    <a:lnTo>
                      <a:pt x="255" y="172"/>
                    </a:lnTo>
                    <a:lnTo>
                      <a:pt x="300" y="198"/>
                    </a:lnTo>
                    <a:lnTo>
                      <a:pt x="347" y="226"/>
                    </a:lnTo>
                    <a:lnTo>
                      <a:pt x="392" y="245"/>
                    </a:lnTo>
                    <a:lnTo>
                      <a:pt x="435" y="255"/>
                    </a:lnTo>
                    <a:lnTo>
                      <a:pt x="475" y="255"/>
                    </a:lnTo>
                    <a:lnTo>
                      <a:pt x="513" y="245"/>
                    </a:lnTo>
                    <a:lnTo>
                      <a:pt x="548" y="226"/>
                    </a:lnTo>
                    <a:lnTo>
                      <a:pt x="581" y="199"/>
                    </a:lnTo>
                    <a:lnTo>
                      <a:pt x="611" y="162"/>
                    </a:lnTo>
                    <a:lnTo>
                      <a:pt x="639" y="116"/>
                    </a:lnTo>
                    <a:lnTo>
                      <a:pt x="667" y="62"/>
                    </a:lnTo>
                    <a:lnTo>
                      <a:pt x="6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30" name="Group 29">
            <a:extLst>
              <a:ext uri="{FF2B5EF4-FFF2-40B4-BE49-F238E27FC236}">
                <a16:creationId xmlns:a16="http://schemas.microsoft.com/office/drawing/2014/main" id="{93D3B2C5-A30D-B83B-A551-68E306186121}"/>
              </a:ext>
            </a:extLst>
          </p:cNvPr>
          <p:cNvGrpSpPr/>
          <p:nvPr/>
        </p:nvGrpSpPr>
        <p:grpSpPr>
          <a:xfrm>
            <a:off x="3837257" y="2347496"/>
            <a:ext cx="429768" cy="429768"/>
            <a:chOff x="2420738" y="4461950"/>
            <a:chExt cx="921591" cy="921591"/>
          </a:xfrm>
        </p:grpSpPr>
        <p:sp>
          <p:nvSpPr>
            <p:cNvPr id="31" name="Oval 30">
              <a:extLst>
                <a:ext uri="{FF2B5EF4-FFF2-40B4-BE49-F238E27FC236}">
                  <a16:creationId xmlns:a16="http://schemas.microsoft.com/office/drawing/2014/main" id="{26C0B08A-96D0-4B09-6E6C-28A6C4ECE556}"/>
                </a:ext>
              </a:extLst>
            </p:cNvPr>
            <p:cNvSpPr/>
            <p:nvPr/>
          </p:nvSpPr>
          <p:spPr>
            <a:xfrm>
              <a:off x="2420738" y="4461950"/>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32" name="Group 31">
              <a:extLst>
                <a:ext uri="{FF2B5EF4-FFF2-40B4-BE49-F238E27FC236}">
                  <a16:creationId xmlns:a16="http://schemas.microsoft.com/office/drawing/2014/main" id="{643C56A8-5DE2-5C20-884A-F0D3AC5B2504}"/>
                </a:ext>
              </a:extLst>
            </p:cNvPr>
            <p:cNvGrpSpPr/>
            <p:nvPr/>
          </p:nvGrpSpPr>
          <p:grpSpPr>
            <a:xfrm>
              <a:off x="2518647" y="4551220"/>
              <a:ext cx="746051" cy="743048"/>
              <a:chOff x="726565" y="2786910"/>
              <a:chExt cx="519255" cy="517167"/>
            </a:xfrm>
            <a:solidFill>
              <a:schemeClr val="accent4"/>
            </a:solidFill>
          </p:grpSpPr>
          <p:sp>
            <p:nvSpPr>
              <p:cNvPr id="33" name="Freeform 17">
                <a:extLst>
                  <a:ext uri="{FF2B5EF4-FFF2-40B4-BE49-F238E27FC236}">
                    <a16:creationId xmlns:a16="http://schemas.microsoft.com/office/drawing/2014/main" id="{DEBAF2C5-62A1-B151-0E04-B21DEC1CE7F8}"/>
                  </a:ext>
                </a:extLst>
              </p:cNvPr>
              <p:cNvSpPr>
                <a:spLocks/>
              </p:cNvSpPr>
              <p:nvPr/>
            </p:nvSpPr>
            <p:spPr bwMode="auto">
              <a:xfrm>
                <a:off x="1109999" y="2841238"/>
                <a:ext cx="135821" cy="284180"/>
              </a:xfrm>
              <a:custGeom>
                <a:avLst/>
                <a:gdLst>
                  <a:gd name="T0" fmla="*/ 15 w 55"/>
                  <a:gd name="T1" fmla="*/ 0 h 115"/>
                  <a:gd name="T2" fmla="*/ 0 w 55"/>
                  <a:gd name="T3" fmla="*/ 22 h 115"/>
                  <a:gd name="T4" fmla="*/ 28 w 55"/>
                  <a:gd name="T5" fmla="*/ 82 h 115"/>
                  <a:gd name="T6" fmla="*/ 25 w 55"/>
                  <a:gd name="T7" fmla="*/ 105 h 115"/>
                  <a:gd name="T8" fmla="*/ 50 w 55"/>
                  <a:gd name="T9" fmla="*/ 115 h 115"/>
                  <a:gd name="T10" fmla="*/ 55 w 55"/>
                  <a:gd name="T11" fmla="*/ 82 h 115"/>
                  <a:gd name="T12" fmla="*/ 15 w 5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55" h="115">
                    <a:moveTo>
                      <a:pt x="15" y="0"/>
                    </a:moveTo>
                    <a:cubicBezTo>
                      <a:pt x="0" y="22"/>
                      <a:pt x="0" y="22"/>
                      <a:pt x="0" y="22"/>
                    </a:cubicBezTo>
                    <a:cubicBezTo>
                      <a:pt x="17" y="36"/>
                      <a:pt x="28" y="58"/>
                      <a:pt x="28" y="82"/>
                    </a:cubicBezTo>
                    <a:cubicBezTo>
                      <a:pt x="28" y="90"/>
                      <a:pt x="27" y="98"/>
                      <a:pt x="25" y="105"/>
                    </a:cubicBezTo>
                    <a:cubicBezTo>
                      <a:pt x="50" y="115"/>
                      <a:pt x="50" y="115"/>
                      <a:pt x="50" y="115"/>
                    </a:cubicBezTo>
                    <a:cubicBezTo>
                      <a:pt x="53" y="105"/>
                      <a:pt x="55" y="94"/>
                      <a:pt x="55" y="82"/>
                    </a:cubicBezTo>
                    <a:cubicBezTo>
                      <a:pt x="55" y="49"/>
                      <a:pt x="39" y="19"/>
                      <a:pt x="15" y="0"/>
                    </a:cubicBezTo>
                    <a:close/>
                  </a:path>
                </a:pathLst>
              </a:custGeom>
              <a:solidFill>
                <a:srgbClr val="5C89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4" name="Freeform 18">
                <a:extLst>
                  <a:ext uri="{FF2B5EF4-FFF2-40B4-BE49-F238E27FC236}">
                    <a16:creationId xmlns:a16="http://schemas.microsoft.com/office/drawing/2014/main" id="{9017144A-5FA2-93D5-20B6-AADF201F27FF}"/>
                  </a:ext>
                </a:extLst>
              </p:cNvPr>
              <p:cNvSpPr>
                <a:spLocks/>
              </p:cNvSpPr>
              <p:nvPr/>
            </p:nvSpPr>
            <p:spPr bwMode="auto">
              <a:xfrm>
                <a:off x="726565" y="2786910"/>
                <a:ext cx="494181" cy="517167"/>
              </a:xfrm>
              <a:custGeom>
                <a:avLst/>
                <a:gdLst>
                  <a:gd name="T0" fmla="*/ 176 w 200"/>
                  <a:gd name="T1" fmla="*/ 138 h 209"/>
                  <a:gd name="T2" fmla="*/ 105 w 200"/>
                  <a:gd name="T3" fmla="*/ 183 h 209"/>
                  <a:gd name="T4" fmla="*/ 27 w 200"/>
                  <a:gd name="T5" fmla="*/ 104 h 209"/>
                  <a:gd name="T6" fmla="*/ 99 w 200"/>
                  <a:gd name="T7" fmla="*/ 26 h 209"/>
                  <a:gd name="T8" fmla="*/ 99 w 200"/>
                  <a:gd name="T9" fmla="*/ 0 h 209"/>
                  <a:gd name="T10" fmla="*/ 0 w 200"/>
                  <a:gd name="T11" fmla="*/ 104 h 209"/>
                  <a:gd name="T12" fmla="*/ 105 w 200"/>
                  <a:gd name="T13" fmla="*/ 209 h 209"/>
                  <a:gd name="T14" fmla="*/ 200 w 200"/>
                  <a:gd name="T15" fmla="*/ 148 h 209"/>
                  <a:gd name="T16" fmla="*/ 176 w 200"/>
                  <a:gd name="T1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9">
                    <a:moveTo>
                      <a:pt x="176" y="138"/>
                    </a:moveTo>
                    <a:cubicBezTo>
                      <a:pt x="163" y="165"/>
                      <a:pt x="136" y="183"/>
                      <a:pt x="105" y="183"/>
                    </a:cubicBezTo>
                    <a:cubicBezTo>
                      <a:pt x="62" y="183"/>
                      <a:pt x="27" y="148"/>
                      <a:pt x="27" y="104"/>
                    </a:cubicBezTo>
                    <a:cubicBezTo>
                      <a:pt x="27" y="63"/>
                      <a:pt x="59" y="29"/>
                      <a:pt x="99" y="26"/>
                    </a:cubicBezTo>
                    <a:cubicBezTo>
                      <a:pt x="99" y="0"/>
                      <a:pt x="99" y="0"/>
                      <a:pt x="99" y="0"/>
                    </a:cubicBezTo>
                    <a:cubicBezTo>
                      <a:pt x="44" y="3"/>
                      <a:pt x="0" y="48"/>
                      <a:pt x="0" y="104"/>
                    </a:cubicBezTo>
                    <a:cubicBezTo>
                      <a:pt x="0" y="162"/>
                      <a:pt x="47" y="209"/>
                      <a:pt x="105" y="209"/>
                    </a:cubicBezTo>
                    <a:cubicBezTo>
                      <a:pt x="147" y="209"/>
                      <a:pt x="184" y="184"/>
                      <a:pt x="200" y="148"/>
                    </a:cubicBezTo>
                    <a:lnTo>
                      <a:pt x="176" y="138"/>
                    </a:lnTo>
                    <a:close/>
                  </a:path>
                </a:pathLst>
              </a:custGeom>
              <a:solidFill>
                <a:srgbClr val="9F96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5" name="Freeform 19">
                <a:extLst>
                  <a:ext uri="{FF2B5EF4-FFF2-40B4-BE49-F238E27FC236}">
                    <a16:creationId xmlns:a16="http://schemas.microsoft.com/office/drawing/2014/main" id="{53DAA2AB-C097-5125-6EEC-9264FFBC87E3}"/>
                  </a:ext>
                </a:extLst>
              </p:cNvPr>
              <p:cNvSpPr>
                <a:spLocks/>
              </p:cNvSpPr>
              <p:nvPr/>
            </p:nvSpPr>
            <p:spPr bwMode="auto">
              <a:xfrm>
                <a:off x="1000297" y="2786910"/>
                <a:ext cx="121195" cy="90896"/>
              </a:xfrm>
              <a:custGeom>
                <a:avLst/>
                <a:gdLst>
                  <a:gd name="T0" fmla="*/ 0 w 49"/>
                  <a:gd name="T1" fmla="*/ 0 h 37"/>
                  <a:gd name="T2" fmla="*/ 0 w 49"/>
                  <a:gd name="T3" fmla="*/ 26 h 37"/>
                  <a:gd name="T4" fmla="*/ 34 w 49"/>
                  <a:gd name="T5" fmla="*/ 37 h 37"/>
                  <a:gd name="T6" fmla="*/ 49 w 49"/>
                  <a:gd name="T7" fmla="*/ 15 h 37"/>
                  <a:gd name="T8" fmla="*/ 0 w 49"/>
                  <a:gd name="T9" fmla="*/ 0 h 37"/>
                </a:gdLst>
                <a:ahLst/>
                <a:cxnLst>
                  <a:cxn ang="0">
                    <a:pos x="T0" y="T1"/>
                  </a:cxn>
                  <a:cxn ang="0">
                    <a:pos x="T2" y="T3"/>
                  </a:cxn>
                  <a:cxn ang="0">
                    <a:pos x="T4" y="T5"/>
                  </a:cxn>
                  <a:cxn ang="0">
                    <a:pos x="T6" y="T7"/>
                  </a:cxn>
                  <a:cxn ang="0">
                    <a:pos x="T8" y="T9"/>
                  </a:cxn>
                </a:cxnLst>
                <a:rect l="0" t="0" r="r" b="b"/>
                <a:pathLst>
                  <a:path w="49" h="37">
                    <a:moveTo>
                      <a:pt x="0" y="0"/>
                    </a:moveTo>
                    <a:cubicBezTo>
                      <a:pt x="0" y="26"/>
                      <a:pt x="0" y="26"/>
                      <a:pt x="0" y="26"/>
                    </a:cubicBezTo>
                    <a:cubicBezTo>
                      <a:pt x="12" y="27"/>
                      <a:pt x="24" y="31"/>
                      <a:pt x="34" y="37"/>
                    </a:cubicBezTo>
                    <a:cubicBezTo>
                      <a:pt x="49" y="15"/>
                      <a:pt x="49" y="15"/>
                      <a:pt x="49" y="15"/>
                    </a:cubicBezTo>
                    <a:cubicBezTo>
                      <a:pt x="35" y="6"/>
                      <a:pt x="18" y="1"/>
                      <a:pt x="0" y="0"/>
                    </a:cubicBezTo>
                    <a:close/>
                  </a:path>
                </a:pathLst>
              </a:custGeom>
              <a:solidFill>
                <a:srgbClr val="7D90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6" name="Freeform 20">
                <a:extLst>
                  <a:ext uri="{FF2B5EF4-FFF2-40B4-BE49-F238E27FC236}">
                    <a16:creationId xmlns:a16="http://schemas.microsoft.com/office/drawing/2014/main" id="{D1636C08-5015-E194-3EA9-3DD826AFA32D}"/>
                  </a:ext>
                </a:extLst>
              </p:cNvPr>
              <p:cNvSpPr>
                <a:spLocks/>
              </p:cNvSpPr>
              <p:nvPr/>
            </p:nvSpPr>
            <p:spPr bwMode="auto">
              <a:xfrm>
                <a:off x="1032685" y="2930044"/>
                <a:ext cx="57463" cy="235076"/>
              </a:xfrm>
              <a:custGeom>
                <a:avLst/>
                <a:gdLst>
                  <a:gd name="T0" fmla="*/ 23 w 23"/>
                  <a:gd name="T1" fmla="*/ 91 h 95"/>
                  <a:gd name="T2" fmla="*/ 18 w 23"/>
                  <a:gd name="T3" fmla="*/ 95 h 95"/>
                  <a:gd name="T4" fmla="*/ 5 w 23"/>
                  <a:gd name="T5" fmla="*/ 95 h 95"/>
                  <a:gd name="T6" fmla="*/ 0 w 23"/>
                  <a:gd name="T7" fmla="*/ 91 h 95"/>
                  <a:gd name="T8" fmla="*/ 0 w 23"/>
                  <a:gd name="T9" fmla="*/ 5 h 95"/>
                  <a:gd name="T10" fmla="*/ 5 w 23"/>
                  <a:gd name="T11" fmla="*/ 0 h 95"/>
                  <a:gd name="T12" fmla="*/ 18 w 23"/>
                  <a:gd name="T13" fmla="*/ 0 h 95"/>
                  <a:gd name="T14" fmla="*/ 23 w 23"/>
                  <a:gd name="T15" fmla="*/ 5 h 95"/>
                  <a:gd name="T16" fmla="*/ 23 w 23"/>
                  <a:gd name="T17"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5">
                    <a:moveTo>
                      <a:pt x="23" y="91"/>
                    </a:moveTo>
                    <a:cubicBezTo>
                      <a:pt x="23" y="93"/>
                      <a:pt x="21" y="95"/>
                      <a:pt x="18" y="95"/>
                    </a:cubicBezTo>
                    <a:cubicBezTo>
                      <a:pt x="5" y="95"/>
                      <a:pt x="5" y="95"/>
                      <a:pt x="5" y="95"/>
                    </a:cubicBezTo>
                    <a:cubicBezTo>
                      <a:pt x="2" y="95"/>
                      <a:pt x="0" y="93"/>
                      <a:pt x="0" y="91"/>
                    </a:cubicBezTo>
                    <a:cubicBezTo>
                      <a:pt x="0" y="5"/>
                      <a:pt x="0" y="5"/>
                      <a:pt x="0" y="5"/>
                    </a:cubicBezTo>
                    <a:cubicBezTo>
                      <a:pt x="0" y="2"/>
                      <a:pt x="2" y="0"/>
                      <a:pt x="5" y="0"/>
                    </a:cubicBezTo>
                    <a:cubicBezTo>
                      <a:pt x="18" y="0"/>
                      <a:pt x="18" y="0"/>
                      <a:pt x="18" y="0"/>
                    </a:cubicBezTo>
                    <a:cubicBezTo>
                      <a:pt x="21" y="0"/>
                      <a:pt x="23" y="2"/>
                      <a:pt x="23" y="5"/>
                    </a:cubicBezTo>
                    <a:lnTo>
                      <a:pt x="23" y="91"/>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7" name="Freeform 21">
                <a:extLst>
                  <a:ext uri="{FF2B5EF4-FFF2-40B4-BE49-F238E27FC236}">
                    <a16:creationId xmlns:a16="http://schemas.microsoft.com/office/drawing/2014/main" id="{80FA71A3-5118-AF4E-104E-E3C47111A90F}"/>
                  </a:ext>
                </a:extLst>
              </p:cNvPr>
              <p:cNvSpPr>
                <a:spLocks/>
              </p:cNvSpPr>
              <p:nvPr/>
            </p:nvSpPr>
            <p:spPr bwMode="auto">
              <a:xfrm>
                <a:off x="958506" y="2991687"/>
                <a:ext cx="54329" cy="173434"/>
              </a:xfrm>
              <a:custGeom>
                <a:avLst/>
                <a:gdLst>
                  <a:gd name="T0" fmla="*/ 22 w 22"/>
                  <a:gd name="T1" fmla="*/ 66 h 70"/>
                  <a:gd name="T2" fmla="*/ 18 w 22"/>
                  <a:gd name="T3" fmla="*/ 70 h 70"/>
                  <a:gd name="T4" fmla="*/ 4 w 22"/>
                  <a:gd name="T5" fmla="*/ 70 h 70"/>
                  <a:gd name="T6" fmla="*/ 0 w 22"/>
                  <a:gd name="T7" fmla="*/ 66 h 70"/>
                  <a:gd name="T8" fmla="*/ 0 w 22"/>
                  <a:gd name="T9" fmla="*/ 5 h 70"/>
                  <a:gd name="T10" fmla="*/ 4 w 22"/>
                  <a:gd name="T11" fmla="*/ 0 h 70"/>
                  <a:gd name="T12" fmla="*/ 18 w 22"/>
                  <a:gd name="T13" fmla="*/ 0 h 70"/>
                  <a:gd name="T14" fmla="*/ 22 w 22"/>
                  <a:gd name="T15" fmla="*/ 5 h 70"/>
                  <a:gd name="T16" fmla="*/ 22 w 22"/>
                  <a:gd name="T17"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70">
                    <a:moveTo>
                      <a:pt x="22" y="66"/>
                    </a:moveTo>
                    <a:cubicBezTo>
                      <a:pt x="22" y="68"/>
                      <a:pt x="20" y="70"/>
                      <a:pt x="18" y="70"/>
                    </a:cubicBezTo>
                    <a:cubicBezTo>
                      <a:pt x="4" y="70"/>
                      <a:pt x="4" y="70"/>
                      <a:pt x="4" y="70"/>
                    </a:cubicBezTo>
                    <a:cubicBezTo>
                      <a:pt x="2" y="70"/>
                      <a:pt x="0" y="68"/>
                      <a:pt x="0" y="66"/>
                    </a:cubicBezTo>
                    <a:cubicBezTo>
                      <a:pt x="0" y="5"/>
                      <a:pt x="0" y="5"/>
                      <a:pt x="0" y="5"/>
                    </a:cubicBezTo>
                    <a:cubicBezTo>
                      <a:pt x="0" y="2"/>
                      <a:pt x="2" y="0"/>
                      <a:pt x="4" y="0"/>
                    </a:cubicBezTo>
                    <a:cubicBezTo>
                      <a:pt x="18" y="0"/>
                      <a:pt x="18" y="0"/>
                      <a:pt x="18" y="0"/>
                    </a:cubicBezTo>
                    <a:cubicBezTo>
                      <a:pt x="20" y="0"/>
                      <a:pt x="22" y="2"/>
                      <a:pt x="22" y="5"/>
                    </a:cubicBezTo>
                    <a:lnTo>
                      <a:pt x="22" y="66"/>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8" name="Freeform 22">
                <a:extLst>
                  <a:ext uri="{FF2B5EF4-FFF2-40B4-BE49-F238E27FC236}">
                    <a16:creationId xmlns:a16="http://schemas.microsoft.com/office/drawing/2014/main" id="{661D8CDB-E57D-2CB0-D2E4-5DC8CD239E9C}"/>
                  </a:ext>
                </a:extLst>
              </p:cNvPr>
              <p:cNvSpPr>
                <a:spLocks/>
              </p:cNvSpPr>
              <p:nvPr/>
            </p:nvSpPr>
            <p:spPr bwMode="auto">
              <a:xfrm>
                <a:off x="882237" y="3056462"/>
                <a:ext cx="56418" cy="108657"/>
              </a:xfrm>
              <a:custGeom>
                <a:avLst/>
                <a:gdLst>
                  <a:gd name="T0" fmla="*/ 23 w 23"/>
                  <a:gd name="T1" fmla="*/ 40 h 44"/>
                  <a:gd name="T2" fmla="*/ 18 w 23"/>
                  <a:gd name="T3" fmla="*/ 44 h 44"/>
                  <a:gd name="T4" fmla="*/ 5 w 23"/>
                  <a:gd name="T5" fmla="*/ 44 h 44"/>
                  <a:gd name="T6" fmla="*/ 0 w 23"/>
                  <a:gd name="T7" fmla="*/ 40 h 44"/>
                  <a:gd name="T8" fmla="*/ 0 w 23"/>
                  <a:gd name="T9" fmla="*/ 4 h 44"/>
                  <a:gd name="T10" fmla="*/ 5 w 23"/>
                  <a:gd name="T11" fmla="*/ 0 h 44"/>
                  <a:gd name="T12" fmla="*/ 18 w 23"/>
                  <a:gd name="T13" fmla="*/ 0 h 44"/>
                  <a:gd name="T14" fmla="*/ 23 w 23"/>
                  <a:gd name="T15" fmla="*/ 4 h 44"/>
                  <a:gd name="T16" fmla="*/ 23 w 23"/>
                  <a:gd name="T1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4">
                    <a:moveTo>
                      <a:pt x="23" y="40"/>
                    </a:moveTo>
                    <a:cubicBezTo>
                      <a:pt x="23" y="42"/>
                      <a:pt x="21" y="44"/>
                      <a:pt x="18" y="44"/>
                    </a:cubicBezTo>
                    <a:cubicBezTo>
                      <a:pt x="5" y="44"/>
                      <a:pt x="5" y="44"/>
                      <a:pt x="5" y="44"/>
                    </a:cubicBezTo>
                    <a:cubicBezTo>
                      <a:pt x="2" y="44"/>
                      <a:pt x="0" y="42"/>
                      <a:pt x="0" y="40"/>
                    </a:cubicBezTo>
                    <a:cubicBezTo>
                      <a:pt x="0" y="4"/>
                      <a:pt x="0" y="4"/>
                      <a:pt x="0" y="4"/>
                    </a:cubicBezTo>
                    <a:cubicBezTo>
                      <a:pt x="0" y="2"/>
                      <a:pt x="2" y="0"/>
                      <a:pt x="5" y="0"/>
                    </a:cubicBezTo>
                    <a:cubicBezTo>
                      <a:pt x="18" y="0"/>
                      <a:pt x="18" y="0"/>
                      <a:pt x="18" y="0"/>
                    </a:cubicBezTo>
                    <a:cubicBezTo>
                      <a:pt x="21" y="0"/>
                      <a:pt x="23" y="2"/>
                      <a:pt x="23" y="4"/>
                    </a:cubicBezTo>
                    <a:lnTo>
                      <a:pt x="23" y="40"/>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grpSp>
      </p:grpSp>
      <p:sp>
        <p:nvSpPr>
          <p:cNvPr id="39" name="TextBox 38">
            <a:extLst>
              <a:ext uri="{FF2B5EF4-FFF2-40B4-BE49-F238E27FC236}">
                <a16:creationId xmlns:a16="http://schemas.microsoft.com/office/drawing/2014/main" id="{6BD99838-364F-6BFC-B4A0-C1403E1FE3D4}"/>
              </a:ext>
            </a:extLst>
          </p:cNvPr>
          <p:cNvSpPr txBox="1"/>
          <p:nvPr/>
        </p:nvSpPr>
        <p:spPr>
          <a:xfrm>
            <a:off x="2937378" y="1857023"/>
            <a:ext cx="873957"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VISION</a:t>
            </a:r>
          </a:p>
        </p:txBody>
      </p:sp>
      <p:sp>
        <p:nvSpPr>
          <p:cNvPr id="40" name="TextBox 39">
            <a:extLst>
              <a:ext uri="{FF2B5EF4-FFF2-40B4-BE49-F238E27FC236}">
                <a16:creationId xmlns:a16="http://schemas.microsoft.com/office/drawing/2014/main" id="{774C7669-8F11-C2A9-A60A-D293F6AF554A}"/>
              </a:ext>
            </a:extLst>
          </p:cNvPr>
          <p:cNvSpPr txBox="1"/>
          <p:nvPr/>
        </p:nvSpPr>
        <p:spPr>
          <a:xfrm>
            <a:off x="2602606" y="2403870"/>
            <a:ext cx="1208729" cy="307777"/>
          </a:xfrm>
          <a:prstGeom prst="rect">
            <a:avLst/>
          </a:prstGeom>
          <a:noFill/>
        </p:spPr>
        <p:txBody>
          <a:bodyPr wrap="none" rtlCol="0">
            <a:spAutoFit/>
          </a:bodyPr>
          <a:lstStyle/>
          <a:p>
            <a:pPr algn="r">
              <a:buClr>
                <a:schemeClr val="tx2"/>
              </a:buClr>
            </a:pPr>
            <a:r>
              <a:rPr lang="en-US" sz="1400" b="1" dirty="0">
                <a:latin typeface="BUTLER-EXTRABOLD" panose="02000503090000020003" pitchFamily="2" charset="77"/>
              </a:rPr>
              <a:t>STRATEGY</a:t>
            </a:r>
          </a:p>
        </p:txBody>
      </p:sp>
      <p:sp>
        <p:nvSpPr>
          <p:cNvPr id="153" name="TextBox 152">
            <a:extLst>
              <a:ext uri="{FF2B5EF4-FFF2-40B4-BE49-F238E27FC236}">
                <a16:creationId xmlns:a16="http://schemas.microsoft.com/office/drawing/2014/main" id="{CC277101-E08F-CB79-5EE7-CFA503FA56F6}"/>
              </a:ext>
            </a:extLst>
          </p:cNvPr>
          <p:cNvSpPr txBox="1"/>
          <p:nvPr/>
        </p:nvSpPr>
        <p:spPr>
          <a:xfrm>
            <a:off x="2003613" y="2969251"/>
            <a:ext cx="1763624"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OPPORTUNITIES</a:t>
            </a:r>
          </a:p>
        </p:txBody>
      </p:sp>
      <p:sp>
        <p:nvSpPr>
          <p:cNvPr id="154" name="TextBox 153">
            <a:extLst>
              <a:ext uri="{FF2B5EF4-FFF2-40B4-BE49-F238E27FC236}">
                <a16:creationId xmlns:a16="http://schemas.microsoft.com/office/drawing/2014/main" id="{9CAB9755-BF62-78F1-2909-689E294B00B0}"/>
              </a:ext>
            </a:extLst>
          </p:cNvPr>
          <p:cNvSpPr txBox="1"/>
          <p:nvPr/>
        </p:nvSpPr>
        <p:spPr>
          <a:xfrm>
            <a:off x="2149486" y="4118626"/>
            <a:ext cx="1592104"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EXPERIMENTS</a:t>
            </a:r>
          </a:p>
        </p:txBody>
      </p:sp>
      <p:sp>
        <p:nvSpPr>
          <p:cNvPr id="155" name="TextBox 154">
            <a:extLst>
              <a:ext uri="{FF2B5EF4-FFF2-40B4-BE49-F238E27FC236}">
                <a16:creationId xmlns:a16="http://schemas.microsoft.com/office/drawing/2014/main" id="{B5612098-14C8-5CA1-0252-31DDE6D17A1B}"/>
              </a:ext>
            </a:extLst>
          </p:cNvPr>
          <p:cNvSpPr txBox="1"/>
          <p:nvPr/>
        </p:nvSpPr>
        <p:spPr>
          <a:xfrm>
            <a:off x="2471690" y="3555214"/>
            <a:ext cx="1295547"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SOLUTIONS</a:t>
            </a:r>
          </a:p>
        </p:txBody>
      </p:sp>
      <p:sp>
        <p:nvSpPr>
          <p:cNvPr id="156" name="TextBox 155">
            <a:extLst>
              <a:ext uri="{FF2B5EF4-FFF2-40B4-BE49-F238E27FC236}">
                <a16:creationId xmlns:a16="http://schemas.microsoft.com/office/drawing/2014/main" id="{B75A2987-355D-0E6F-1813-F3B7C03BA7F2}"/>
              </a:ext>
            </a:extLst>
          </p:cNvPr>
          <p:cNvSpPr txBox="1"/>
          <p:nvPr/>
        </p:nvSpPr>
        <p:spPr>
          <a:xfrm>
            <a:off x="2600188" y="4697012"/>
            <a:ext cx="1167051"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DELIVERY</a:t>
            </a:r>
          </a:p>
        </p:txBody>
      </p:sp>
      <p:grpSp>
        <p:nvGrpSpPr>
          <p:cNvPr id="157" name="Group 156">
            <a:extLst>
              <a:ext uri="{FF2B5EF4-FFF2-40B4-BE49-F238E27FC236}">
                <a16:creationId xmlns:a16="http://schemas.microsoft.com/office/drawing/2014/main" id="{EA74945F-7D58-08E3-F6C1-0796C1E25A03}"/>
              </a:ext>
            </a:extLst>
          </p:cNvPr>
          <p:cNvGrpSpPr/>
          <p:nvPr/>
        </p:nvGrpSpPr>
        <p:grpSpPr>
          <a:xfrm>
            <a:off x="3801055" y="2916571"/>
            <a:ext cx="429768" cy="429768"/>
            <a:chOff x="10984545" y="3386354"/>
            <a:chExt cx="921591" cy="921591"/>
          </a:xfrm>
          <a:solidFill>
            <a:srgbClr val="000000">
              <a:alpha val="25098"/>
            </a:srgbClr>
          </a:solidFill>
        </p:grpSpPr>
        <p:sp>
          <p:nvSpPr>
            <p:cNvPr id="158" name="Oval 157">
              <a:extLst>
                <a:ext uri="{FF2B5EF4-FFF2-40B4-BE49-F238E27FC236}">
                  <a16:creationId xmlns:a16="http://schemas.microsoft.com/office/drawing/2014/main" id="{E49F52FC-3B22-E1B8-C6A4-A8F0DB2ECF7F}"/>
                </a:ext>
              </a:extLst>
            </p:cNvPr>
            <p:cNvSpPr/>
            <p:nvPr/>
          </p:nvSpPr>
          <p:spPr>
            <a:xfrm>
              <a:off x="10984545" y="3386354"/>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159" name="Group 158">
              <a:extLst>
                <a:ext uri="{FF2B5EF4-FFF2-40B4-BE49-F238E27FC236}">
                  <a16:creationId xmlns:a16="http://schemas.microsoft.com/office/drawing/2014/main" id="{BBD23223-03E3-6C1F-A9B5-91DE42C3464B}"/>
                </a:ext>
              </a:extLst>
            </p:cNvPr>
            <p:cNvGrpSpPr/>
            <p:nvPr/>
          </p:nvGrpSpPr>
          <p:grpSpPr>
            <a:xfrm>
              <a:off x="10987869" y="3531607"/>
              <a:ext cx="914942" cy="601181"/>
              <a:chOff x="169863" y="1258888"/>
              <a:chExt cx="6726238" cy="4419600"/>
            </a:xfrm>
            <a:grpFill/>
          </p:grpSpPr>
          <p:sp>
            <p:nvSpPr>
              <p:cNvPr id="160" name="Freeform 9">
                <a:extLst>
                  <a:ext uri="{FF2B5EF4-FFF2-40B4-BE49-F238E27FC236}">
                    <a16:creationId xmlns:a16="http://schemas.microsoft.com/office/drawing/2014/main" id="{1DED780E-3295-82D2-4478-B4F21877D4E4}"/>
                  </a:ext>
                </a:extLst>
              </p:cNvPr>
              <p:cNvSpPr>
                <a:spLocks/>
              </p:cNvSpPr>
              <p:nvPr/>
            </p:nvSpPr>
            <p:spPr bwMode="auto">
              <a:xfrm>
                <a:off x="169863" y="2882900"/>
                <a:ext cx="3533775" cy="2795588"/>
              </a:xfrm>
              <a:custGeom>
                <a:avLst/>
                <a:gdLst/>
                <a:ahLst/>
                <a:cxnLst>
                  <a:cxn ang="0">
                    <a:pos x="1018" y="0"/>
                  </a:cxn>
                  <a:cxn ang="0">
                    <a:pos x="1018" y="393"/>
                  </a:cxn>
                  <a:cxn ang="0">
                    <a:pos x="1135" y="397"/>
                  </a:cxn>
                  <a:cxn ang="0">
                    <a:pos x="1246" y="409"/>
                  </a:cxn>
                  <a:cxn ang="0">
                    <a:pos x="1348" y="431"/>
                  </a:cxn>
                  <a:cxn ang="0">
                    <a:pos x="1443" y="461"/>
                  </a:cxn>
                  <a:cxn ang="0">
                    <a:pos x="1529" y="497"/>
                  </a:cxn>
                  <a:cxn ang="0">
                    <a:pos x="1610" y="540"/>
                  </a:cxn>
                  <a:cxn ang="0">
                    <a:pos x="1685" y="590"/>
                  </a:cxn>
                  <a:cxn ang="0">
                    <a:pos x="1753" y="645"/>
                  </a:cxn>
                  <a:cxn ang="0">
                    <a:pos x="1816" y="701"/>
                  </a:cxn>
                  <a:cxn ang="0">
                    <a:pos x="1873" y="765"/>
                  </a:cxn>
                  <a:cxn ang="0">
                    <a:pos x="1923" y="831"/>
                  </a:cxn>
                  <a:cxn ang="0">
                    <a:pos x="1968" y="899"/>
                  </a:cxn>
                  <a:cxn ang="0">
                    <a:pos x="2011" y="967"/>
                  </a:cxn>
                  <a:cxn ang="0">
                    <a:pos x="2047" y="1037"/>
                  </a:cxn>
                  <a:cxn ang="0">
                    <a:pos x="2079" y="1110"/>
                  </a:cxn>
                  <a:cxn ang="0">
                    <a:pos x="2106" y="1180"/>
                  </a:cxn>
                  <a:cxn ang="0">
                    <a:pos x="2131" y="1248"/>
                  </a:cxn>
                  <a:cxn ang="0">
                    <a:pos x="2151" y="1316"/>
                  </a:cxn>
                  <a:cxn ang="0">
                    <a:pos x="2169" y="1382"/>
                  </a:cxn>
                  <a:cxn ang="0">
                    <a:pos x="2183" y="1446"/>
                  </a:cxn>
                  <a:cxn ang="0">
                    <a:pos x="2194" y="1505"/>
                  </a:cxn>
                  <a:cxn ang="0">
                    <a:pos x="2205" y="1559"/>
                  </a:cxn>
                  <a:cxn ang="0">
                    <a:pos x="2212" y="1609"/>
                  </a:cxn>
                  <a:cxn ang="0">
                    <a:pos x="2217" y="1652"/>
                  </a:cxn>
                  <a:cxn ang="0">
                    <a:pos x="2221" y="1691"/>
                  </a:cxn>
                  <a:cxn ang="0">
                    <a:pos x="2223" y="1720"/>
                  </a:cxn>
                  <a:cxn ang="0">
                    <a:pos x="2226" y="1743"/>
                  </a:cxn>
                  <a:cxn ang="0">
                    <a:pos x="2226" y="1761"/>
                  </a:cxn>
                  <a:cxn ang="0">
                    <a:pos x="1699" y="1761"/>
                  </a:cxn>
                  <a:cxn ang="0">
                    <a:pos x="1701" y="1659"/>
                  </a:cxn>
                  <a:cxn ang="0">
                    <a:pos x="1696" y="1564"/>
                  </a:cxn>
                  <a:cxn ang="0">
                    <a:pos x="1683" y="1478"/>
                  </a:cxn>
                  <a:cxn ang="0">
                    <a:pos x="1665" y="1400"/>
                  </a:cxn>
                  <a:cxn ang="0">
                    <a:pos x="1642" y="1328"/>
                  </a:cxn>
                  <a:cxn ang="0">
                    <a:pos x="1613" y="1264"/>
                  </a:cxn>
                  <a:cxn ang="0">
                    <a:pos x="1581" y="1205"/>
                  </a:cxn>
                  <a:cxn ang="0">
                    <a:pos x="1545" y="1155"/>
                  </a:cxn>
                  <a:cxn ang="0">
                    <a:pos x="1504" y="1110"/>
                  </a:cxn>
                  <a:cxn ang="0">
                    <a:pos x="1463" y="1069"/>
                  </a:cxn>
                  <a:cxn ang="0">
                    <a:pos x="1420" y="1033"/>
                  </a:cxn>
                  <a:cxn ang="0">
                    <a:pos x="1378" y="1003"/>
                  </a:cxn>
                  <a:cxn ang="0">
                    <a:pos x="1332" y="978"/>
                  </a:cxn>
                  <a:cxn ang="0">
                    <a:pos x="1289" y="956"/>
                  </a:cxn>
                  <a:cxn ang="0">
                    <a:pos x="1246" y="937"/>
                  </a:cxn>
                  <a:cxn ang="0">
                    <a:pos x="1206" y="924"/>
                  </a:cxn>
                  <a:cxn ang="0">
                    <a:pos x="1167" y="913"/>
                  </a:cxn>
                  <a:cxn ang="0">
                    <a:pos x="1131" y="903"/>
                  </a:cxn>
                  <a:cxn ang="0">
                    <a:pos x="1099" y="897"/>
                  </a:cxn>
                  <a:cxn ang="0">
                    <a:pos x="1072" y="892"/>
                  </a:cxn>
                  <a:cxn ang="0">
                    <a:pos x="1050" y="890"/>
                  </a:cxn>
                  <a:cxn ang="0">
                    <a:pos x="1031" y="888"/>
                  </a:cxn>
                  <a:cxn ang="0">
                    <a:pos x="1018" y="888"/>
                  </a:cxn>
                  <a:cxn ang="0">
                    <a:pos x="1018" y="1271"/>
                  </a:cxn>
                  <a:cxn ang="0">
                    <a:pos x="0" y="636"/>
                  </a:cxn>
                  <a:cxn ang="0">
                    <a:pos x="1018" y="0"/>
                  </a:cxn>
                </a:cxnLst>
                <a:rect l="0" t="0" r="r" b="b"/>
                <a:pathLst>
                  <a:path w="2226" h="1761">
                    <a:moveTo>
                      <a:pt x="1018" y="0"/>
                    </a:moveTo>
                    <a:lnTo>
                      <a:pt x="1018" y="393"/>
                    </a:lnTo>
                    <a:lnTo>
                      <a:pt x="1135" y="397"/>
                    </a:lnTo>
                    <a:lnTo>
                      <a:pt x="1246" y="409"/>
                    </a:lnTo>
                    <a:lnTo>
                      <a:pt x="1348" y="431"/>
                    </a:lnTo>
                    <a:lnTo>
                      <a:pt x="1443" y="461"/>
                    </a:lnTo>
                    <a:lnTo>
                      <a:pt x="1529" y="497"/>
                    </a:lnTo>
                    <a:lnTo>
                      <a:pt x="1610" y="540"/>
                    </a:lnTo>
                    <a:lnTo>
                      <a:pt x="1685" y="590"/>
                    </a:lnTo>
                    <a:lnTo>
                      <a:pt x="1753" y="645"/>
                    </a:lnTo>
                    <a:lnTo>
                      <a:pt x="1816" y="701"/>
                    </a:lnTo>
                    <a:lnTo>
                      <a:pt x="1873" y="765"/>
                    </a:lnTo>
                    <a:lnTo>
                      <a:pt x="1923" y="831"/>
                    </a:lnTo>
                    <a:lnTo>
                      <a:pt x="1968" y="899"/>
                    </a:lnTo>
                    <a:lnTo>
                      <a:pt x="2011" y="967"/>
                    </a:lnTo>
                    <a:lnTo>
                      <a:pt x="2047" y="1037"/>
                    </a:lnTo>
                    <a:lnTo>
                      <a:pt x="2079" y="1110"/>
                    </a:lnTo>
                    <a:lnTo>
                      <a:pt x="2106" y="1180"/>
                    </a:lnTo>
                    <a:lnTo>
                      <a:pt x="2131" y="1248"/>
                    </a:lnTo>
                    <a:lnTo>
                      <a:pt x="2151" y="1316"/>
                    </a:lnTo>
                    <a:lnTo>
                      <a:pt x="2169" y="1382"/>
                    </a:lnTo>
                    <a:lnTo>
                      <a:pt x="2183" y="1446"/>
                    </a:lnTo>
                    <a:lnTo>
                      <a:pt x="2194" y="1505"/>
                    </a:lnTo>
                    <a:lnTo>
                      <a:pt x="2205" y="1559"/>
                    </a:lnTo>
                    <a:lnTo>
                      <a:pt x="2212" y="1609"/>
                    </a:lnTo>
                    <a:lnTo>
                      <a:pt x="2217" y="1652"/>
                    </a:lnTo>
                    <a:lnTo>
                      <a:pt x="2221" y="1691"/>
                    </a:lnTo>
                    <a:lnTo>
                      <a:pt x="2223" y="1720"/>
                    </a:lnTo>
                    <a:lnTo>
                      <a:pt x="2226" y="1743"/>
                    </a:lnTo>
                    <a:lnTo>
                      <a:pt x="2226" y="1761"/>
                    </a:lnTo>
                    <a:lnTo>
                      <a:pt x="1699" y="1761"/>
                    </a:lnTo>
                    <a:lnTo>
                      <a:pt x="1701" y="1659"/>
                    </a:lnTo>
                    <a:lnTo>
                      <a:pt x="1696" y="1564"/>
                    </a:lnTo>
                    <a:lnTo>
                      <a:pt x="1683" y="1478"/>
                    </a:lnTo>
                    <a:lnTo>
                      <a:pt x="1665" y="1400"/>
                    </a:lnTo>
                    <a:lnTo>
                      <a:pt x="1642" y="1328"/>
                    </a:lnTo>
                    <a:lnTo>
                      <a:pt x="1613" y="1264"/>
                    </a:lnTo>
                    <a:lnTo>
                      <a:pt x="1581" y="1205"/>
                    </a:lnTo>
                    <a:lnTo>
                      <a:pt x="1545" y="1155"/>
                    </a:lnTo>
                    <a:lnTo>
                      <a:pt x="1504" y="1110"/>
                    </a:lnTo>
                    <a:lnTo>
                      <a:pt x="1463" y="1069"/>
                    </a:lnTo>
                    <a:lnTo>
                      <a:pt x="1420" y="1033"/>
                    </a:lnTo>
                    <a:lnTo>
                      <a:pt x="1378" y="1003"/>
                    </a:lnTo>
                    <a:lnTo>
                      <a:pt x="1332" y="978"/>
                    </a:lnTo>
                    <a:lnTo>
                      <a:pt x="1289" y="956"/>
                    </a:lnTo>
                    <a:lnTo>
                      <a:pt x="1246" y="937"/>
                    </a:lnTo>
                    <a:lnTo>
                      <a:pt x="1206" y="924"/>
                    </a:lnTo>
                    <a:lnTo>
                      <a:pt x="1167" y="913"/>
                    </a:lnTo>
                    <a:lnTo>
                      <a:pt x="1131" y="903"/>
                    </a:lnTo>
                    <a:lnTo>
                      <a:pt x="1099" y="897"/>
                    </a:lnTo>
                    <a:lnTo>
                      <a:pt x="1072" y="892"/>
                    </a:lnTo>
                    <a:lnTo>
                      <a:pt x="1050" y="890"/>
                    </a:lnTo>
                    <a:lnTo>
                      <a:pt x="1031" y="888"/>
                    </a:lnTo>
                    <a:lnTo>
                      <a:pt x="1018" y="888"/>
                    </a:lnTo>
                    <a:lnTo>
                      <a:pt x="1018" y="1271"/>
                    </a:lnTo>
                    <a:lnTo>
                      <a:pt x="0" y="636"/>
                    </a:lnTo>
                    <a:lnTo>
                      <a:pt x="1018"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161" name="Freeform 10">
                <a:extLst>
                  <a:ext uri="{FF2B5EF4-FFF2-40B4-BE49-F238E27FC236}">
                    <a16:creationId xmlns:a16="http://schemas.microsoft.com/office/drawing/2014/main" id="{2DCF7E35-C8AA-BE11-07B3-CCBA64C3758E}"/>
                  </a:ext>
                </a:extLst>
              </p:cNvPr>
              <p:cNvSpPr>
                <a:spLocks/>
              </p:cNvSpPr>
              <p:nvPr/>
            </p:nvSpPr>
            <p:spPr bwMode="auto">
              <a:xfrm>
                <a:off x="3362326" y="2882900"/>
                <a:ext cx="3533775" cy="2795588"/>
              </a:xfrm>
              <a:custGeom>
                <a:avLst/>
                <a:gdLst/>
                <a:ahLst/>
                <a:cxnLst>
                  <a:cxn ang="0">
                    <a:pos x="1208" y="0"/>
                  </a:cxn>
                  <a:cxn ang="0">
                    <a:pos x="2226" y="636"/>
                  </a:cxn>
                  <a:cxn ang="0">
                    <a:pos x="1208" y="1271"/>
                  </a:cxn>
                  <a:cxn ang="0">
                    <a:pos x="1208" y="888"/>
                  </a:cxn>
                  <a:cxn ang="0">
                    <a:pos x="1194" y="888"/>
                  </a:cxn>
                  <a:cxn ang="0">
                    <a:pos x="1176" y="890"/>
                  </a:cxn>
                  <a:cxn ang="0">
                    <a:pos x="1153" y="892"/>
                  </a:cxn>
                  <a:cxn ang="0">
                    <a:pos x="1126" y="897"/>
                  </a:cxn>
                  <a:cxn ang="0">
                    <a:pos x="1095" y="903"/>
                  </a:cxn>
                  <a:cxn ang="0">
                    <a:pos x="1058" y="913"/>
                  </a:cxn>
                  <a:cxn ang="0">
                    <a:pos x="1020" y="924"/>
                  </a:cxn>
                  <a:cxn ang="0">
                    <a:pos x="979" y="937"/>
                  </a:cxn>
                  <a:cxn ang="0">
                    <a:pos x="936" y="956"/>
                  </a:cxn>
                  <a:cxn ang="0">
                    <a:pos x="893" y="978"/>
                  </a:cxn>
                  <a:cxn ang="0">
                    <a:pos x="850" y="1003"/>
                  </a:cxn>
                  <a:cxn ang="0">
                    <a:pos x="805" y="1033"/>
                  </a:cxn>
                  <a:cxn ang="0">
                    <a:pos x="762" y="1069"/>
                  </a:cxn>
                  <a:cxn ang="0">
                    <a:pos x="721" y="1110"/>
                  </a:cxn>
                  <a:cxn ang="0">
                    <a:pos x="683" y="1155"/>
                  </a:cxn>
                  <a:cxn ang="0">
                    <a:pos x="647" y="1205"/>
                  </a:cxn>
                  <a:cxn ang="0">
                    <a:pos x="613" y="1264"/>
                  </a:cxn>
                  <a:cxn ang="0">
                    <a:pos x="586" y="1328"/>
                  </a:cxn>
                  <a:cxn ang="0">
                    <a:pos x="561" y="1400"/>
                  </a:cxn>
                  <a:cxn ang="0">
                    <a:pos x="543" y="1478"/>
                  </a:cxn>
                  <a:cxn ang="0">
                    <a:pos x="531" y="1564"/>
                  </a:cxn>
                  <a:cxn ang="0">
                    <a:pos x="525" y="1659"/>
                  </a:cxn>
                  <a:cxn ang="0">
                    <a:pos x="527" y="1761"/>
                  </a:cxn>
                  <a:cxn ang="0">
                    <a:pos x="0" y="1761"/>
                  </a:cxn>
                  <a:cxn ang="0">
                    <a:pos x="0" y="1743"/>
                  </a:cxn>
                  <a:cxn ang="0">
                    <a:pos x="2" y="1720"/>
                  </a:cxn>
                  <a:cxn ang="0">
                    <a:pos x="4" y="1691"/>
                  </a:cxn>
                  <a:cxn ang="0">
                    <a:pos x="9" y="1652"/>
                  </a:cxn>
                  <a:cxn ang="0">
                    <a:pos x="13" y="1609"/>
                  </a:cxn>
                  <a:cxn ang="0">
                    <a:pos x="20" y="1559"/>
                  </a:cxn>
                  <a:cxn ang="0">
                    <a:pos x="32" y="1505"/>
                  </a:cxn>
                  <a:cxn ang="0">
                    <a:pos x="43" y="1446"/>
                  </a:cxn>
                  <a:cxn ang="0">
                    <a:pos x="56" y="1382"/>
                  </a:cxn>
                  <a:cxn ang="0">
                    <a:pos x="74" y="1316"/>
                  </a:cxn>
                  <a:cxn ang="0">
                    <a:pos x="95" y="1248"/>
                  </a:cxn>
                  <a:cxn ang="0">
                    <a:pos x="120" y="1180"/>
                  </a:cxn>
                  <a:cxn ang="0">
                    <a:pos x="147" y="1110"/>
                  </a:cxn>
                  <a:cxn ang="0">
                    <a:pos x="179" y="1037"/>
                  </a:cxn>
                  <a:cxn ang="0">
                    <a:pos x="215" y="967"/>
                  </a:cxn>
                  <a:cxn ang="0">
                    <a:pos x="258" y="899"/>
                  </a:cxn>
                  <a:cxn ang="0">
                    <a:pos x="303" y="831"/>
                  </a:cxn>
                  <a:cxn ang="0">
                    <a:pos x="353" y="765"/>
                  </a:cxn>
                  <a:cxn ang="0">
                    <a:pos x="409" y="701"/>
                  </a:cxn>
                  <a:cxn ang="0">
                    <a:pos x="473" y="645"/>
                  </a:cxn>
                  <a:cxn ang="0">
                    <a:pos x="540" y="590"/>
                  </a:cxn>
                  <a:cxn ang="0">
                    <a:pos x="615" y="540"/>
                  </a:cxn>
                  <a:cxn ang="0">
                    <a:pos x="696" y="497"/>
                  </a:cxn>
                  <a:cxn ang="0">
                    <a:pos x="782" y="461"/>
                  </a:cxn>
                  <a:cxn ang="0">
                    <a:pos x="877" y="431"/>
                  </a:cxn>
                  <a:cxn ang="0">
                    <a:pos x="979" y="409"/>
                  </a:cxn>
                  <a:cxn ang="0">
                    <a:pos x="1090" y="397"/>
                  </a:cxn>
                  <a:cxn ang="0">
                    <a:pos x="1208" y="393"/>
                  </a:cxn>
                  <a:cxn ang="0">
                    <a:pos x="1208" y="0"/>
                  </a:cxn>
                </a:cxnLst>
                <a:rect l="0" t="0" r="r" b="b"/>
                <a:pathLst>
                  <a:path w="2226" h="1761">
                    <a:moveTo>
                      <a:pt x="1208" y="0"/>
                    </a:moveTo>
                    <a:lnTo>
                      <a:pt x="2226" y="636"/>
                    </a:lnTo>
                    <a:lnTo>
                      <a:pt x="1208" y="1271"/>
                    </a:lnTo>
                    <a:lnTo>
                      <a:pt x="1208" y="888"/>
                    </a:lnTo>
                    <a:lnTo>
                      <a:pt x="1194" y="888"/>
                    </a:lnTo>
                    <a:lnTo>
                      <a:pt x="1176" y="890"/>
                    </a:lnTo>
                    <a:lnTo>
                      <a:pt x="1153" y="892"/>
                    </a:lnTo>
                    <a:lnTo>
                      <a:pt x="1126" y="897"/>
                    </a:lnTo>
                    <a:lnTo>
                      <a:pt x="1095" y="903"/>
                    </a:lnTo>
                    <a:lnTo>
                      <a:pt x="1058" y="913"/>
                    </a:lnTo>
                    <a:lnTo>
                      <a:pt x="1020" y="924"/>
                    </a:lnTo>
                    <a:lnTo>
                      <a:pt x="979" y="937"/>
                    </a:lnTo>
                    <a:lnTo>
                      <a:pt x="936" y="956"/>
                    </a:lnTo>
                    <a:lnTo>
                      <a:pt x="893" y="978"/>
                    </a:lnTo>
                    <a:lnTo>
                      <a:pt x="850" y="1003"/>
                    </a:lnTo>
                    <a:lnTo>
                      <a:pt x="805" y="1033"/>
                    </a:lnTo>
                    <a:lnTo>
                      <a:pt x="762" y="1069"/>
                    </a:lnTo>
                    <a:lnTo>
                      <a:pt x="721" y="1110"/>
                    </a:lnTo>
                    <a:lnTo>
                      <a:pt x="683" y="1155"/>
                    </a:lnTo>
                    <a:lnTo>
                      <a:pt x="647" y="1205"/>
                    </a:lnTo>
                    <a:lnTo>
                      <a:pt x="613" y="1264"/>
                    </a:lnTo>
                    <a:lnTo>
                      <a:pt x="586" y="1328"/>
                    </a:lnTo>
                    <a:lnTo>
                      <a:pt x="561" y="1400"/>
                    </a:lnTo>
                    <a:lnTo>
                      <a:pt x="543" y="1478"/>
                    </a:lnTo>
                    <a:lnTo>
                      <a:pt x="531" y="1564"/>
                    </a:lnTo>
                    <a:lnTo>
                      <a:pt x="525" y="1659"/>
                    </a:lnTo>
                    <a:lnTo>
                      <a:pt x="527" y="1761"/>
                    </a:lnTo>
                    <a:lnTo>
                      <a:pt x="0" y="1761"/>
                    </a:lnTo>
                    <a:lnTo>
                      <a:pt x="0" y="1743"/>
                    </a:lnTo>
                    <a:lnTo>
                      <a:pt x="2" y="1720"/>
                    </a:lnTo>
                    <a:lnTo>
                      <a:pt x="4" y="1691"/>
                    </a:lnTo>
                    <a:lnTo>
                      <a:pt x="9" y="1652"/>
                    </a:lnTo>
                    <a:lnTo>
                      <a:pt x="13" y="1609"/>
                    </a:lnTo>
                    <a:lnTo>
                      <a:pt x="20" y="1559"/>
                    </a:lnTo>
                    <a:lnTo>
                      <a:pt x="32" y="1505"/>
                    </a:lnTo>
                    <a:lnTo>
                      <a:pt x="43" y="1446"/>
                    </a:lnTo>
                    <a:lnTo>
                      <a:pt x="56" y="1382"/>
                    </a:lnTo>
                    <a:lnTo>
                      <a:pt x="74" y="1316"/>
                    </a:lnTo>
                    <a:lnTo>
                      <a:pt x="95" y="1248"/>
                    </a:lnTo>
                    <a:lnTo>
                      <a:pt x="120" y="1180"/>
                    </a:lnTo>
                    <a:lnTo>
                      <a:pt x="147" y="1110"/>
                    </a:lnTo>
                    <a:lnTo>
                      <a:pt x="179" y="1037"/>
                    </a:lnTo>
                    <a:lnTo>
                      <a:pt x="215" y="967"/>
                    </a:lnTo>
                    <a:lnTo>
                      <a:pt x="258" y="899"/>
                    </a:lnTo>
                    <a:lnTo>
                      <a:pt x="303" y="831"/>
                    </a:lnTo>
                    <a:lnTo>
                      <a:pt x="353" y="765"/>
                    </a:lnTo>
                    <a:lnTo>
                      <a:pt x="409" y="701"/>
                    </a:lnTo>
                    <a:lnTo>
                      <a:pt x="473" y="645"/>
                    </a:lnTo>
                    <a:lnTo>
                      <a:pt x="540" y="590"/>
                    </a:lnTo>
                    <a:lnTo>
                      <a:pt x="615" y="540"/>
                    </a:lnTo>
                    <a:lnTo>
                      <a:pt x="696" y="497"/>
                    </a:lnTo>
                    <a:lnTo>
                      <a:pt x="782" y="461"/>
                    </a:lnTo>
                    <a:lnTo>
                      <a:pt x="877" y="431"/>
                    </a:lnTo>
                    <a:lnTo>
                      <a:pt x="979" y="409"/>
                    </a:lnTo>
                    <a:lnTo>
                      <a:pt x="1090" y="397"/>
                    </a:lnTo>
                    <a:lnTo>
                      <a:pt x="1208" y="393"/>
                    </a:lnTo>
                    <a:lnTo>
                      <a:pt x="1208"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162" name="Freeform 11">
                <a:extLst>
                  <a:ext uri="{FF2B5EF4-FFF2-40B4-BE49-F238E27FC236}">
                    <a16:creationId xmlns:a16="http://schemas.microsoft.com/office/drawing/2014/main" id="{B7446201-3BBA-E865-42D8-06B3413700EF}"/>
                  </a:ext>
                </a:extLst>
              </p:cNvPr>
              <p:cNvSpPr>
                <a:spLocks/>
              </p:cNvSpPr>
              <p:nvPr/>
            </p:nvSpPr>
            <p:spPr bwMode="auto">
              <a:xfrm>
                <a:off x="2551113" y="1258888"/>
                <a:ext cx="2009775" cy="4419600"/>
              </a:xfrm>
              <a:custGeom>
                <a:avLst/>
                <a:gdLst/>
                <a:ahLst/>
                <a:cxnLst>
                  <a:cxn ang="0">
                    <a:pos x="633" y="0"/>
                  </a:cxn>
                  <a:cxn ang="0">
                    <a:pos x="950" y="510"/>
                  </a:cxn>
                  <a:cxn ang="0">
                    <a:pos x="1266" y="1023"/>
                  </a:cxn>
                  <a:cxn ang="0">
                    <a:pos x="918" y="1023"/>
                  </a:cxn>
                  <a:cxn ang="0">
                    <a:pos x="918" y="2784"/>
                  </a:cxn>
                  <a:cxn ang="0">
                    <a:pos x="321" y="2784"/>
                  </a:cxn>
                  <a:cxn ang="0">
                    <a:pos x="321" y="1023"/>
                  </a:cxn>
                  <a:cxn ang="0">
                    <a:pos x="0" y="1023"/>
                  </a:cxn>
                  <a:cxn ang="0">
                    <a:pos x="316" y="510"/>
                  </a:cxn>
                  <a:cxn ang="0">
                    <a:pos x="633" y="0"/>
                  </a:cxn>
                </a:cxnLst>
                <a:rect l="0" t="0" r="r" b="b"/>
                <a:pathLst>
                  <a:path w="1266" h="2784">
                    <a:moveTo>
                      <a:pt x="633" y="0"/>
                    </a:moveTo>
                    <a:lnTo>
                      <a:pt x="950" y="510"/>
                    </a:lnTo>
                    <a:lnTo>
                      <a:pt x="1266" y="1023"/>
                    </a:lnTo>
                    <a:lnTo>
                      <a:pt x="918" y="1023"/>
                    </a:lnTo>
                    <a:lnTo>
                      <a:pt x="918" y="2784"/>
                    </a:lnTo>
                    <a:lnTo>
                      <a:pt x="321" y="2784"/>
                    </a:lnTo>
                    <a:lnTo>
                      <a:pt x="321" y="1023"/>
                    </a:lnTo>
                    <a:lnTo>
                      <a:pt x="0" y="1023"/>
                    </a:lnTo>
                    <a:lnTo>
                      <a:pt x="316" y="510"/>
                    </a:lnTo>
                    <a:lnTo>
                      <a:pt x="633"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grpSp>
      </p:grpSp>
      <p:grpSp>
        <p:nvGrpSpPr>
          <p:cNvPr id="163" name="Group 162">
            <a:extLst>
              <a:ext uri="{FF2B5EF4-FFF2-40B4-BE49-F238E27FC236}">
                <a16:creationId xmlns:a16="http://schemas.microsoft.com/office/drawing/2014/main" id="{5DEB195E-BBE5-C9B0-8C2E-B0E4E96A7A3F}"/>
              </a:ext>
            </a:extLst>
          </p:cNvPr>
          <p:cNvGrpSpPr/>
          <p:nvPr/>
        </p:nvGrpSpPr>
        <p:grpSpPr>
          <a:xfrm>
            <a:off x="3801055" y="3482102"/>
            <a:ext cx="429768" cy="429768"/>
            <a:chOff x="3288867" y="3754651"/>
            <a:chExt cx="921591" cy="921591"/>
          </a:xfrm>
          <a:solidFill>
            <a:srgbClr val="000000">
              <a:alpha val="25098"/>
            </a:srgbClr>
          </a:solidFill>
        </p:grpSpPr>
        <p:sp>
          <p:nvSpPr>
            <p:cNvPr id="164" name="Oval 163">
              <a:extLst>
                <a:ext uri="{FF2B5EF4-FFF2-40B4-BE49-F238E27FC236}">
                  <a16:creationId xmlns:a16="http://schemas.microsoft.com/office/drawing/2014/main" id="{285FBE06-693B-810E-2BD8-167B58DF57F6}"/>
                </a:ext>
              </a:extLst>
            </p:cNvPr>
            <p:cNvSpPr/>
            <p:nvPr/>
          </p:nvSpPr>
          <p:spPr>
            <a:xfrm>
              <a:off x="3288867" y="3754651"/>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165" name="Group 164">
              <a:extLst>
                <a:ext uri="{FF2B5EF4-FFF2-40B4-BE49-F238E27FC236}">
                  <a16:creationId xmlns:a16="http://schemas.microsoft.com/office/drawing/2014/main" id="{44E9C2E0-B47A-D5D4-F0D1-40351B6B1256}"/>
                </a:ext>
              </a:extLst>
            </p:cNvPr>
            <p:cNvGrpSpPr/>
            <p:nvPr/>
          </p:nvGrpSpPr>
          <p:grpSpPr>
            <a:xfrm>
              <a:off x="3416630" y="3873828"/>
              <a:ext cx="698078" cy="698933"/>
              <a:chOff x="2489457" y="1295400"/>
              <a:chExt cx="4020998" cy="4025918"/>
            </a:xfrm>
            <a:grpFill/>
          </p:grpSpPr>
          <p:sp>
            <p:nvSpPr>
              <p:cNvPr id="166" name="Freeform 6">
                <a:extLst>
                  <a:ext uri="{FF2B5EF4-FFF2-40B4-BE49-F238E27FC236}">
                    <a16:creationId xmlns:a16="http://schemas.microsoft.com/office/drawing/2014/main" id="{C6AA7464-E342-1A45-46B1-D52433AF075B}"/>
                  </a:ext>
                </a:extLst>
              </p:cNvPr>
              <p:cNvSpPr>
                <a:spLocks/>
              </p:cNvSpPr>
              <p:nvPr/>
            </p:nvSpPr>
            <p:spPr bwMode="auto">
              <a:xfrm>
                <a:off x="4080795" y="3321483"/>
                <a:ext cx="1996553" cy="1999835"/>
              </a:xfrm>
              <a:custGeom>
                <a:avLst/>
                <a:gdLst/>
                <a:ahLst/>
                <a:cxnLst>
                  <a:cxn ang="0">
                    <a:pos x="636" y="3"/>
                  </a:cxn>
                  <a:cxn ang="0">
                    <a:pos x="653" y="16"/>
                  </a:cxn>
                  <a:cxn ang="0">
                    <a:pos x="652" y="58"/>
                  </a:cxn>
                  <a:cxn ang="0">
                    <a:pos x="639" y="92"/>
                  </a:cxn>
                  <a:cxn ang="0">
                    <a:pos x="627" y="140"/>
                  </a:cxn>
                  <a:cxn ang="0">
                    <a:pos x="642" y="207"/>
                  </a:cxn>
                  <a:cxn ang="0">
                    <a:pos x="694" y="255"/>
                  </a:cxn>
                  <a:cxn ang="0">
                    <a:pos x="763" y="263"/>
                  </a:cxn>
                  <a:cxn ang="0">
                    <a:pos x="835" y="215"/>
                  </a:cxn>
                  <a:cxn ang="0">
                    <a:pos x="854" y="140"/>
                  </a:cxn>
                  <a:cxn ang="0">
                    <a:pos x="841" y="92"/>
                  </a:cxn>
                  <a:cxn ang="0">
                    <a:pos x="829" y="58"/>
                  </a:cxn>
                  <a:cxn ang="0">
                    <a:pos x="824" y="24"/>
                  </a:cxn>
                  <a:cxn ang="0">
                    <a:pos x="852" y="1"/>
                  </a:cxn>
                  <a:cxn ang="0">
                    <a:pos x="1215" y="66"/>
                  </a:cxn>
                  <a:cxn ang="0">
                    <a:pos x="1202" y="387"/>
                  </a:cxn>
                  <a:cxn ang="0">
                    <a:pos x="1159" y="390"/>
                  </a:cxn>
                  <a:cxn ang="0">
                    <a:pos x="1134" y="380"/>
                  </a:cxn>
                  <a:cxn ang="0">
                    <a:pos x="1087" y="366"/>
                  </a:cxn>
                  <a:cxn ang="0">
                    <a:pos x="1020" y="372"/>
                  </a:cxn>
                  <a:cxn ang="0">
                    <a:pos x="960" y="433"/>
                  </a:cxn>
                  <a:cxn ang="0">
                    <a:pos x="960" y="522"/>
                  </a:cxn>
                  <a:cxn ang="0">
                    <a:pos x="1020" y="583"/>
                  </a:cxn>
                  <a:cxn ang="0">
                    <a:pos x="1087" y="589"/>
                  </a:cxn>
                  <a:cxn ang="0">
                    <a:pos x="1134" y="575"/>
                  </a:cxn>
                  <a:cxn ang="0">
                    <a:pos x="1159" y="564"/>
                  </a:cxn>
                  <a:cxn ang="0">
                    <a:pos x="1202" y="567"/>
                  </a:cxn>
                  <a:cxn ang="0">
                    <a:pos x="1215" y="890"/>
                  </a:cxn>
                  <a:cxn ang="0">
                    <a:pos x="848" y="956"/>
                  </a:cxn>
                  <a:cxn ang="0">
                    <a:pos x="808" y="990"/>
                  </a:cxn>
                  <a:cxn ang="0">
                    <a:pos x="812" y="1034"/>
                  </a:cxn>
                  <a:cxn ang="0">
                    <a:pos x="830" y="1084"/>
                  </a:cxn>
                  <a:cxn ang="0">
                    <a:pos x="836" y="1140"/>
                  </a:cxn>
                  <a:cxn ang="0">
                    <a:pos x="809" y="1191"/>
                  </a:cxn>
                  <a:cxn ang="0">
                    <a:pos x="740" y="1219"/>
                  </a:cxn>
                  <a:cxn ang="0">
                    <a:pos x="671" y="1191"/>
                  </a:cxn>
                  <a:cxn ang="0">
                    <a:pos x="649" y="1156"/>
                  </a:cxn>
                  <a:cxn ang="0">
                    <a:pos x="646" y="1098"/>
                  </a:cxn>
                  <a:cxn ang="0">
                    <a:pos x="664" y="1044"/>
                  </a:cxn>
                  <a:cxn ang="0">
                    <a:pos x="675" y="1003"/>
                  </a:cxn>
                  <a:cxn ang="0">
                    <a:pos x="647" y="960"/>
                  </a:cxn>
                  <a:cxn ang="0">
                    <a:pos x="264" y="601"/>
                  </a:cxn>
                  <a:cxn ang="0">
                    <a:pos x="240" y="550"/>
                  </a:cxn>
                  <a:cxn ang="0">
                    <a:pos x="185" y="549"/>
                  </a:cxn>
                  <a:cxn ang="0">
                    <a:pos x="162" y="558"/>
                  </a:cxn>
                  <a:cxn ang="0">
                    <a:pos x="118" y="572"/>
                  </a:cxn>
                  <a:cxn ang="0">
                    <a:pos x="60" y="568"/>
                  </a:cxn>
                  <a:cxn ang="0">
                    <a:pos x="7" y="515"/>
                  </a:cxn>
                  <a:cxn ang="0">
                    <a:pos x="5" y="446"/>
                  </a:cxn>
                  <a:cxn ang="0">
                    <a:pos x="45" y="395"/>
                  </a:cxn>
                  <a:cxn ang="0">
                    <a:pos x="107" y="380"/>
                  </a:cxn>
                  <a:cxn ang="0">
                    <a:pos x="151" y="392"/>
                  </a:cxn>
                  <a:cxn ang="0">
                    <a:pos x="182" y="405"/>
                  </a:cxn>
                  <a:cxn ang="0">
                    <a:pos x="224" y="411"/>
                  </a:cxn>
                  <a:cxn ang="0">
                    <a:pos x="257" y="384"/>
                  </a:cxn>
                </a:cxnLst>
                <a:rect l="0" t="0" r="r" b="b"/>
                <a:pathLst>
                  <a:path w="1217" h="1219">
                    <a:moveTo>
                      <a:pt x="264" y="0"/>
                    </a:moveTo>
                    <a:lnTo>
                      <a:pt x="617" y="0"/>
                    </a:lnTo>
                    <a:lnTo>
                      <a:pt x="627" y="1"/>
                    </a:lnTo>
                    <a:lnTo>
                      <a:pt x="636" y="3"/>
                    </a:lnTo>
                    <a:lnTo>
                      <a:pt x="646" y="8"/>
                    </a:lnTo>
                    <a:lnTo>
                      <a:pt x="649" y="11"/>
                    </a:lnTo>
                    <a:lnTo>
                      <a:pt x="651" y="13"/>
                    </a:lnTo>
                    <a:lnTo>
                      <a:pt x="653" y="16"/>
                    </a:lnTo>
                    <a:lnTo>
                      <a:pt x="656" y="24"/>
                    </a:lnTo>
                    <a:lnTo>
                      <a:pt x="658" y="34"/>
                    </a:lnTo>
                    <a:lnTo>
                      <a:pt x="656" y="45"/>
                    </a:lnTo>
                    <a:lnTo>
                      <a:pt x="652" y="58"/>
                    </a:lnTo>
                    <a:lnTo>
                      <a:pt x="650" y="63"/>
                    </a:lnTo>
                    <a:lnTo>
                      <a:pt x="647" y="72"/>
                    </a:lnTo>
                    <a:lnTo>
                      <a:pt x="643" y="81"/>
                    </a:lnTo>
                    <a:lnTo>
                      <a:pt x="639" y="92"/>
                    </a:lnTo>
                    <a:lnTo>
                      <a:pt x="635" y="104"/>
                    </a:lnTo>
                    <a:lnTo>
                      <a:pt x="632" y="116"/>
                    </a:lnTo>
                    <a:lnTo>
                      <a:pt x="629" y="129"/>
                    </a:lnTo>
                    <a:lnTo>
                      <a:pt x="627" y="140"/>
                    </a:lnTo>
                    <a:lnTo>
                      <a:pt x="626" y="151"/>
                    </a:lnTo>
                    <a:lnTo>
                      <a:pt x="627" y="171"/>
                    </a:lnTo>
                    <a:lnTo>
                      <a:pt x="633" y="189"/>
                    </a:lnTo>
                    <a:lnTo>
                      <a:pt x="642" y="207"/>
                    </a:lnTo>
                    <a:lnTo>
                      <a:pt x="652" y="223"/>
                    </a:lnTo>
                    <a:lnTo>
                      <a:pt x="665" y="237"/>
                    </a:lnTo>
                    <a:lnTo>
                      <a:pt x="681" y="248"/>
                    </a:lnTo>
                    <a:lnTo>
                      <a:pt x="694" y="255"/>
                    </a:lnTo>
                    <a:lnTo>
                      <a:pt x="709" y="261"/>
                    </a:lnTo>
                    <a:lnTo>
                      <a:pt x="725" y="264"/>
                    </a:lnTo>
                    <a:lnTo>
                      <a:pt x="740" y="265"/>
                    </a:lnTo>
                    <a:lnTo>
                      <a:pt x="763" y="263"/>
                    </a:lnTo>
                    <a:lnTo>
                      <a:pt x="785" y="256"/>
                    </a:lnTo>
                    <a:lnTo>
                      <a:pt x="804" y="246"/>
                    </a:lnTo>
                    <a:lnTo>
                      <a:pt x="821" y="232"/>
                    </a:lnTo>
                    <a:lnTo>
                      <a:pt x="835" y="215"/>
                    </a:lnTo>
                    <a:lnTo>
                      <a:pt x="846" y="195"/>
                    </a:lnTo>
                    <a:lnTo>
                      <a:pt x="853" y="174"/>
                    </a:lnTo>
                    <a:lnTo>
                      <a:pt x="855" y="151"/>
                    </a:lnTo>
                    <a:lnTo>
                      <a:pt x="854" y="140"/>
                    </a:lnTo>
                    <a:lnTo>
                      <a:pt x="852" y="129"/>
                    </a:lnTo>
                    <a:lnTo>
                      <a:pt x="849" y="116"/>
                    </a:lnTo>
                    <a:lnTo>
                      <a:pt x="846" y="104"/>
                    </a:lnTo>
                    <a:lnTo>
                      <a:pt x="841" y="92"/>
                    </a:lnTo>
                    <a:lnTo>
                      <a:pt x="838" y="81"/>
                    </a:lnTo>
                    <a:lnTo>
                      <a:pt x="834" y="72"/>
                    </a:lnTo>
                    <a:lnTo>
                      <a:pt x="831" y="63"/>
                    </a:lnTo>
                    <a:lnTo>
                      <a:pt x="829" y="58"/>
                    </a:lnTo>
                    <a:lnTo>
                      <a:pt x="827" y="56"/>
                    </a:lnTo>
                    <a:lnTo>
                      <a:pt x="824" y="45"/>
                    </a:lnTo>
                    <a:lnTo>
                      <a:pt x="822" y="34"/>
                    </a:lnTo>
                    <a:lnTo>
                      <a:pt x="824" y="24"/>
                    </a:lnTo>
                    <a:lnTo>
                      <a:pt x="827" y="16"/>
                    </a:lnTo>
                    <a:lnTo>
                      <a:pt x="833" y="9"/>
                    </a:lnTo>
                    <a:lnTo>
                      <a:pt x="842" y="5"/>
                    </a:lnTo>
                    <a:lnTo>
                      <a:pt x="852" y="1"/>
                    </a:lnTo>
                    <a:lnTo>
                      <a:pt x="864" y="0"/>
                    </a:lnTo>
                    <a:lnTo>
                      <a:pt x="1217" y="0"/>
                    </a:lnTo>
                    <a:lnTo>
                      <a:pt x="1217" y="49"/>
                    </a:lnTo>
                    <a:lnTo>
                      <a:pt x="1215" y="66"/>
                    </a:lnTo>
                    <a:lnTo>
                      <a:pt x="1215" y="354"/>
                    </a:lnTo>
                    <a:lnTo>
                      <a:pt x="1214" y="368"/>
                    </a:lnTo>
                    <a:lnTo>
                      <a:pt x="1209" y="379"/>
                    </a:lnTo>
                    <a:lnTo>
                      <a:pt x="1202" y="387"/>
                    </a:lnTo>
                    <a:lnTo>
                      <a:pt x="1193" y="393"/>
                    </a:lnTo>
                    <a:lnTo>
                      <a:pt x="1181" y="395"/>
                    </a:lnTo>
                    <a:lnTo>
                      <a:pt x="1171" y="394"/>
                    </a:lnTo>
                    <a:lnTo>
                      <a:pt x="1159" y="390"/>
                    </a:lnTo>
                    <a:lnTo>
                      <a:pt x="1157" y="389"/>
                    </a:lnTo>
                    <a:lnTo>
                      <a:pt x="1152" y="386"/>
                    </a:lnTo>
                    <a:lnTo>
                      <a:pt x="1144" y="383"/>
                    </a:lnTo>
                    <a:lnTo>
                      <a:pt x="1134" y="380"/>
                    </a:lnTo>
                    <a:lnTo>
                      <a:pt x="1124" y="376"/>
                    </a:lnTo>
                    <a:lnTo>
                      <a:pt x="1111" y="372"/>
                    </a:lnTo>
                    <a:lnTo>
                      <a:pt x="1099" y="369"/>
                    </a:lnTo>
                    <a:lnTo>
                      <a:pt x="1087" y="366"/>
                    </a:lnTo>
                    <a:lnTo>
                      <a:pt x="1075" y="363"/>
                    </a:lnTo>
                    <a:lnTo>
                      <a:pt x="1065" y="363"/>
                    </a:lnTo>
                    <a:lnTo>
                      <a:pt x="1042" y="365"/>
                    </a:lnTo>
                    <a:lnTo>
                      <a:pt x="1020" y="372"/>
                    </a:lnTo>
                    <a:lnTo>
                      <a:pt x="1001" y="382"/>
                    </a:lnTo>
                    <a:lnTo>
                      <a:pt x="984" y="396"/>
                    </a:lnTo>
                    <a:lnTo>
                      <a:pt x="970" y="413"/>
                    </a:lnTo>
                    <a:lnTo>
                      <a:pt x="960" y="433"/>
                    </a:lnTo>
                    <a:lnTo>
                      <a:pt x="953" y="454"/>
                    </a:lnTo>
                    <a:lnTo>
                      <a:pt x="951" y="477"/>
                    </a:lnTo>
                    <a:lnTo>
                      <a:pt x="953" y="500"/>
                    </a:lnTo>
                    <a:lnTo>
                      <a:pt x="960" y="522"/>
                    </a:lnTo>
                    <a:lnTo>
                      <a:pt x="970" y="541"/>
                    </a:lnTo>
                    <a:lnTo>
                      <a:pt x="984" y="558"/>
                    </a:lnTo>
                    <a:lnTo>
                      <a:pt x="1001" y="572"/>
                    </a:lnTo>
                    <a:lnTo>
                      <a:pt x="1020" y="583"/>
                    </a:lnTo>
                    <a:lnTo>
                      <a:pt x="1042" y="590"/>
                    </a:lnTo>
                    <a:lnTo>
                      <a:pt x="1065" y="592"/>
                    </a:lnTo>
                    <a:lnTo>
                      <a:pt x="1075" y="591"/>
                    </a:lnTo>
                    <a:lnTo>
                      <a:pt x="1087" y="589"/>
                    </a:lnTo>
                    <a:lnTo>
                      <a:pt x="1099" y="586"/>
                    </a:lnTo>
                    <a:lnTo>
                      <a:pt x="1111" y="583"/>
                    </a:lnTo>
                    <a:lnTo>
                      <a:pt x="1124" y="578"/>
                    </a:lnTo>
                    <a:lnTo>
                      <a:pt x="1134" y="575"/>
                    </a:lnTo>
                    <a:lnTo>
                      <a:pt x="1144" y="571"/>
                    </a:lnTo>
                    <a:lnTo>
                      <a:pt x="1152" y="568"/>
                    </a:lnTo>
                    <a:lnTo>
                      <a:pt x="1157" y="566"/>
                    </a:lnTo>
                    <a:lnTo>
                      <a:pt x="1159" y="564"/>
                    </a:lnTo>
                    <a:lnTo>
                      <a:pt x="1171" y="561"/>
                    </a:lnTo>
                    <a:lnTo>
                      <a:pt x="1181" y="560"/>
                    </a:lnTo>
                    <a:lnTo>
                      <a:pt x="1193" y="561"/>
                    </a:lnTo>
                    <a:lnTo>
                      <a:pt x="1202" y="567"/>
                    </a:lnTo>
                    <a:lnTo>
                      <a:pt x="1209" y="575"/>
                    </a:lnTo>
                    <a:lnTo>
                      <a:pt x="1214" y="587"/>
                    </a:lnTo>
                    <a:lnTo>
                      <a:pt x="1215" y="601"/>
                    </a:lnTo>
                    <a:lnTo>
                      <a:pt x="1215" y="890"/>
                    </a:lnTo>
                    <a:lnTo>
                      <a:pt x="1217" y="905"/>
                    </a:lnTo>
                    <a:lnTo>
                      <a:pt x="1217" y="954"/>
                    </a:lnTo>
                    <a:lnTo>
                      <a:pt x="864" y="954"/>
                    </a:lnTo>
                    <a:lnTo>
                      <a:pt x="848" y="956"/>
                    </a:lnTo>
                    <a:lnTo>
                      <a:pt x="834" y="960"/>
                    </a:lnTo>
                    <a:lnTo>
                      <a:pt x="823" y="968"/>
                    </a:lnTo>
                    <a:lnTo>
                      <a:pt x="814" y="978"/>
                    </a:lnTo>
                    <a:lnTo>
                      <a:pt x="808" y="990"/>
                    </a:lnTo>
                    <a:lnTo>
                      <a:pt x="806" y="1003"/>
                    </a:lnTo>
                    <a:lnTo>
                      <a:pt x="807" y="1018"/>
                    </a:lnTo>
                    <a:lnTo>
                      <a:pt x="812" y="1033"/>
                    </a:lnTo>
                    <a:lnTo>
                      <a:pt x="812" y="1034"/>
                    </a:lnTo>
                    <a:lnTo>
                      <a:pt x="817" y="1044"/>
                    </a:lnTo>
                    <a:lnTo>
                      <a:pt x="821" y="1056"/>
                    </a:lnTo>
                    <a:lnTo>
                      <a:pt x="826" y="1070"/>
                    </a:lnTo>
                    <a:lnTo>
                      <a:pt x="830" y="1084"/>
                    </a:lnTo>
                    <a:lnTo>
                      <a:pt x="834" y="1098"/>
                    </a:lnTo>
                    <a:lnTo>
                      <a:pt x="837" y="1111"/>
                    </a:lnTo>
                    <a:lnTo>
                      <a:pt x="838" y="1122"/>
                    </a:lnTo>
                    <a:lnTo>
                      <a:pt x="836" y="1140"/>
                    </a:lnTo>
                    <a:lnTo>
                      <a:pt x="832" y="1156"/>
                    </a:lnTo>
                    <a:lnTo>
                      <a:pt x="823" y="1174"/>
                    </a:lnTo>
                    <a:lnTo>
                      <a:pt x="821" y="1176"/>
                    </a:lnTo>
                    <a:lnTo>
                      <a:pt x="809" y="1191"/>
                    </a:lnTo>
                    <a:lnTo>
                      <a:pt x="795" y="1203"/>
                    </a:lnTo>
                    <a:lnTo>
                      <a:pt x="778" y="1212"/>
                    </a:lnTo>
                    <a:lnTo>
                      <a:pt x="760" y="1217"/>
                    </a:lnTo>
                    <a:lnTo>
                      <a:pt x="740" y="1219"/>
                    </a:lnTo>
                    <a:lnTo>
                      <a:pt x="721" y="1217"/>
                    </a:lnTo>
                    <a:lnTo>
                      <a:pt x="703" y="1212"/>
                    </a:lnTo>
                    <a:lnTo>
                      <a:pt x="686" y="1203"/>
                    </a:lnTo>
                    <a:lnTo>
                      <a:pt x="671" y="1191"/>
                    </a:lnTo>
                    <a:lnTo>
                      <a:pt x="659" y="1176"/>
                    </a:lnTo>
                    <a:lnTo>
                      <a:pt x="659" y="1174"/>
                    </a:lnTo>
                    <a:lnTo>
                      <a:pt x="657" y="1172"/>
                    </a:lnTo>
                    <a:lnTo>
                      <a:pt x="649" y="1156"/>
                    </a:lnTo>
                    <a:lnTo>
                      <a:pt x="644" y="1139"/>
                    </a:lnTo>
                    <a:lnTo>
                      <a:pt x="642" y="1121"/>
                    </a:lnTo>
                    <a:lnTo>
                      <a:pt x="644" y="1111"/>
                    </a:lnTo>
                    <a:lnTo>
                      <a:pt x="646" y="1098"/>
                    </a:lnTo>
                    <a:lnTo>
                      <a:pt x="650" y="1085"/>
                    </a:lnTo>
                    <a:lnTo>
                      <a:pt x="654" y="1071"/>
                    </a:lnTo>
                    <a:lnTo>
                      <a:pt x="659" y="1057"/>
                    </a:lnTo>
                    <a:lnTo>
                      <a:pt x="664" y="1044"/>
                    </a:lnTo>
                    <a:lnTo>
                      <a:pt x="668" y="1034"/>
                    </a:lnTo>
                    <a:lnTo>
                      <a:pt x="668" y="1033"/>
                    </a:lnTo>
                    <a:lnTo>
                      <a:pt x="673" y="1018"/>
                    </a:lnTo>
                    <a:lnTo>
                      <a:pt x="675" y="1003"/>
                    </a:lnTo>
                    <a:lnTo>
                      <a:pt x="673" y="990"/>
                    </a:lnTo>
                    <a:lnTo>
                      <a:pt x="667" y="978"/>
                    </a:lnTo>
                    <a:lnTo>
                      <a:pt x="658" y="968"/>
                    </a:lnTo>
                    <a:lnTo>
                      <a:pt x="647" y="960"/>
                    </a:lnTo>
                    <a:lnTo>
                      <a:pt x="633" y="956"/>
                    </a:lnTo>
                    <a:lnTo>
                      <a:pt x="617" y="954"/>
                    </a:lnTo>
                    <a:lnTo>
                      <a:pt x="264" y="954"/>
                    </a:lnTo>
                    <a:lnTo>
                      <a:pt x="264" y="601"/>
                    </a:lnTo>
                    <a:lnTo>
                      <a:pt x="263" y="584"/>
                    </a:lnTo>
                    <a:lnTo>
                      <a:pt x="257" y="570"/>
                    </a:lnTo>
                    <a:lnTo>
                      <a:pt x="250" y="558"/>
                    </a:lnTo>
                    <a:lnTo>
                      <a:pt x="240" y="550"/>
                    </a:lnTo>
                    <a:lnTo>
                      <a:pt x="228" y="545"/>
                    </a:lnTo>
                    <a:lnTo>
                      <a:pt x="214" y="543"/>
                    </a:lnTo>
                    <a:lnTo>
                      <a:pt x="199" y="544"/>
                    </a:lnTo>
                    <a:lnTo>
                      <a:pt x="185" y="549"/>
                    </a:lnTo>
                    <a:lnTo>
                      <a:pt x="183" y="550"/>
                    </a:lnTo>
                    <a:lnTo>
                      <a:pt x="179" y="552"/>
                    </a:lnTo>
                    <a:lnTo>
                      <a:pt x="171" y="555"/>
                    </a:lnTo>
                    <a:lnTo>
                      <a:pt x="162" y="558"/>
                    </a:lnTo>
                    <a:lnTo>
                      <a:pt x="152" y="563"/>
                    </a:lnTo>
                    <a:lnTo>
                      <a:pt x="141" y="567"/>
                    </a:lnTo>
                    <a:lnTo>
                      <a:pt x="129" y="570"/>
                    </a:lnTo>
                    <a:lnTo>
                      <a:pt x="118" y="572"/>
                    </a:lnTo>
                    <a:lnTo>
                      <a:pt x="107" y="575"/>
                    </a:lnTo>
                    <a:lnTo>
                      <a:pt x="98" y="575"/>
                    </a:lnTo>
                    <a:lnTo>
                      <a:pt x="78" y="573"/>
                    </a:lnTo>
                    <a:lnTo>
                      <a:pt x="60" y="568"/>
                    </a:lnTo>
                    <a:lnTo>
                      <a:pt x="43" y="558"/>
                    </a:lnTo>
                    <a:lnTo>
                      <a:pt x="29" y="546"/>
                    </a:lnTo>
                    <a:lnTo>
                      <a:pt x="17" y="532"/>
                    </a:lnTo>
                    <a:lnTo>
                      <a:pt x="7" y="515"/>
                    </a:lnTo>
                    <a:lnTo>
                      <a:pt x="2" y="497"/>
                    </a:lnTo>
                    <a:lnTo>
                      <a:pt x="0" y="477"/>
                    </a:lnTo>
                    <a:lnTo>
                      <a:pt x="1" y="462"/>
                    </a:lnTo>
                    <a:lnTo>
                      <a:pt x="5" y="446"/>
                    </a:lnTo>
                    <a:lnTo>
                      <a:pt x="11" y="432"/>
                    </a:lnTo>
                    <a:lnTo>
                      <a:pt x="19" y="419"/>
                    </a:lnTo>
                    <a:lnTo>
                      <a:pt x="31" y="406"/>
                    </a:lnTo>
                    <a:lnTo>
                      <a:pt x="45" y="395"/>
                    </a:lnTo>
                    <a:lnTo>
                      <a:pt x="61" y="386"/>
                    </a:lnTo>
                    <a:lnTo>
                      <a:pt x="78" y="381"/>
                    </a:lnTo>
                    <a:lnTo>
                      <a:pt x="97" y="380"/>
                    </a:lnTo>
                    <a:lnTo>
                      <a:pt x="107" y="380"/>
                    </a:lnTo>
                    <a:lnTo>
                      <a:pt x="117" y="383"/>
                    </a:lnTo>
                    <a:lnTo>
                      <a:pt x="128" y="385"/>
                    </a:lnTo>
                    <a:lnTo>
                      <a:pt x="140" y="389"/>
                    </a:lnTo>
                    <a:lnTo>
                      <a:pt x="151" y="392"/>
                    </a:lnTo>
                    <a:lnTo>
                      <a:pt x="162" y="396"/>
                    </a:lnTo>
                    <a:lnTo>
                      <a:pt x="170" y="400"/>
                    </a:lnTo>
                    <a:lnTo>
                      <a:pt x="178" y="403"/>
                    </a:lnTo>
                    <a:lnTo>
                      <a:pt x="182" y="405"/>
                    </a:lnTo>
                    <a:lnTo>
                      <a:pt x="185" y="406"/>
                    </a:lnTo>
                    <a:lnTo>
                      <a:pt x="199" y="410"/>
                    </a:lnTo>
                    <a:lnTo>
                      <a:pt x="213" y="412"/>
                    </a:lnTo>
                    <a:lnTo>
                      <a:pt x="224" y="411"/>
                    </a:lnTo>
                    <a:lnTo>
                      <a:pt x="234" y="407"/>
                    </a:lnTo>
                    <a:lnTo>
                      <a:pt x="243" y="403"/>
                    </a:lnTo>
                    <a:lnTo>
                      <a:pt x="250" y="396"/>
                    </a:lnTo>
                    <a:lnTo>
                      <a:pt x="257" y="384"/>
                    </a:lnTo>
                    <a:lnTo>
                      <a:pt x="263" y="370"/>
                    </a:lnTo>
                    <a:lnTo>
                      <a:pt x="264" y="354"/>
                    </a:lnTo>
                    <a:lnTo>
                      <a:pt x="26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167" name="Freeform 7">
                <a:extLst>
                  <a:ext uri="{FF2B5EF4-FFF2-40B4-BE49-F238E27FC236}">
                    <a16:creationId xmlns:a16="http://schemas.microsoft.com/office/drawing/2014/main" id="{D1F5D4F9-E801-2042-F5E8-CCBC9C5EFD74}"/>
                  </a:ext>
                </a:extLst>
              </p:cNvPr>
              <p:cNvSpPr>
                <a:spLocks/>
              </p:cNvSpPr>
              <p:nvPr/>
            </p:nvSpPr>
            <p:spPr bwMode="auto">
              <a:xfrm>
                <a:off x="2924203" y="1295400"/>
                <a:ext cx="1996553" cy="1999835"/>
              </a:xfrm>
              <a:custGeom>
                <a:avLst/>
                <a:gdLst/>
                <a:ahLst/>
                <a:cxnLst>
                  <a:cxn ang="0">
                    <a:pos x="530" y="16"/>
                  </a:cxn>
                  <a:cxn ang="0">
                    <a:pos x="560" y="47"/>
                  </a:cxn>
                  <a:cxn ang="0">
                    <a:pos x="573" y="108"/>
                  </a:cxn>
                  <a:cxn ang="0">
                    <a:pos x="558" y="162"/>
                  </a:cxn>
                  <a:cxn ang="0">
                    <a:pos x="543" y="201"/>
                  </a:cxn>
                  <a:cxn ang="0">
                    <a:pos x="558" y="251"/>
                  </a:cxn>
                  <a:cxn ang="0">
                    <a:pos x="952" y="265"/>
                  </a:cxn>
                  <a:cxn ang="0">
                    <a:pos x="966" y="660"/>
                  </a:cxn>
                  <a:cxn ang="0">
                    <a:pos x="1003" y="676"/>
                  </a:cxn>
                  <a:cxn ang="0">
                    <a:pos x="1037" y="667"/>
                  </a:cxn>
                  <a:cxn ang="0">
                    <a:pos x="1076" y="652"/>
                  </a:cxn>
                  <a:cxn ang="0">
                    <a:pos x="1119" y="644"/>
                  </a:cxn>
                  <a:cxn ang="0">
                    <a:pos x="1188" y="672"/>
                  </a:cxn>
                  <a:cxn ang="0">
                    <a:pos x="1217" y="741"/>
                  </a:cxn>
                  <a:cxn ang="0">
                    <a:pos x="1188" y="810"/>
                  </a:cxn>
                  <a:cxn ang="0">
                    <a:pos x="1118" y="839"/>
                  </a:cxn>
                  <a:cxn ang="0">
                    <a:pos x="1075" y="830"/>
                  </a:cxn>
                  <a:cxn ang="0">
                    <a:pos x="1037" y="816"/>
                  </a:cxn>
                  <a:cxn ang="0">
                    <a:pos x="1003" y="807"/>
                  </a:cxn>
                  <a:cxn ang="0">
                    <a:pos x="959" y="834"/>
                  </a:cxn>
                  <a:cxn ang="0">
                    <a:pos x="599" y="1219"/>
                  </a:cxn>
                  <a:cxn ang="0">
                    <a:pos x="563" y="1202"/>
                  </a:cxn>
                  <a:cxn ang="0">
                    <a:pos x="563" y="1163"/>
                  </a:cxn>
                  <a:cxn ang="0">
                    <a:pos x="573" y="1138"/>
                  </a:cxn>
                  <a:cxn ang="0">
                    <a:pos x="587" y="1090"/>
                  </a:cxn>
                  <a:cxn ang="0">
                    <a:pos x="582" y="1025"/>
                  </a:cxn>
                  <a:cxn ang="0">
                    <a:pos x="524" y="964"/>
                  </a:cxn>
                  <a:cxn ang="0">
                    <a:pos x="453" y="956"/>
                  </a:cxn>
                  <a:cxn ang="0">
                    <a:pos x="381" y="1004"/>
                  </a:cxn>
                  <a:cxn ang="0">
                    <a:pos x="362" y="1079"/>
                  </a:cxn>
                  <a:cxn ang="0">
                    <a:pos x="375" y="1127"/>
                  </a:cxn>
                  <a:cxn ang="0">
                    <a:pos x="387" y="1161"/>
                  </a:cxn>
                  <a:cxn ang="0">
                    <a:pos x="393" y="1194"/>
                  </a:cxn>
                  <a:cxn ang="0">
                    <a:pos x="364" y="1218"/>
                  </a:cxn>
                  <a:cxn ang="0">
                    <a:pos x="1" y="1153"/>
                  </a:cxn>
                  <a:cxn ang="0">
                    <a:pos x="14" y="831"/>
                  </a:cxn>
                  <a:cxn ang="0">
                    <a:pos x="59" y="830"/>
                  </a:cxn>
                  <a:cxn ang="0">
                    <a:pos x="92" y="843"/>
                  </a:cxn>
                  <a:cxn ang="0">
                    <a:pos x="141" y="856"/>
                  </a:cxn>
                  <a:cxn ang="0">
                    <a:pos x="215" y="837"/>
                  </a:cxn>
                  <a:cxn ang="0">
                    <a:pos x="263" y="765"/>
                  </a:cxn>
                  <a:cxn ang="0">
                    <a:pos x="246" y="678"/>
                  </a:cxn>
                  <a:cxn ang="0">
                    <a:pos x="174" y="629"/>
                  </a:cxn>
                  <a:cxn ang="0">
                    <a:pos x="117" y="633"/>
                  </a:cxn>
                  <a:cxn ang="0">
                    <a:pos x="72" y="648"/>
                  </a:cxn>
                  <a:cxn ang="0">
                    <a:pos x="35" y="659"/>
                  </a:cxn>
                  <a:cxn ang="0">
                    <a:pos x="2" y="632"/>
                  </a:cxn>
                  <a:cxn ang="0">
                    <a:pos x="0" y="265"/>
                  </a:cxn>
                  <a:cxn ang="0">
                    <a:pos x="393" y="251"/>
                  </a:cxn>
                  <a:cxn ang="0">
                    <a:pos x="410" y="201"/>
                  </a:cxn>
                  <a:cxn ang="0">
                    <a:pos x="395" y="162"/>
                  </a:cxn>
                  <a:cxn ang="0">
                    <a:pos x="379" y="108"/>
                  </a:cxn>
                  <a:cxn ang="0">
                    <a:pos x="393" y="47"/>
                  </a:cxn>
                  <a:cxn ang="0">
                    <a:pos x="422" y="16"/>
                  </a:cxn>
                </a:cxnLst>
                <a:rect l="0" t="0" r="r" b="b"/>
                <a:pathLst>
                  <a:path w="1217" h="1219">
                    <a:moveTo>
                      <a:pt x="476" y="0"/>
                    </a:moveTo>
                    <a:lnTo>
                      <a:pt x="495" y="1"/>
                    </a:lnTo>
                    <a:lnTo>
                      <a:pt x="513" y="7"/>
                    </a:lnTo>
                    <a:lnTo>
                      <a:pt x="530" y="16"/>
                    </a:lnTo>
                    <a:lnTo>
                      <a:pt x="545" y="28"/>
                    </a:lnTo>
                    <a:lnTo>
                      <a:pt x="557" y="43"/>
                    </a:lnTo>
                    <a:lnTo>
                      <a:pt x="558" y="44"/>
                    </a:lnTo>
                    <a:lnTo>
                      <a:pt x="560" y="47"/>
                    </a:lnTo>
                    <a:lnTo>
                      <a:pt x="567" y="63"/>
                    </a:lnTo>
                    <a:lnTo>
                      <a:pt x="572" y="79"/>
                    </a:lnTo>
                    <a:lnTo>
                      <a:pt x="574" y="97"/>
                    </a:lnTo>
                    <a:lnTo>
                      <a:pt x="573" y="108"/>
                    </a:lnTo>
                    <a:lnTo>
                      <a:pt x="570" y="120"/>
                    </a:lnTo>
                    <a:lnTo>
                      <a:pt x="566" y="134"/>
                    </a:lnTo>
                    <a:lnTo>
                      <a:pt x="562" y="148"/>
                    </a:lnTo>
                    <a:lnTo>
                      <a:pt x="558" y="162"/>
                    </a:lnTo>
                    <a:lnTo>
                      <a:pt x="552" y="175"/>
                    </a:lnTo>
                    <a:lnTo>
                      <a:pt x="548" y="185"/>
                    </a:lnTo>
                    <a:lnTo>
                      <a:pt x="548" y="186"/>
                    </a:lnTo>
                    <a:lnTo>
                      <a:pt x="543" y="201"/>
                    </a:lnTo>
                    <a:lnTo>
                      <a:pt x="541" y="216"/>
                    </a:lnTo>
                    <a:lnTo>
                      <a:pt x="543" y="229"/>
                    </a:lnTo>
                    <a:lnTo>
                      <a:pt x="549" y="241"/>
                    </a:lnTo>
                    <a:lnTo>
                      <a:pt x="558" y="251"/>
                    </a:lnTo>
                    <a:lnTo>
                      <a:pt x="569" y="258"/>
                    </a:lnTo>
                    <a:lnTo>
                      <a:pt x="584" y="263"/>
                    </a:lnTo>
                    <a:lnTo>
                      <a:pt x="599" y="265"/>
                    </a:lnTo>
                    <a:lnTo>
                      <a:pt x="952" y="265"/>
                    </a:lnTo>
                    <a:lnTo>
                      <a:pt x="952" y="618"/>
                    </a:lnTo>
                    <a:lnTo>
                      <a:pt x="954" y="634"/>
                    </a:lnTo>
                    <a:lnTo>
                      <a:pt x="959" y="648"/>
                    </a:lnTo>
                    <a:lnTo>
                      <a:pt x="966" y="660"/>
                    </a:lnTo>
                    <a:lnTo>
                      <a:pt x="974" y="667"/>
                    </a:lnTo>
                    <a:lnTo>
                      <a:pt x="982" y="672"/>
                    </a:lnTo>
                    <a:lnTo>
                      <a:pt x="992" y="676"/>
                    </a:lnTo>
                    <a:lnTo>
                      <a:pt x="1003" y="676"/>
                    </a:lnTo>
                    <a:lnTo>
                      <a:pt x="1017" y="675"/>
                    </a:lnTo>
                    <a:lnTo>
                      <a:pt x="1031" y="670"/>
                    </a:lnTo>
                    <a:lnTo>
                      <a:pt x="1033" y="669"/>
                    </a:lnTo>
                    <a:lnTo>
                      <a:pt x="1037" y="667"/>
                    </a:lnTo>
                    <a:lnTo>
                      <a:pt x="1045" y="664"/>
                    </a:lnTo>
                    <a:lnTo>
                      <a:pt x="1054" y="661"/>
                    </a:lnTo>
                    <a:lnTo>
                      <a:pt x="1064" y="656"/>
                    </a:lnTo>
                    <a:lnTo>
                      <a:pt x="1076" y="652"/>
                    </a:lnTo>
                    <a:lnTo>
                      <a:pt x="1087" y="649"/>
                    </a:lnTo>
                    <a:lnTo>
                      <a:pt x="1099" y="647"/>
                    </a:lnTo>
                    <a:lnTo>
                      <a:pt x="1110" y="644"/>
                    </a:lnTo>
                    <a:lnTo>
                      <a:pt x="1119" y="644"/>
                    </a:lnTo>
                    <a:lnTo>
                      <a:pt x="1139" y="646"/>
                    </a:lnTo>
                    <a:lnTo>
                      <a:pt x="1157" y="651"/>
                    </a:lnTo>
                    <a:lnTo>
                      <a:pt x="1173" y="660"/>
                    </a:lnTo>
                    <a:lnTo>
                      <a:pt x="1188" y="672"/>
                    </a:lnTo>
                    <a:lnTo>
                      <a:pt x="1200" y="687"/>
                    </a:lnTo>
                    <a:lnTo>
                      <a:pt x="1209" y="703"/>
                    </a:lnTo>
                    <a:lnTo>
                      <a:pt x="1214" y="722"/>
                    </a:lnTo>
                    <a:lnTo>
                      <a:pt x="1217" y="741"/>
                    </a:lnTo>
                    <a:lnTo>
                      <a:pt x="1214" y="761"/>
                    </a:lnTo>
                    <a:lnTo>
                      <a:pt x="1209" y="779"/>
                    </a:lnTo>
                    <a:lnTo>
                      <a:pt x="1199" y="796"/>
                    </a:lnTo>
                    <a:lnTo>
                      <a:pt x="1188" y="810"/>
                    </a:lnTo>
                    <a:lnTo>
                      <a:pt x="1173" y="822"/>
                    </a:lnTo>
                    <a:lnTo>
                      <a:pt x="1156" y="832"/>
                    </a:lnTo>
                    <a:lnTo>
                      <a:pt x="1139" y="837"/>
                    </a:lnTo>
                    <a:lnTo>
                      <a:pt x="1118" y="839"/>
                    </a:lnTo>
                    <a:lnTo>
                      <a:pt x="1109" y="839"/>
                    </a:lnTo>
                    <a:lnTo>
                      <a:pt x="1098" y="836"/>
                    </a:lnTo>
                    <a:lnTo>
                      <a:pt x="1087" y="833"/>
                    </a:lnTo>
                    <a:lnTo>
                      <a:pt x="1075" y="830"/>
                    </a:lnTo>
                    <a:lnTo>
                      <a:pt x="1064" y="826"/>
                    </a:lnTo>
                    <a:lnTo>
                      <a:pt x="1054" y="822"/>
                    </a:lnTo>
                    <a:lnTo>
                      <a:pt x="1045" y="819"/>
                    </a:lnTo>
                    <a:lnTo>
                      <a:pt x="1037" y="816"/>
                    </a:lnTo>
                    <a:lnTo>
                      <a:pt x="1033" y="814"/>
                    </a:lnTo>
                    <a:lnTo>
                      <a:pt x="1031" y="813"/>
                    </a:lnTo>
                    <a:lnTo>
                      <a:pt x="1017" y="808"/>
                    </a:lnTo>
                    <a:lnTo>
                      <a:pt x="1003" y="807"/>
                    </a:lnTo>
                    <a:lnTo>
                      <a:pt x="988" y="809"/>
                    </a:lnTo>
                    <a:lnTo>
                      <a:pt x="977" y="814"/>
                    </a:lnTo>
                    <a:lnTo>
                      <a:pt x="966" y="823"/>
                    </a:lnTo>
                    <a:lnTo>
                      <a:pt x="959" y="834"/>
                    </a:lnTo>
                    <a:lnTo>
                      <a:pt x="954" y="848"/>
                    </a:lnTo>
                    <a:lnTo>
                      <a:pt x="952" y="865"/>
                    </a:lnTo>
                    <a:lnTo>
                      <a:pt x="952" y="1219"/>
                    </a:lnTo>
                    <a:lnTo>
                      <a:pt x="599" y="1219"/>
                    </a:lnTo>
                    <a:lnTo>
                      <a:pt x="587" y="1218"/>
                    </a:lnTo>
                    <a:lnTo>
                      <a:pt x="578" y="1214"/>
                    </a:lnTo>
                    <a:lnTo>
                      <a:pt x="569" y="1209"/>
                    </a:lnTo>
                    <a:lnTo>
                      <a:pt x="563" y="1202"/>
                    </a:lnTo>
                    <a:lnTo>
                      <a:pt x="559" y="1194"/>
                    </a:lnTo>
                    <a:lnTo>
                      <a:pt x="558" y="1185"/>
                    </a:lnTo>
                    <a:lnTo>
                      <a:pt x="559" y="1174"/>
                    </a:lnTo>
                    <a:lnTo>
                      <a:pt x="563" y="1163"/>
                    </a:lnTo>
                    <a:lnTo>
                      <a:pt x="564" y="1161"/>
                    </a:lnTo>
                    <a:lnTo>
                      <a:pt x="566" y="1156"/>
                    </a:lnTo>
                    <a:lnTo>
                      <a:pt x="569" y="1147"/>
                    </a:lnTo>
                    <a:lnTo>
                      <a:pt x="573" y="1138"/>
                    </a:lnTo>
                    <a:lnTo>
                      <a:pt x="577" y="1127"/>
                    </a:lnTo>
                    <a:lnTo>
                      <a:pt x="581" y="1115"/>
                    </a:lnTo>
                    <a:lnTo>
                      <a:pt x="584" y="1103"/>
                    </a:lnTo>
                    <a:lnTo>
                      <a:pt x="587" y="1090"/>
                    </a:lnTo>
                    <a:lnTo>
                      <a:pt x="589" y="1079"/>
                    </a:lnTo>
                    <a:lnTo>
                      <a:pt x="590" y="1068"/>
                    </a:lnTo>
                    <a:lnTo>
                      <a:pt x="588" y="1046"/>
                    </a:lnTo>
                    <a:lnTo>
                      <a:pt x="582" y="1025"/>
                    </a:lnTo>
                    <a:lnTo>
                      <a:pt x="572" y="1006"/>
                    </a:lnTo>
                    <a:lnTo>
                      <a:pt x="558" y="990"/>
                    </a:lnTo>
                    <a:lnTo>
                      <a:pt x="543" y="975"/>
                    </a:lnTo>
                    <a:lnTo>
                      <a:pt x="524" y="964"/>
                    </a:lnTo>
                    <a:lnTo>
                      <a:pt x="504" y="957"/>
                    </a:lnTo>
                    <a:lnTo>
                      <a:pt x="482" y="954"/>
                    </a:lnTo>
                    <a:lnTo>
                      <a:pt x="476" y="954"/>
                    </a:lnTo>
                    <a:lnTo>
                      <a:pt x="453" y="956"/>
                    </a:lnTo>
                    <a:lnTo>
                      <a:pt x="431" y="963"/>
                    </a:lnTo>
                    <a:lnTo>
                      <a:pt x="412" y="973"/>
                    </a:lnTo>
                    <a:lnTo>
                      <a:pt x="395" y="987"/>
                    </a:lnTo>
                    <a:lnTo>
                      <a:pt x="381" y="1004"/>
                    </a:lnTo>
                    <a:lnTo>
                      <a:pt x="370" y="1024"/>
                    </a:lnTo>
                    <a:lnTo>
                      <a:pt x="364" y="1045"/>
                    </a:lnTo>
                    <a:lnTo>
                      <a:pt x="361" y="1068"/>
                    </a:lnTo>
                    <a:lnTo>
                      <a:pt x="362" y="1079"/>
                    </a:lnTo>
                    <a:lnTo>
                      <a:pt x="364" y="1090"/>
                    </a:lnTo>
                    <a:lnTo>
                      <a:pt x="367" y="1103"/>
                    </a:lnTo>
                    <a:lnTo>
                      <a:pt x="370" y="1115"/>
                    </a:lnTo>
                    <a:lnTo>
                      <a:pt x="375" y="1127"/>
                    </a:lnTo>
                    <a:lnTo>
                      <a:pt x="378" y="1138"/>
                    </a:lnTo>
                    <a:lnTo>
                      <a:pt x="382" y="1147"/>
                    </a:lnTo>
                    <a:lnTo>
                      <a:pt x="385" y="1156"/>
                    </a:lnTo>
                    <a:lnTo>
                      <a:pt x="387" y="1161"/>
                    </a:lnTo>
                    <a:lnTo>
                      <a:pt x="389" y="1163"/>
                    </a:lnTo>
                    <a:lnTo>
                      <a:pt x="393" y="1174"/>
                    </a:lnTo>
                    <a:lnTo>
                      <a:pt x="394" y="1185"/>
                    </a:lnTo>
                    <a:lnTo>
                      <a:pt x="393" y="1194"/>
                    </a:lnTo>
                    <a:lnTo>
                      <a:pt x="389" y="1202"/>
                    </a:lnTo>
                    <a:lnTo>
                      <a:pt x="382" y="1209"/>
                    </a:lnTo>
                    <a:lnTo>
                      <a:pt x="374" y="1214"/>
                    </a:lnTo>
                    <a:lnTo>
                      <a:pt x="364" y="1218"/>
                    </a:lnTo>
                    <a:lnTo>
                      <a:pt x="352" y="1219"/>
                    </a:lnTo>
                    <a:lnTo>
                      <a:pt x="0" y="1219"/>
                    </a:lnTo>
                    <a:lnTo>
                      <a:pt x="0" y="1170"/>
                    </a:lnTo>
                    <a:lnTo>
                      <a:pt x="1" y="1153"/>
                    </a:lnTo>
                    <a:lnTo>
                      <a:pt x="1" y="865"/>
                    </a:lnTo>
                    <a:lnTo>
                      <a:pt x="2" y="851"/>
                    </a:lnTo>
                    <a:lnTo>
                      <a:pt x="7" y="840"/>
                    </a:lnTo>
                    <a:lnTo>
                      <a:pt x="14" y="831"/>
                    </a:lnTo>
                    <a:lnTo>
                      <a:pt x="23" y="826"/>
                    </a:lnTo>
                    <a:lnTo>
                      <a:pt x="35" y="824"/>
                    </a:lnTo>
                    <a:lnTo>
                      <a:pt x="46" y="825"/>
                    </a:lnTo>
                    <a:lnTo>
                      <a:pt x="59" y="830"/>
                    </a:lnTo>
                    <a:lnTo>
                      <a:pt x="64" y="832"/>
                    </a:lnTo>
                    <a:lnTo>
                      <a:pt x="72" y="835"/>
                    </a:lnTo>
                    <a:lnTo>
                      <a:pt x="82" y="839"/>
                    </a:lnTo>
                    <a:lnTo>
                      <a:pt x="92" y="843"/>
                    </a:lnTo>
                    <a:lnTo>
                      <a:pt x="105" y="847"/>
                    </a:lnTo>
                    <a:lnTo>
                      <a:pt x="117" y="850"/>
                    </a:lnTo>
                    <a:lnTo>
                      <a:pt x="130" y="853"/>
                    </a:lnTo>
                    <a:lnTo>
                      <a:pt x="141" y="856"/>
                    </a:lnTo>
                    <a:lnTo>
                      <a:pt x="151" y="856"/>
                    </a:lnTo>
                    <a:lnTo>
                      <a:pt x="174" y="854"/>
                    </a:lnTo>
                    <a:lnTo>
                      <a:pt x="196" y="847"/>
                    </a:lnTo>
                    <a:lnTo>
                      <a:pt x="215" y="837"/>
                    </a:lnTo>
                    <a:lnTo>
                      <a:pt x="232" y="823"/>
                    </a:lnTo>
                    <a:lnTo>
                      <a:pt x="246" y="806"/>
                    </a:lnTo>
                    <a:lnTo>
                      <a:pt x="257" y="786"/>
                    </a:lnTo>
                    <a:lnTo>
                      <a:pt x="263" y="765"/>
                    </a:lnTo>
                    <a:lnTo>
                      <a:pt x="266" y="742"/>
                    </a:lnTo>
                    <a:lnTo>
                      <a:pt x="263" y="719"/>
                    </a:lnTo>
                    <a:lnTo>
                      <a:pt x="257" y="697"/>
                    </a:lnTo>
                    <a:lnTo>
                      <a:pt x="246" y="678"/>
                    </a:lnTo>
                    <a:lnTo>
                      <a:pt x="232" y="661"/>
                    </a:lnTo>
                    <a:lnTo>
                      <a:pt x="215" y="647"/>
                    </a:lnTo>
                    <a:lnTo>
                      <a:pt x="196" y="636"/>
                    </a:lnTo>
                    <a:lnTo>
                      <a:pt x="174" y="629"/>
                    </a:lnTo>
                    <a:lnTo>
                      <a:pt x="151" y="627"/>
                    </a:lnTo>
                    <a:lnTo>
                      <a:pt x="141" y="628"/>
                    </a:lnTo>
                    <a:lnTo>
                      <a:pt x="130" y="630"/>
                    </a:lnTo>
                    <a:lnTo>
                      <a:pt x="117" y="633"/>
                    </a:lnTo>
                    <a:lnTo>
                      <a:pt x="105" y="636"/>
                    </a:lnTo>
                    <a:lnTo>
                      <a:pt x="92" y="641"/>
                    </a:lnTo>
                    <a:lnTo>
                      <a:pt x="82" y="644"/>
                    </a:lnTo>
                    <a:lnTo>
                      <a:pt x="72" y="648"/>
                    </a:lnTo>
                    <a:lnTo>
                      <a:pt x="64" y="651"/>
                    </a:lnTo>
                    <a:lnTo>
                      <a:pt x="59" y="653"/>
                    </a:lnTo>
                    <a:lnTo>
                      <a:pt x="46" y="658"/>
                    </a:lnTo>
                    <a:lnTo>
                      <a:pt x="35" y="659"/>
                    </a:lnTo>
                    <a:lnTo>
                      <a:pt x="23" y="658"/>
                    </a:lnTo>
                    <a:lnTo>
                      <a:pt x="14" y="652"/>
                    </a:lnTo>
                    <a:lnTo>
                      <a:pt x="7" y="644"/>
                    </a:lnTo>
                    <a:lnTo>
                      <a:pt x="2" y="632"/>
                    </a:lnTo>
                    <a:lnTo>
                      <a:pt x="1" y="618"/>
                    </a:lnTo>
                    <a:lnTo>
                      <a:pt x="1" y="329"/>
                    </a:lnTo>
                    <a:lnTo>
                      <a:pt x="0" y="313"/>
                    </a:lnTo>
                    <a:lnTo>
                      <a:pt x="0" y="265"/>
                    </a:lnTo>
                    <a:lnTo>
                      <a:pt x="352" y="265"/>
                    </a:lnTo>
                    <a:lnTo>
                      <a:pt x="368" y="263"/>
                    </a:lnTo>
                    <a:lnTo>
                      <a:pt x="382" y="258"/>
                    </a:lnTo>
                    <a:lnTo>
                      <a:pt x="393" y="251"/>
                    </a:lnTo>
                    <a:lnTo>
                      <a:pt x="402" y="241"/>
                    </a:lnTo>
                    <a:lnTo>
                      <a:pt x="408" y="229"/>
                    </a:lnTo>
                    <a:lnTo>
                      <a:pt x="410" y="216"/>
                    </a:lnTo>
                    <a:lnTo>
                      <a:pt x="410" y="201"/>
                    </a:lnTo>
                    <a:lnTo>
                      <a:pt x="404" y="186"/>
                    </a:lnTo>
                    <a:lnTo>
                      <a:pt x="404" y="185"/>
                    </a:lnTo>
                    <a:lnTo>
                      <a:pt x="399" y="175"/>
                    </a:lnTo>
                    <a:lnTo>
                      <a:pt x="395" y="162"/>
                    </a:lnTo>
                    <a:lnTo>
                      <a:pt x="390" y="148"/>
                    </a:lnTo>
                    <a:lnTo>
                      <a:pt x="385" y="134"/>
                    </a:lnTo>
                    <a:lnTo>
                      <a:pt x="381" y="120"/>
                    </a:lnTo>
                    <a:lnTo>
                      <a:pt x="379" y="108"/>
                    </a:lnTo>
                    <a:lnTo>
                      <a:pt x="378" y="97"/>
                    </a:lnTo>
                    <a:lnTo>
                      <a:pt x="380" y="79"/>
                    </a:lnTo>
                    <a:lnTo>
                      <a:pt x="384" y="63"/>
                    </a:lnTo>
                    <a:lnTo>
                      <a:pt x="393" y="47"/>
                    </a:lnTo>
                    <a:lnTo>
                      <a:pt x="393" y="44"/>
                    </a:lnTo>
                    <a:lnTo>
                      <a:pt x="395" y="43"/>
                    </a:lnTo>
                    <a:lnTo>
                      <a:pt x="407" y="28"/>
                    </a:lnTo>
                    <a:lnTo>
                      <a:pt x="422" y="16"/>
                    </a:lnTo>
                    <a:lnTo>
                      <a:pt x="439" y="7"/>
                    </a:lnTo>
                    <a:lnTo>
                      <a:pt x="456" y="1"/>
                    </a:lnTo>
                    <a:lnTo>
                      <a:pt x="4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sp>
            <p:nvSpPr>
              <p:cNvPr id="168" name="Freeform 8">
                <a:extLst>
                  <a:ext uri="{FF2B5EF4-FFF2-40B4-BE49-F238E27FC236}">
                    <a16:creationId xmlns:a16="http://schemas.microsoft.com/office/drawing/2014/main" id="{48866C15-F2CA-BE2A-8EC3-EB375DD0CD1B}"/>
                  </a:ext>
                </a:extLst>
              </p:cNvPr>
              <p:cNvSpPr>
                <a:spLocks/>
              </p:cNvSpPr>
              <p:nvPr/>
            </p:nvSpPr>
            <p:spPr bwMode="auto">
              <a:xfrm>
                <a:off x="2489457" y="2888377"/>
                <a:ext cx="1996553" cy="1999835"/>
              </a:xfrm>
              <a:custGeom>
                <a:avLst/>
                <a:gdLst/>
                <a:ahLst/>
                <a:cxnLst>
                  <a:cxn ang="0">
                    <a:pos x="782" y="9"/>
                  </a:cxn>
                  <a:cxn ang="0">
                    <a:pos x="831" y="60"/>
                  </a:cxn>
                  <a:cxn ang="0">
                    <a:pos x="835" y="118"/>
                  </a:cxn>
                  <a:cxn ang="0">
                    <a:pos x="822" y="162"/>
                  </a:cxn>
                  <a:cxn ang="0">
                    <a:pos x="808" y="201"/>
                  </a:cxn>
                  <a:cxn ang="0">
                    <a:pos x="823" y="251"/>
                  </a:cxn>
                  <a:cxn ang="0">
                    <a:pos x="1217" y="264"/>
                  </a:cxn>
                  <a:cxn ang="0">
                    <a:pos x="1208" y="648"/>
                  </a:cxn>
                  <a:cxn ang="0">
                    <a:pos x="1172" y="658"/>
                  </a:cxn>
                  <a:cxn ang="0">
                    <a:pos x="1146" y="647"/>
                  </a:cxn>
                  <a:cxn ang="0">
                    <a:pos x="1101" y="633"/>
                  </a:cxn>
                  <a:cxn ang="0">
                    <a:pos x="1045" y="629"/>
                  </a:cxn>
                  <a:cxn ang="0">
                    <a:pos x="976" y="673"/>
                  </a:cxn>
                  <a:cxn ang="0">
                    <a:pos x="953" y="741"/>
                  </a:cxn>
                  <a:cxn ang="0">
                    <a:pos x="986" y="822"/>
                  </a:cxn>
                  <a:cxn ang="0">
                    <a:pos x="1067" y="856"/>
                  </a:cxn>
                  <a:cxn ang="0">
                    <a:pos x="1113" y="847"/>
                  </a:cxn>
                  <a:cxn ang="0">
                    <a:pos x="1154" y="832"/>
                  </a:cxn>
                  <a:cxn ang="0">
                    <a:pos x="1195" y="825"/>
                  </a:cxn>
                  <a:cxn ang="0">
                    <a:pos x="1217" y="865"/>
                  </a:cxn>
                  <a:cxn ang="0">
                    <a:pos x="1152" y="1217"/>
                  </a:cxn>
                  <a:cxn ang="0">
                    <a:pos x="834" y="1208"/>
                  </a:cxn>
                  <a:cxn ang="0">
                    <a:pos x="824" y="1173"/>
                  </a:cxn>
                  <a:cxn ang="0">
                    <a:pos x="834" y="1146"/>
                  </a:cxn>
                  <a:cxn ang="0">
                    <a:pos x="849" y="1101"/>
                  </a:cxn>
                  <a:cxn ang="0">
                    <a:pos x="854" y="1046"/>
                  </a:cxn>
                  <a:cxn ang="0">
                    <a:pos x="814" y="979"/>
                  </a:cxn>
                  <a:cxn ang="0">
                    <a:pos x="741" y="952"/>
                  </a:cxn>
                  <a:cxn ang="0">
                    <a:pos x="667" y="979"/>
                  </a:cxn>
                  <a:cxn ang="0">
                    <a:pos x="628" y="1046"/>
                  </a:cxn>
                  <a:cxn ang="0">
                    <a:pos x="632" y="1101"/>
                  </a:cxn>
                  <a:cxn ang="0">
                    <a:pos x="647" y="1146"/>
                  </a:cxn>
                  <a:cxn ang="0">
                    <a:pos x="658" y="1173"/>
                  </a:cxn>
                  <a:cxn ang="0">
                    <a:pos x="647" y="1208"/>
                  </a:cxn>
                  <a:cxn ang="0">
                    <a:pos x="329" y="1217"/>
                  </a:cxn>
                  <a:cxn ang="0">
                    <a:pos x="263" y="848"/>
                  </a:cxn>
                  <a:cxn ang="0">
                    <a:pos x="228" y="810"/>
                  </a:cxn>
                  <a:cxn ang="0">
                    <a:pos x="185" y="813"/>
                  </a:cxn>
                  <a:cxn ang="0">
                    <a:pos x="157" y="825"/>
                  </a:cxn>
                  <a:cxn ang="0">
                    <a:pos x="97" y="839"/>
                  </a:cxn>
                  <a:cxn ang="0">
                    <a:pos x="45" y="824"/>
                  </a:cxn>
                  <a:cxn ang="0">
                    <a:pos x="7" y="778"/>
                  </a:cxn>
                  <a:cxn ang="0">
                    <a:pos x="7" y="704"/>
                  </a:cxn>
                  <a:cxn ang="0">
                    <a:pos x="45" y="659"/>
                  </a:cxn>
                  <a:cxn ang="0">
                    <a:pos x="97" y="644"/>
                  </a:cxn>
                  <a:cxn ang="0">
                    <a:pos x="157" y="659"/>
                  </a:cxn>
                  <a:cxn ang="0">
                    <a:pos x="185" y="670"/>
                  </a:cxn>
                  <a:cxn ang="0">
                    <a:pos x="228" y="674"/>
                  </a:cxn>
                  <a:cxn ang="0">
                    <a:pos x="263" y="634"/>
                  </a:cxn>
                  <a:cxn ang="0">
                    <a:pos x="636" y="262"/>
                  </a:cxn>
                  <a:cxn ang="0">
                    <a:pos x="673" y="228"/>
                  </a:cxn>
                  <a:cxn ang="0">
                    <a:pos x="666" y="179"/>
                  </a:cxn>
                  <a:cxn ang="0">
                    <a:pos x="652" y="141"/>
                  </a:cxn>
                  <a:cxn ang="0">
                    <a:pos x="643" y="97"/>
                  </a:cxn>
                  <a:cxn ang="0">
                    <a:pos x="672" y="28"/>
                  </a:cxn>
                  <a:cxn ang="0">
                    <a:pos x="741" y="0"/>
                  </a:cxn>
                </a:cxnLst>
                <a:rect l="0" t="0" r="r" b="b"/>
                <a:pathLst>
                  <a:path w="1217" h="1219">
                    <a:moveTo>
                      <a:pt x="741" y="0"/>
                    </a:moveTo>
                    <a:lnTo>
                      <a:pt x="746" y="0"/>
                    </a:lnTo>
                    <a:lnTo>
                      <a:pt x="765" y="3"/>
                    </a:lnTo>
                    <a:lnTo>
                      <a:pt x="782" y="9"/>
                    </a:lnTo>
                    <a:lnTo>
                      <a:pt x="798" y="18"/>
                    </a:lnTo>
                    <a:lnTo>
                      <a:pt x="811" y="30"/>
                    </a:lnTo>
                    <a:lnTo>
                      <a:pt x="823" y="45"/>
                    </a:lnTo>
                    <a:lnTo>
                      <a:pt x="831" y="60"/>
                    </a:lnTo>
                    <a:lnTo>
                      <a:pt x="837" y="78"/>
                    </a:lnTo>
                    <a:lnTo>
                      <a:pt x="838" y="97"/>
                    </a:lnTo>
                    <a:lnTo>
                      <a:pt x="837" y="107"/>
                    </a:lnTo>
                    <a:lnTo>
                      <a:pt x="835" y="118"/>
                    </a:lnTo>
                    <a:lnTo>
                      <a:pt x="833" y="129"/>
                    </a:lnTo>
                    <a:lnTo>
                      <a:pt x="829" y="141"/>
                    </a:lnTo>
                    <a:lnTo>
                      <a:pt x="825" y="152"/>
                    </a:lnTo>
                    <a:lnTo>
                      <a:pt x="822" y="162"/>
                    </a:lnTo>
                    <a:lnTo>
                      <a:pt x="818" y="171"/>
                    </a:lnTo>
                    <a:lnTo>
                      <a:pt x="816" y="179"/>
                    </a:lnTo>
                    <a:lnTo>
                      <a:pt x="814" y="183"/>
                    </a:lnTo>
                    <a:lnTo>
                      <a:pt x="808" y="201"/>
                    </a:lnTo>
                    <a:lnTo>
                      <a:pt x="806" y="215"/>
                    </a:lnTo>
                    <a:lnTo>
                      <a:pt x="808" y="228"/>
                    </a:lnTo>
                    <a:lnTo>
                      <a:pt x="814" y="241"/>
                    </a:lnTo>
                    <a:lnTo>
                      <a:pt x="823" y="251"/>
                    </a:lnTo>
                    <a:lnTo>
                      <a:pt x="834" y="258"/>
                    </a:lnTo>
                    <a:lnTo>
                      <a:pt x="849" y="263"/>
                    </a:lnTo>
                    <a:lnTo>
                      <a:pt x="864" y="264"/>
                    </a:lnTo>
                    <a:lnTo>
                      <a:pt x="1217" y="264"/>
                    </a:lnTo>
                    <a:lnTo>
                      <a:pt x="1217" y="618"/>
                    </a:lnTo>
                    <a:lnTo>
                      <a:pt x="1216" y="630"/>
                    </a:lnTo>
                    <a:lnTo>
                      <a:pt x="1213" y="640"/>
                    </a:lnTo>
                    <a:lnTo>
                      <a:pt x="1208" y="648"/>
                    </a:lnTo>
                    <a:lnTo>
                      <a:pt x="1201" y="654"/>
                    </a:lnTo>
                    <a:lnTo>
                      <a:pt x="1193" y="657"/>
                    </a:lnTo>
                    <a:lnTo>
                      <a:pt x="1184" y="659"/>
                    </a:lnTo>
                    <a:lnTo>
                      <a:pt x="1172" y="658"/>
                    </a:lnTo>
                    <a:lnTo>
                      <a:pt x="1162" y="654"/>
                    </a:lnTo>
                    <a:lnTo>
                      <a:pt x="1160" y="653"/>
                    </a:lnTo>
                    <a:lnTo>
                      <a:pt x="1154" y="650"/>
                    </a:lnTo>
                    <a:lnTo>
                      <a:pt x="1146" y="647"/>
                    </a:lnTo>
                    <a:lnTo>
                      <a:pt x="1137" y="644"/>
                    </a:lnTo>
                    <a:lnTo>
                      <a:pt x="1126" y="640"/>
                    </a:lnTo>
                    <a:lnTo>
                      <a:pt x="1114" y="636"/>
                    </a:lnTo>
                    <a:lnTo>
                      <a:pt x="1101" y="633"/>
                    </a:lnTo>
                    <a:lnTo>
                      <a:pt x="1089" y="630"/>
                    </a:lnTo>
                    <a:lnTo>
                      <a:pt x="1078" y="627"/>
                    </a:lnTo>
                    <a:lnTo>
                      <a:pt x="1068" y="627"/>
                    </a:lnTo>
                    <a:lnTo>
                      <a:pt x="1045" y="629"/>
                    </a:lnTo>
                    <a:lnTo>
                      <a:pt x="1025" y="635"/>
                    </a:lnTo>
                    <a:lnTo>
                      <a:pt x="1006" y="644"/>
                    </a:lnTo>
                    <a:lnTo>
                      <a:pt x="990" y="657"/>
                    </a:lnTo>
                    <a:lnTo>
                      <a:pt x="976" y="673"/>
                    </a:lnTo>
                    <a:lnTo>
                      <a:pt x="966" y="688"/>
                    </a:lnTo>
                    <a:lnTo>
                      <a:pt x="958" y="705"/>
                    </a:lnTo>
                    <a:lnTo>
                      <a:pt x="954" y="723"/>
                    </a:lnTo>
                    <a:lnTo>
                      <a:pt x="953" y="741"/>
                    </a:lnTo>
                    <a:lnTo>
                      <a:pt x="955" y="764"/>
                    </a:lnTo>
                    <a:lnTo>
                      <a:pt x="961" y="786"/>
                    </a:lnTo>
                    <a:lnTo>
                      <a:pt x="972" y="805"/>
                    </a:lnTo>
                    <a:lnTo>
                      <a:pt x="986" y="822"/>
                    </a:lnTo>
                    <a:lnTo>
                      <a:pt x="1003" y="836"/>
                    </a:lnTo>
                    <a:lnTo>
                      <a:pt x="1022" y="847"/>
                    </a:lnTo>
                    <a:lnTo>
                      <a:pt x="1044" y="854"/>
                    </a:lnTo>
                    <a:lnTo>
                      <a:pt x="1067" y="856"/>
                    </a:lnTo>
                    <a:lnTo>
                      <a:pt x="1077" y="855"/>
                    </a:lnTo>
                    <a:lnTo>
                      <a:pt x="1088" y="853"/>
                    </a:lnTo>
                    <a:lnTo>
                      <a:pt x="1101" y="850"/>
                    </a:lnTo>
                    <a:lnTo>
                      <a:pt x="1113" y="847"/>
                    </a:lnTo>
                    <a:lnTo>
                      <a:pt x="1125" y="842"/>
                    </a:lnTo>
                    <a:lnTo>
                      <a:pt x="1136" y="839"/>
                    </a:lnTo>
                    <a:lnTo>
                      <a:pt x="1146" y="835"/>
                    </a:lnTo>
                    <a:lnTo>
                      <a:pt x="1154" y="832"/>
                    </a:lnTo>
                    <a:lnTo>
                      <a:pt x="1159" y="830"/>
                    </a:lnTo>
                    <a:lnTo>
                      <a:pt x="1172" y="825"/>
                    </a:lnTo>
                    <a:lnTo>
                      <a:pt x="1183" y="824"/>
                    </a:lnTo>
                    <a:lnTo>
                      <a:pt x="1195" y="825"/>
                    </a:lnTo>
                    <a:lnTo>
                      <a:pt x="1204" y="831"/>
                    </a:lnTo>
                    <a:lnTo>
                      <a:pt x="1211" y="839"/>
                    </a:lnTo>
                    <a:lnTo>
                      <a:pt x="1216" y="851"/>
                    </a:lnTo>
                    <a:lnTo>
                      <a:pt x="1217" y="865"/>
                    </a:lnTo>
                    <a:lnTo>
                      <a:pt x="1217" y="1219"/>
                    </a:lnTo>
                    <a:lnTo>
                      <a:pt x="1168" y="1219"/>
                    </a:lnTo>
                    <a:lnTo>
                      <a:pt x="1160" y="1218"/>
                    </a:lnTo>
                    <a:lnTo>
                      <a:pt x="1152" y="1217"/>
                    </a:lnTo>
                    <a:lnTo>
                      <a:pt x="864" y="1217"/>
                    </a:lnTo>
                    <a:lnTo>
                      <a:pt x="852" y="1216"/>
                    </a:lnTo>
                    <a:lnTo>
                      <a:pt x="843" y="1213"/>
                    </a:lnTo>
                    <a:lnTo>
                      <a:pt x="834" y="1208"/>
                    </a:lnTo>
                    <a:lnTo>
                      <a:pt x="828" y="1201"/>
                    </a:lnTo>
                    <a:lnTo>
                      <a:pt x="824" y="1193"/>
                    </a:lnTo>
                    <a:lnTo>
                      <a:pt x="823" y="1183"/>
                    </a:lnTo>
                    <a:lnTo>
                      <a:pt x="824" y="1173"/>
                    </a:lnTo>
                    <a:lnTo>
                      <a:pt x="828" y="1162"/>
                    </a:lnTo>
                    <a:lnTo>
                      <a:pt x="829" y="1159"/>
                    </a:lnTo>
                    <a:lnTo>
                      <a:pt x="831" y="1154"/>
                    </a:lnTo>
                    <a:lnTo>
                      <a:pt x="834" y="1146"/>
                    </a:lnTo>
                    <a:lnTo>
                      <a:pt x="838" y="1136"/>
                    </a:lnTo>
                    <a:lnTo>
                      <a:pt x="842" y="1125"/>
                    </a:lnTo>
                    <a:lnTo>
                      <a:pt x="846" y="1113"/>
                    </a:lnTo>
                    <a:lnTo>
                      <a:pt x="849" y="1101"/>
                    </a:lnTo>
                    <a:lnTo>
                      <a:pt x="852" y="1089"/>
                    </a:lnTo>
                    <a:lnTo>
                      <a:pt x="854" y="1078"/>
                    </a:lnTo>
                    <a:lnTo>
                      <a:pt x="855" y="1067"/>
                    </a:lnTo>
                    <a:lnTo>
                      <a:pt x="854" y="1046"/>
                    </a:lnTo>
                    <a:lnTo>
                      <a:pt x="848" y="1027"/>
                    </a:lnTo>
                    <a:lnTo>
                      <a:pt x="840" y="1009"/>
                    </a:lnTo>
                    <a:lnTo>
                      <a:pt x="828" y="993"/>
                    </a:lnTo>
                    <a:lnTo>
                      <a:pt x="814" y="979"/>
                    </a:lnTo>
                    <a:lnTo>
                      <a:pt x="799" y="967"/>
                    </a:lnTo>
                    <a:lnTo>
                      <a:pt x="781" y="959"/>
                    </a:lnTo>
                    <a:lnTo>
                      <a:pt x="762" y="954"/>
                    </a:lnTo>
                    <a:lnTo>
                      <a:pt x="741" y="952"/>
                    </a:lnTo>
                    <a:lnTo>
                      <a:pt x="720" y="954"/>
                    </a:lnTo>
                    <a:lnTo>
                      <a:pt x="701" y="959"/>
                    </a:lnTo>
                    <a:lnTo>
                      <a:pt x="683" y="967"/>
                    </a:lnTo>
                    <a:lnTo>
                      <a:pt x="667" y="979"/>
                    </a:lnTo>
                    <a:lnTo>
                      <a:pt x="653" y="993"/>
                    </a:lnTo>
                    <a:lnTo>
                      <a:pt x="642" y="1009"/>
                    </a:lnTo>
                    <a:lnTo>
                      <a:pt x="634" y="1027"/>
                    </a:lnTo>
                    <a:lnTo>
                      <a:pt x="628" y="1046"/>
                    </a:lnTo>
                    <a:lnTo>
                      <a:pt x="626" y="1067"/>
                    </a:lnTo>
                    <a:lnTo>
                      <a:pt x="627" y="1078"/>
                    </a:lnTo>
                    <a:lnTo>
                      <a:pt x="629" y="1089"/>
                    </a:lnTo>
                    <a:lnTo>
                      <a:pt x="632" y="1101"/>
                    </a:lnTo>
                    <a:lnTo>
                      <a:pt x="635" y="1113"/>
                    </a:lnTo>
                    <a:lnTo>
                      <a:pt x="640" y="1125"/>
                    </a:lnTo>
                    <a:lnTo>
                      <a:pt x="643" y="1136"/>
                    </a:lnTo>
                    <a:lnTo>
                      <a:pt x="647" y="1146"/>
                    </a:lnTo>
                    <a:lnTo>
                      <a:pt x="650" y="1154"/>
                    </a:lnTo>
                    <a:lnTo>
                      <a:pt x="652" y="1159"/>
                    </a:lnTo>
                    <a:lnTo>
                      <a:pt x="654" y="1162"/>
                    </a:lnTo>
                    <a:lnTo>
                      <a:pt x="658" y="1173"/>
                    </a:lnTo>
                    <a:lnTo>
                      <a:pt x="659" y="1183"/>
                    </a:lnTo>
                    <a:lnTo>
                      <a:pt x="658" y="1193"/>
                    </a:lnTo>
                    <a:lnTo>
                      <a:pt x="654" y="1201"/>
                    </a:lnTo>
                    <a:lnTo>
                      <a:pt x="647" y="1208"/>
                    </a:lnTo>
                    <a:lnTo>
                      <a:pt x="639" y="1213"/>
                    </a:lnTo>
                    <a:lnTo>
                      <a:pt x="629" y="1216"/>
                    </a:lnTo>
                    <a:lnTo>
                      <a:pt x="617" y="1217"/>
                    </a:lnTo>
                    <a:lnTo>
                      <a:pt x="329" y="1217"/>
                    </a:lnTo>
                    <a:lnTo>
                      <a:pt x="314" y="1219"/>
                    </a:lnTo>
                    <a:lnTo>
                      <a:pt x="265" y="1219"/>
                    </a:lnTo>
                    <a:lnTo>
                      <a:pt x="265" y="865"/>
                    </a:lnTo>
                    <a:lnTo>
                      <a:pt x="263" y="848"/>
                    </a:lnTo>
                    <a:lnTo>
                      <a:pt x="258" y="835"/>
                    </a:lnTo>
                    <a:lnTo>
                      <a:pt x="250" y="823"/>
                    </a:lnTo>
                    <a:lnTo>
                      <a:pt x="240" y="815"/>
                    </a:lnTo>
                    <a:lnTo>
                      <a:pt x="228" y="810"/>
                    </a:lnTo>
                    <a:lnTo>
                      <a:pt x="214" y="807"/>
                    </a:lnTo>
                    <a:lnTo>
                      <a:pt x="200" y="809"/>
                    </a:lnTo>
                    <a:lnTo>
                      <a:pt x="186" y="813"/>
                    </a:lnTo>
                    <a:lnTo>
                      <a:pt x="185" y="813"/>
                    </a:lnTo>
                    <a:lnTo>
                      <a:pt x="182" y="815"/>
                    </a:lnTo>
                    <a:lnTo>
                      <a:pt x="176" y="817"/>
                    </a:lnTo>
                    <a:lnTo>
                      <a:pt x="168" y="821"/>
                    </a:lnTo>
                    <a:lnTo>
                      <a:pt x="157" y="825"/>
                    </a:lnTo>
                    <a:lnTo>
                      <a:pt x="145" y="829"/>
                    </a:lnTo>
                    <a:lnTo>
                      <a:pt x="120" y="836"/>
                    </a:lnTo>
                    <a:lnTo>
                      <a:pt x="108" y="839"/>
                    </a:lnTo>
                    <a:lnTo>
                      <a:pt x="97" y="839"/>
                    </a:lnTo>
                    <a:lnTo>
                      <a:pt x="80" y="838"/>
                    </a:lnTo>
                    <a:lnTo>
                      <a:pt x="63" y="833"/>
                    </a:lnTo>
                    <a:lnTo>
                      <a:pt x="47" y="825"/>
                    </a:lnTo>
                    <a:lnTo>
                      <a:pt x="45" y="824"/>
                    </a:lnTo>
                    <a:lnTo>
                      <a:pt x="43" y="822"/>
                    </a:lnTo>
                    <a:lnTo>
                      <a:pt x="28" y="810"/>
                    </a:lnTo>
                    <a:lnTo>
                      <a:pt x="16" y="796"/>
                    </a:lnTo>
                    <a:lnTo>
                      <a:pt x="7" y="778"/>
                    </a:lnTo>
                    <a:lnTo>
                      <a:pt x="2" y="761"/>
                    </a:lnTo>
                    <a:lnTo>
                      <a:pt x="0" y="741"/>
                    </a:lnTo>
                    <a:lnTo>
                      <a:pt x="2" y="723"/>
                    </a:lnTo>
                    <a:lnTo>
                      <a:pt x="7" y="704"/>
                    </a:lnTo>
                    <a:lnTo>
                      <a:pt x="16" y="688"/>
                    </a:lnTo>
                    <a:lnTo>
                      <a:pt x="28" y="673"/>
                    </a:lnTo>
                    <a:lnTo>
                      <a:pt x="43" y="660"/>
                    </a:lnTo>
                    <a:lnTo>
                      <a:pt x="45" y="659"/>
                    </a:lnTo>
                    <a:lnTo>
                      <a:pt x="47" y="658"/>
                    </a:lnTo>
                    <a:lnTo>
                      <a:pt x="63" y="650"/>
                    </a:lnTo>
                    <a:lnTo>
                      <a:pt x="80" y="645"/>
                    </a:lnTo>
                    <a:lnTo>
                      <a:pt x="97" y="644"/>
                    </a:lnTo>
                    <a:lnTo>
                      <a:pt x="108" y="644"/>
                    </a:lnTo>
                    <a:lnTo>
                      <a:pt x="120" y="647"/>
                    </a:lnTo>
                    <a:lnTo>
                      <a:pt x="145" y="654"/>
                    </a:lnTo>
                    <a:lnTo>
                      <a:pt x="157" y="659"/>
                    </a:lnTo>
                    <a:lnTo>
                      <a:pt x="168" y="662"/>
                    </a:lnTo>
                    <a:lnTo>
                      <a:pt x="176" y="666"/>
                    </a:lnTo>
                    <a:lnTo>
                      <a:pt x="182" y="668"/>
                    </a:lnTo>
                    <a:lnTo>
                      <a:pt x="185" y="670"/>
                    </a:lnTo>
                    <a:lnTo>
                      <a:pt x="186" y="670"/>
                    </a:lnTo>
                    <a:lnTo>
                      <a:pt x="200" y="674"/>
                    </a:lnTo>
                    <a:lnTo>
                      <a:pt x="214" y="676"/>
                    </a:lnTo>
                    <a:lnTo>
                      <a:pt x="228" y="674"/>
                    </a:lnTo>
                    <a:lnTo>
                      <a:pt x="240" y="668"/>
                    </a:lnTo>
                    <a:lnTo>
                      <a:pt x="250" y="660"/>
                    </a:lnTo>
                    <a:lnTo>
                      <a:pt x="258" y="648"/>
                    </a:lnTo>
                    <a:lnTo>
                      <a:pt x="263" y="634"/>
                    </a:lnTo>
                    <a:lnTo>
                      <a:pt x="265" y="618"/>
                    </a:lnTo>
                    <a:lnTo>
                      <a:pt x="265" y="264"/>
                    </a:lnTo>
                    <a:lnTo>
                      <a:pt x="621" y="264"/>
                    </a:lnTo>
                    <a:lnTo>
                      <a:pt x="636" y="262"/>
                    </a:lnTo>
                    <a:lnTo>
                      <a:pt x="649" y="257"/>
                    </a:lnTo>
                    <a:lnTo>
                      <a:pt x="660" y="250"/>
                    </a:lnTo>
                    <a:lnTo>
                      <a:pt x="668" y="241"/>
                    </a:lnTo>
                    <a:lnTo>
                      <a:pt x="673" y="228"/>
                    </a:lnTo>
                    <a:lnTo>
                      <a:pt x="675" y="215"/>
                    </a:lnTo>
                    <a:lnTo>
                      <a:pt x="674" y="201"/>
                    </a:lnTo>
                    <a:lnTo>
                      <a:pt x="668" y="183"/>
                    </a:lnTo>
                    <a:lnTo>
                      <a:pt x="666" y="179"/>
                    </a:lnTo>
                    <a:lnTo>
                      <a:pt x="664" y="171"/>
                    </a:lnTo>
                    <a:lnTo>
                      <a:pt x="660" y="162"/>
                    </a:lnTo>
                    <a:lnTo>
                      <a:pt x="656" y="152"/>
                    </a:lnTo>
                    <a:lnTo>
                      <a:pt x="652" y="141"/>
                    </a:lnTo>
                    <a:lnTo>
                      <a:pt x="649" y="129"/>
                    </a:lnTo>
                    <a:lnTo>
                      <a:pt x="646" y="118"/>
                    </a:lnTo>
                    <a:lnTo>
                      <a:pt x="644" y="107"/>
                    </a:lnTo>
                    <a:lnTo>
                      <a:pt x="643" y="97"/>
                    </a:lnTo>
                    <a:lnTo>
                      <a:pt x="646" y="77"/>
                    </a:lnTo>
                    <a:lnTo>
                      <a:pt x="651" y="60"/>
                    </a:lnTo>
                    <a:lnTo>
                      <a:pt x="660" y="42"/>
                    </a:lnTo>
                    <a:lnTo>
                      <a:pt x="672" y="28"/>
                    </a:lnTo>
                    <a:lnTo>
                      <a:pt x="687" y="16"/>
                    </a:lnTo>
                    <a:lnTo>
                      <a:pt x="703" y="7"/>
                    </a:lnTo>
                    <a:lnTo>
                      <a:pt x="721" y="2"/>
                    </a:lnTo>
                    <a:lnTo>
                      <a:pt x="7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169" name="Freeform 11">
                <a:extLst>
                  <a:ext uri="{FF2B5EF4-FFF2-40B4-BE49-F238E27FC236}">
                    <a16:creationId xmlns:a16="http://schemas.microsoft.com/office/drawing/2014/main" id="{D7FF6D98-7BA0-DD9C-FA3B-C00E98C22CD3}"/>
                  </a:ext>
                </a:extLst>
              </p:cNvPr>
              <p:cNvSpPr>
                <a:spLocks/>
              </p:cNvSpPr>
              <p:nvPr/>
            </p:nvSpPr>
            <p:spPr bwMode="auto">
              <a:xfrm>
                <a:off x="4513902" y="1728505"/>
                <a:ext cx="1996553" cy="1999835"/>
              </a:xfrm>
              <a:custGeom>
                <a:avLst/>
                <a:gdLst/>
                <a:ahLst/>
                <a:cxnLst>
                  <a:cxn ang="0">
                    <a:pos x="353" y="1"/>
                  </a:cxn>
                  <a:cxn ang="0">
                    <a:pos x="389" y="18"/>
                  </a:cxn>
                  <a:cxn ang="0">
                    <a:pos x="388" y="60"/>
                  </a:cxn>
                  <a:cxn ang="0">
                    <a:pos x="375" y="93"/>
                  </a:cxn>
                  <a:cxn ang="0">
                    <a:pos x="363" y="141"/>
                  </a:cxn>
                  <a:cxn ang="0">
                    <a:pos x="381" y="216"/>
                  </a:cxn>
                  <a:cxn ang="0">
                    <a:pos x="453" y="264"/>
                  </a:cxn>
                  <a:cxn ang="0">
                    <a:pos x="540" y="247"/>
                  </a:cxn>
                  <a:cxn ang="0">
                    <a:pos x="589" y="175"/>
                  </a:cxn>
                  <a:cxn ang="0">
                    <a:pos x="585" y="118"/>
                  </a:cxn>
                  <a:cxn ang="0">
                    <a:pos x="570" y="73"/>
                  </a:cxn>
                  <a:cxn ang="0">
                    <a:pos x="560" y="46"/>
                  </a:cxn>
                  <a:cxn ang="0">
                    <a:pos x="569" y="11"/>
                  </a:cxn>
                  <a:cxn ang="0">
                    <a:pos x="895" y="1"/>
                  </a:cxn>
                  <a:cxn ang="0">
                    <a:pos x="954" y="370"/>
                  </a:cxn>
                  <a:cxn ang="0">
                    <a:pos x="989" y="409"/>
                  </a:cxn>
                  <a:cxn ang="0">
                    <a:pos x="1032" y="405"/>
                  </a:cxn>
                  <a:cxn ang="0">
                    <a:pos x="1060" y="394"/>
                  </a:cxn>
                  <a:cxn ang="0">
                    <a:pos x="1119" y="380"/>
                  </a:cxn>
                  <a:cxn ang="0">
                    <a:pos x="1174" y="396"/>
                  </a:cxn>
                  <a:cxn ang="0">
                    <a:pos x="1215" y="458"/>
                  </a:cxn>
                  <a:cxn ang="0">
                    <a:pos x="1201" y="531"/>
                  </a:cxn>
                  <a:cxn ang="0">
                    <a:pos x="1154" y="569"/>
                  </a:cxn>
                  <a:cxn ang="0">
                    <a:pos x="1095" y="572"/>
                  </a:cxn>
                  <a:cxn ang="0">
                    <a:pos x="1042" y="554"/>
                  </a:cxn>
                  <a:cxn ang="0">
                    <a:pos x="1003" y="543"/>
                  </a:cxn>
                  <a:cxn ang="0">
                    <a:pos x="959" y="570"/>
                  </a:cxn>
                  <a:cxn ang="0">
                    <a:pos x="600" y="954"/>
                  </a:cxn>
                  <a:cxn ang="0">
                    <a:pos x="549" y="978"/>
                  </a:cxn>
                  <a:cxn ang="0">
                    <a:pos x="548" y="1034"/>
                  </a:cxn>
                  <a:cxn ang="0">
                    <a:pos x="557" y="1057"/>
                  </a:cxn>
                  <a:cxn ang="0">
                    <a:pos x="571" y="1101"/>
                  </a:cxn>
                  <a:cxn ang="0">
                    <a:pos x="566" y="1159"/>
                  </a:cxn>
                  <a:cxn ang="0">
                    <a:pos x="514" y="1212"/>
                  </a:cxn>
                  <a:cxn ang="0">
                    <a:pos x="441" y="1212"/>
                  </a:cxn>
                  <a:cxn ang="0">
                    <a:pos x="387" y="1161"/>
                  </a:cxn>
                  <a:cxn ang="0">
                    <a:pos x="381" y="1101"/>
                  </a:cxn>
                  <a:cxn ang="0">
                    <a:pos x="395" y="1057"/>
                  </a:cxn>
                  <a:cxn ang="0">
                    <a:pos x="409" y="1018"/>
                  </a:cxn>
                  <a:cxn ang="0">
                    <a:pos x="397" y="970"/>
                  </a:cxn>
                  <a:cxn ang="0">
                    <a:pos x="353" y="954"/>
                  </a:cxn>
                  <a:cxn ang="0">
                    <a:pos x="6" y="576"/>
                  </a:cxn>
                  <a:cxn ang="0">
                    <a:pos x="45" y="561"/>
                  </a:cxn>
                  <a:cxn ang="0">
                    <a:pos x="71" y="571"/>
                  </a:cxn>
                  <a:cxn ang="0">
                    <a:pos x="116" y="586"/>
                  </a:cxn>
                  <a:cxn ang="0">
                    <a:pos x="170" y="591"/>
                  </a:cxn>
                  <a:cxn ang="0">
                    <a:pos x="237" y="551"/>
                  </a:cxn>
                  <a:cxn ang="0">
                    <a:pos x="265" y="478"/>
                  </a:cxn>
                  <a:cxn ang="0">
                    <a:pos x="249" y="419"/>
                  </a:cxn>
                  <a:cxn ang="0">
                    <a:pos x="190" y="370"/>
                  </a:cxn>
                  <a:cxn ang="0">
                    <a:pos x="128" y="365"/>
                  </a:cxn>
                  <a:cxn ang="0">
                    <a:pos x="80" y="380"/>
                  </a:cxn>
                  <a:cxn ang="0">
                    <a:pos x="55" y="390"/>
                  </a:cxn>
                  <a:cxn ang="0">
                    <a:pos x="13" y="388"/>
                  </a:cxn>
                  <a:cxn ang="0">
                    <a:pos x="0" y="0"/>
                  </a:cxn>
                </a:cxnLst>
                <a:rect l="0" t="0" r="r" b="b"/>
                <a:pathLst>
                  <a:path w="1217" h="1219">
                    <a:moveTo>
                      <a:pt x="0" y="0"/>
                    </a:moveTo>
                    <a:lnTo>
                      <a:pt x="49" y="0"/>
                    </a:lnTo>
                    <a:lnTo>
                      <a:pt x="57" y="1"/>
                    </a:lnTo>
                    <a:lnTo>
                      <a:pt x="353" y="1"/>
                    </a:lnTo>
                    <a:lnTo>
                      <a:pt x="365" y="2"/>
                    </a:lnTo>
                    <a:lnTo>
                      <a:pt x="375" y="6"/>
                    </a:lnTo>
                    <a:lnTo>
                      <a:pt x="383" y="11"/>
                    </a:lnTo>
                    <a:lnTo>
                      <a:pt x="389" y="18"/>
                    </a:lnTo>
                    <a:lnTo>
                      <a:pt x="392" y="26"/>
                    </a:lnTo>
                    <a:lnTo>
                      <a:pt x="394" y="36"/>
                    </a:lnTo>
                    <a:lnTo>
                      <a:pt x="392" y="46"/>
                    </a:lnTo>
                    <a:lnTo>
                      <a:pt x="388" y="60"/>
                    </a:lnTo>
                    <a:lnTo>
                      <a:pt x="386" y="65"/>
                    </a:lnTo>
                    <a:lnTo>
                      <a:pt x="383" y="73"/>
                    </a:lnTo>
                    <a:lnTo>
                      <a:pt x="379" y="83"/>
                    </a:lnTo>
                    <a:lnTo>
                      <a:pt x="375" y="93"/>
                    </a:lnTo>
                    <a:lnTo>
                      <a:pt x="371" y="106"/>
                    </a:lnTo>
                    <a:lnTo>
                      <a:pt x="368" y="118"/>
                    </a:lnTo>
                    <a:lnTo>
                      <a:pt x="365" y="130"/>
                    </a:lnTo>
                    <a:lnTo>
                      <a:pt x="363" y="141"/>
                    </a:lnTo>
                    <a:lnTo>
                      <a:pt x="362" y="152"/>
                    </a:lnTo>
                    <a:lnTo>
                      <a:pt x="364" y="175"/>
                    </a:lnTo>
                    <a:lnTo>
                      <a:pt x="371" y="196"/>
                    </a:lnTo>
                    <a:lnTo>
                      <a:pt x="381" y="216"/>
                    </a:lnTo>
                    <a:lnTo>
                      <a:pt x="395" y="233"/>
                    </a:lnTo>
                    <a:lnTo>
                      <a:pt x="412" y="247"/>
                    </a:lnTo>
                    <a:lnTo>
                      <a:pt x="432" y="257"/>
                    </a:lnTo>
                    <a:lnTo>
                      <a:pt x="453" y="264"/>
                    </a:lnTo>
                    <a:lnTo>
                      <a:pt x="476" y="266"/>
                    </a:lnTo>
                    <a:lnTo>
                      <a:pt x="499" y="264"/>
                    </a:lnTo>
                    <a:lnTo>
                      <a:pt x="521" y="257"/>
                    </a:lnTo>
                    <a:lnTo>
                      <a:pt x="540" y="247"/>
                    </a:lnTo>
                    <a:lnTo>
                      <a:pt x="557" y="233"/>
                    </a:lnTo>
                    <a:lnTo>
                      <a:pt x="571" y="216"/>
                    </a:lnTo>
                    <a:lnTo>
                      <a:pt x="582" y="196"/>
                    </a:lnTo>
                    <a:lnTo>
                      <a:pt x="589" y="175"/>
                    </a:lnTo>
                    <a:lnTo>
                      <a:pt x="591" y="152"/>
                    </a:lnTo>
                    <a:lnTo>
                      <a:pt x="590" y="141"/>
                    </a:lnTo>
                    <a:lnTo>
                      <a:pt x="588" y="130"/>
                    </a:lnTo>
                    <a:lnTo>
                      <a:pt x="585" y="118"/>
                    </a:lnTo>
                    <a:lnTo>
                      <a:pt x="582" y="106"/>
                    </a:lnTo>
                    <a:lnTo>
                      <a:pt x="577" y="93"/>
                    </a:lnTo>
                    <a:lnTo>
                      <a:pt x="574" y="83"/>
                    </a:lnTo>
                    <a:lnTo>
                      <a:pt x="570" y="73"/>
                    </a:lnTo>
                    <a:lnTo>
                      <a:pt x="567" y="65"/>
                    </a:lnTo>
                    <a:lnTo>
                      <a:pt x="565" y="60"/>
                    </a:lnTo>
                    <a:lnTo>
                      <a:pt x="563" y="57"/>
                    </a:lnTo>
                    <a:lnTo>
                      <a:pt x="560" y="46"/>
                    </a:lnTo>
                    <a:lnTo>
                      <a:pt x="558" y="36"/>
                    </a:lnTo>
                    <a:lnTo>
                      <a:pt x="560" y="26"/>
                    </a:lnTo>
                    <a:lnTo>
                      <a:pt x="563" y="18"/>
                    </a:lnTo>
                    <a:lnTo>
                      <a:pt x="569" y="11"/>
                    </a:lnTo>
                    <a:lnTo>
                      <a:pt x="578" y="6"/>
                    </a:lnTo>
                    <a:lnTo>
                      <a:pt x="588" y="2"/>
                    </a:lnTo>
                    <a:lnTo>
                      <a:pt x="600" y="1"/>
                    </a:lnTo>
                    <a:lnTo>
                      <a:pt x="895" y="1"/>
                    </a:lnTo>
                    <a:lnTo>
                      <a:pt x="904" y="0"/>
                    </a:lnTo>
                    <a:lnTo>
                      <a:pt x="953" y="0"/>
                    </a:lnTo>
                    <a:lnTo>
                      <a:pt x="953" y="353"/>
                    </a:lnTo>
                    <a:lnTo>
                      <a:pt x="954" y="370"/>
                    </a:lnTo>
                    <a:lnTo>
                      <a:pt x="959" y="384"/>
                    </a:lnTo>
                    <a:lnTo>
                      <a:pt x="967" y="396"/>
                    </a:lnTo>
                    <a:lnTo>
                      <a:pt x="976" y="404"/>
                    </a:lnTo>
                    <a:lnTo>
                      <a:pt x="989" y="409"/>
                    </a:lnTo>
                    <a:lnTo>
                      <a:pt x="1003" y="412"/>
                    </a:lnTo>
                    <a:lnTo>
                      <a:pt x="1017" y="410"/>
                    </a:lnTo>
                    <a:lnTo>
                      <a:pt x="1031" y="406"/>
                    </a:lnTo>
                    <a:lnTo>
                      <a:pt x="1032" y="405"/>
                    </a:lnTo>
                    <a:lnTo>
                      <a:pt x="1035" y="404"/>
                    </a:lnTo>
                    <a:lnTo>
                      <a:pt x="1041" y="401"/>
                    </a:lnTo>
                    <a:lnTo>
                      <a:pt x="1049" y="398"/>
                    </a:lnTo>
                    <a:lnTo>
                      <a:pt x="1060" y="394"/>
                    </a:lnTo>
                    <a:lnTo>
                      <a:pt x="1072" y="390"/>
                    </a:lnTo>
                    <a:lnTo>
                      <a:pt x="1097" y="383"/>
                    </a:lnTo>
                    <a:lnTo>
                      <a:pt x="1109" y="380"/>
                    </a:lnTo>
                    <a:lnTo>
                      <a:pt x="1119" y="380"/>
                    </a:lnTo>
                    <a:lnTo>
                      <a:pt x="1137" y="381"/>
                    </a:lnTo>
                    <a:lnTo>
                      <a:pt x="1154" y="385"/>
                    </a:lnTo>
                    <a:lnTo>
                      <a:pt x="1170" y="394"/>
                    </a:lnTo>
                    <a:lnTo>
                      <a:pt x="1174" y="396"/>
                    </a:lnTo>
                    <a:lnTo>
                      <a:pt x="1189" y="409"/>
                    </a:lnTo>
                    <a:lnTo>
                      <a:pt x="1201" y="423"/>
                    </a:lnTo>
                    <a:lnTo>
                      <a:pt x="1210" y="440"/>
                    </a:lnTo>
                    <a:lnTo>
                      <a:pt x="1215" y="458"/>
                    </a:lnTo>
                    <a:lnTo>
                      <a:pt x="1217" y="477"/>
                    </a:lnTo>
                    <a:lnTo>
                      <a:pt x="1215" y="496"/>
                    </a:lnTo>
                    <a:lnTo>
                      <a:pt x="1210" y="514"/>
                    </a:lnTo>
                    <a:lnTo>
                      <a:pt x="1201" y="531"/>
                    </a:lnTo>
                    <a:lnTo>
                      <a:pt x="1189" y="546"/>
                    </a:lnTo>
                    <a:lnTo>
                      <a:pt x="1174" y="558"/>
                    </a:lnTo>
                    <a:lnTo>
                      <a:pt x="1170" y="561"/>
                    </a:lnTo>
                    <a:lnTo>
                      <a:pt x="1154" y="569"/>
                    </a:lnTo>
                    <a:lnTo>
                      <a:pt x="1137" y="574"/>
                    </a:lnTo>
                    <a:lnTo>
                      <a:pt x="1119" y="575"/>
                    </a:lnTo>
                    <a:lnTo>
                      <a:pt x="1108" y="575"/>
                    </a:lnTo>
                    <a:lnTo>
                      <a:pt x="1095" y="572"/>
                    </a:lnTo>
                    <a:lnTo>
                      <a:pt x="1082" y="568"/>
                    </a:lnTo>
                    <a:lnTo>
                      <a:pt x="1068" y="563"/>
                    </a:lnTo>
                    <a:lnTo>
                      <a:pt x="1054" y="558"/>
                    </a:lnTo>
                    <a:lnTo>
                      <a:pt x="1042" y="554"/>
                    </a:lnTo>
                    <a:lnTo>
                      <a:pt x="1032" y="549"/>
                    </a:lnTo>
                    <a:lnTo>
                      <a:pt x="1031" y="549"/>
                    </a:lnTo>
                    <a:lnTo>
                      <a:pt x="1017" y="544"/>
                    </a:lnTo>
                    <a:lnTo>
                      <a:pt x="1003" y="543"/>
                    </a:lnTo>
                    <a:lnTo>
                      <a:pt x="989" y="545"/>
                    </a:lnTo>
                    <a:lnTo>
                      <a:pt x="976" y="550"/>
                    </a:lnTo>
                    <a:lnTo>
                      <a:pt x="967" y="559"/>
                    </a:lnTo>
                    <a:lnTo>
                      <a:pt x="959" y="570"/>
                    </a:lnTo>
                    <a:lnTo>
                      <a:pt x="954" y="584"/>
                    </a:lnTo>
                    <a:lnTo>
                      <a:pt x="953" y="601"/>
                    </a:lnTo>
                    <a:lnTo>
                      <a:pt x="953" y="954"/>
                    </a:lnTo>
                    <a:lnTo>
                      <a:pt x="600" y="954"/>
                    </a:lnTo>
                    <a:lnTo>
                      <a:pt x="584" y="956"/>
                    </a:lnTo>
                    <a:lnTo>
                      <a:pt x="570" y="960"/>
                    </a:lnTo>
                    <a:lnTo>
                      <a:pt x="558" y="968"/>
                    </a:lnTo>
                    <a:lnTo>
                      <a:pt x="549" y="978"/>
                    </a:lnTo>
                    <a:lnTo>
                      <a:pt x="544" y="990"/>
                    </a:lnTo>
                    <a:lnTo>
                      <a:pt x="542" y="1004"/>
                    </a:lnTo>
                    <a:lnTo>
                      <a:pt x="542" y="1018"/>
                    </a:lnTo>
                    <a:lnTo>
                      <a:pt x="548" y="1034"/>
                    </a:lnTo>
                    <a:lnTo>
                      <a:pt x="548" y="1035"/>
                    </a:lnTo>
                    <a:lnTo>
                      <a:pt x="551" y="1040"/>
                    </a:lnTo>
                    <a:lnTo>
                      <a:pt x="554" y="1047"/>
                    </a:lnTo>
                    <a:lnTo>
                      <a:pt x="557" y="1057"/>
                    </a:lnTo>
                    <a:lnTo>
                      <a:pt x="561" y="1067"/>
                    </a:lnTo>
                    <a:lnTo>
                      <a:pt x="565" y="1078"/>
                    </a:lnTo>
                    <a:lnTo>
                      <a:pt x="568" y="1090"/>
                    </a:lnTo>
                    <a:lnTo>
                      <a:pt x="571" y="1101"/>
                    </a:lnTo>
                    <a:lnTo>
                      <a:pt x="573" y="1112"/>
                    </a:lnTo>
                    <a:lnTo>
                      <a:pt x="574" y="1122"/>
                    </a:lnTo>
                    <a:lnTo>
                      <a:pt x="571" y="1141"/>
                    </a:lnTo>
                    <a:lnTo>
                      <a:pt x="566" y="1159"/>
                    </a:lnTo>
                    <a:lnTo>
                      <a:pt x="557" y="1176"/>
                    </a:lnTo>
                    <a:lnTo>
                      <a:pt x="545" y="1191"/>
                    </a:lnTo>
                    <a:lnTo>
                      <a:pt x="531" y="1203"/>
                    </a:lnTo>
                    <a:lnTo>
                      <a:pt x="514" y="1212"/>
                    </a:lnTo>
                    <a:lnTo>
                      <a:pt x="496" y="1217"/>
                    </a:lnTo>
                    <a:lnTo>
                      <a:pt x="476" y="1219"/>
                    </a:lnTo>
                    <a:lnTo>
                      <a:pt x="459" y="1218"/>
                    </a:lnTo>
                    <a:lnTo>
                      <a:pt x="441" y="1212"/>
                    </a:lnTo>
                    <a:lnTo>
                      <a:pt x="426" y="1205"/>
                    </a:lnTo>
                    <a:lnTo>
                      <a:pt x="410" y="1193"/>
                    </a:lnTo>
                    <a:lnTo>
                      <a:pt x="397" y="1178"/>
                    </a:lnTo>
                    <a:lnTo>
                      <a:pt x="387" y="1161"/>
                    </a:lnTo>
                    <a:lnTo>
                      <a:pt x="381" y="1142"/>
                    </a:lnTo>
                    <a:lnTo>
                      <a:pt x="378" y="1122"/>
                    </a:lnTo>
                    <a:lnTo>
                      <a:pt x="379" y="1112"/>
                    </a:lnTo>
                    <a:lnTo>
                      <a:pt x="381" y="1101"/>
                    </a:lnTo>
                    <a:lnTo>
                      <a:pt x="384" y="1090"/>
                    </a:lnTo>
                    <a:lnTo>
                      <a:pt x="387" y="1078"/>
                    </a:lnTo>
                    <a:lnTo>
                      <a:pt x="392" y="1067"/>
                    </a:lnTo>
                    <a:lnTo>
                      <a:pt x="395" y="1057"/>
                    </a:lnTo>
                    <a:lnTo>
                      <a:pt x="398" y="1048"/>
                    </a:lnTo>
                    <a:lnTo>
                      <a:pt x="401" y="1040"/>
                    </a:lnTo>
                    <a:lnTo>
                      <a:pt x="404" y="1036"/>
                    </a:lnTo>
                    <a:lnTo>
                      <a:pt x="409" y="1018"/>
                    </a:lnTo>
                    <a:lnTo>
                      <a:pt x="411" y="1004"/>
                    </a:lnTo>
                    <a:lnTo>
                      <a:pt x="409" y="991"/>
                    </a:lnTo>
                    <a:lnTo>
                      <a:pt x="403" y="978"/>
                    </a:lnTo>
                    <a:lnTo>
                      <a:pt x="397" y="970"/>
                    </a:lnTo>
                    <a:lnTo>
                      <a:pt x="389" y="964"/>
                    </a:lnTo>
                    <a:lnTo>
                      <a:pt x="378" y="959"/>
                    </a:lnTo>
                    <a:lnTo>
                      <a:pt x="366" y="956"/>
                    </a:lnTo>
                    <a:lnTo>
                      <a:pt x="353" y="954"/>
                    </a:lnTo>
                    <a:lnTo>
                      <a:pt x="0" y="954"/>
                    </a:lnTo>
                    <a:lnTo>
                      <a:pt x="0" y="601"/>
                    </a:lnTo>
                    <a:lnTo>
                      <a:pt x="2" y="587"/>
                    </a:lnTo>
                    <a:lnTo>
                      <a:pt x="6" y="576"/>
                    </a:lnTo>
                    <a:lnTo>
                      <a:pt x="13" y="567"/>
                    </a:lnTo>
                    <a:lnTo>
                      <a:pt x="22" y="562"/>
                    </a:lnTo>
                    <a:lnTo>
                      <a:pt x="34" y="560"/>
                    </a:lnTo>
                    <a:lnTo>
                      <a:pt x="45" y="561"/>
                    </a:lnTo>
                    <a:lnTo>
                      <a:pt x="55" y="565"/>
                    </a:lnTo>
                    <a:lnTo>
                      <a:pt x="57" y="566"/>
                    </a:lnTo>
                    <a:lnTo>
                      <a:pt x="63" y="568"/>
                    </a:lnTo>
                    <a:lnTo>
                      <a:pt x="71" y="571"/>
                    </a:lnTo>
                    <a:lnTo>
                      <a:pt x="80" y="575"/>
                    </a:lnTo>
                    <a:lnTo>
                      <a:pt x="91" y="579"/>
                    </a:lnTo>
                    <a:lnTo>
                      <a:pt x="104" y="583"/>
                    </a:lnTo>
                    <a:lnTo>
                      <a:pt x="116" y="586"/>
                    </a:lnTo>
                    <a:lnTo>
                      <a:pt x="129" y="589"/>
                    </a:lnTo>
                    <a:lnTo>
                      <a:pt x="140" y="592"/>
                    </a:lnTo>
                    <a:lnTo>
                      <a:pt x="150" y="592"/>
                    </a:lnTo>
                    <a:lnTo>
                      <a:pt x="170" y="591"/>
                    </a:lnTo>
                    <a:lnTo>
                      <a:pt x="190" y="585"/>
                    </a:lnTo>
                    <a:lnTo>
                      <a:pt x="207" y="577"/>
                    </a:lnTo>
                    <a:lnTo>
                      <a:pt x="224" y="566"/>
                    </a:lnTo>
                    <a:lnTo>
                      <a:pt x="237" y="551"/>
                    </a:lnTo>
                    <a:lnTo>
                      <a:pt x="249" y="536"/>
                    </a:lnTo>
                    <a:lnTo>
                      <a:pt x="257" y="518"/>
                    </a:lnTo>
                    <a:lnTo>
                      <a:pt x="262" y="499"/>
                    </a:lnTo>
                    <a:lnTo>
                      <a:pt x="265" y="478"/>
                    </a:lnTo>
                    <a:lnTo>
                      <a:pt x="265" y="477"/>
                    </a:lnTo>
                    <a:lnTo>
                      <a:pt x="262" y="456"/>
                    </a:lnTo>
                    <a:lnTo>
                      <a:pt x="257" y="437"/>
                    </a:lnTo>
                    <a:lnTo>
                      <a:pt x="249" y="419"/>
                    </a:lnTo>
                    <a:lnTo>
                      <a:pt x="237" y="403"/>
                    </a:lnTo>
                    <a:lnTo>
                      <a:pt x="224" y="389"/>
                    </a:lnTo>
                    <a:lnTo>
                      <a:pt x="207" y="378"/>
                    </a:lnTo>
                    <a:lnTo>
                      <a:pt x="190" y="370"/>
                    </a:lnTo>
                    <a:lnTo>
                      <a:pt x="170" y="364"/>
                    </a:lnTo>
                    <a:lnTo>
                      <a:pt x="149" y="362"/>
                    </a:lnTo>
                    <a:lnTo>
                      <a:pt x="139" y="363"/>
                    </a:lnTo>
                    <a:lnTo>
                      <a:pt x="128" y="365"/>
                    </a:lnTo>
                    <a:lnTo>
                      <a:pt x="116" y="368"/>
                    </a:lnTo>
                    <a:lnTo>
                      <a:pt x="103" y="371"/>
                    </a:lnTo>
                    <a:lnTo>
                      <a:pt x="91" y="376"/>
                    </a:lnTo>
                    <a:lnTo>
                      <a:pt x="80" y="380"/>
                    </a:lnTo>
                    <a:lnTo>
                      <a:pt x="71" y="383"/>
                    </a:lnTo>
                    <a:lnTo>
                      <a:pt x="63" y="386"/>
                    </a:lnTo>
                    <a:lnTo>
                      <a:pt x="57" y="388"/>
                    </a:lnTo>
                    <a:lnTo>
                      <a:pt x="55" y="390"/>
                    </a:lnTo>
                    <a:lnTo>
                      <a:pt x="45" y="394"/>
                    </a:lnTo>
                    <a:lnTo>
                      <a:pt x="34" y="395"/>
                    </a:lnTo>
                    <a:lnTo>
                      <a:pt x="22" y="393"/>
                    </a:lnTo>
                    <a:lnTo>
                      <a:pt x="13" y="388"/>
                    </a:lnTo>
                    <a:lnTo>
                      <a:pt x="6" y="379"/>
                    </a:lnTo>
                    <a:lnTo>
                      <a:pt x="2" y="368"/>
                    </a:lnTo>
                    <a:lnTo>
                      <a:pt x="0" y="353"/>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170" name="Group 169">
            <a:extLst>
              <a:ext uri="{FF2B5EF4-FFF2-40B4-BE49-F238E27FC236}">
                <a16:creationId xmlns:a16="http://schemas.microsoft.com/office/drawing/2014/main" id="{823FC6EA-511D-EAAA-5446-A5F266561337}"/>
              </a:ext>
            </a:extLst>
          </p:cNvPr>
          <p:cNvGrpSpPr/>
          <p:nvPr/>
        </p:nvGrpSpPr>
        <p:grpSpPr>
          <a:xfrm>
            <a:off x="3801055" y="4047633"/>
            <a:ext cx="429768" cy="429768"/>
            <a:chOff x="2553353" y="5220535"/>
            <a:chExt cx="921591" cy="921591"/>
          </a:xfrm>
          <a:solidFill>
            <a:srgbClr val="000000">
              <a:alpha val="25098"/>
            </a:srgbClr>
          </a:solidFill>
        </p:grpSpPr>
        <p:sp>
          <p:nvSpPr>
            <p:cNvPr id="171" name="Oval 170">
              <a:extLst>
                <a:ext uri="{FF2B5EF4-FFF2-40B4-BE49-F238E27FC236}">
                  <a16:creationId xmlns:a16="http://schemas.microsoft.com/office/drawing/2014/main" id="{F6CD6FC9-A3BE-A432-DCE4-59C878615232}"/>
                </a:ext>
              </a:extLst>
            </p:cNvPr>
            <p:cNvSpPr/>
            <p:nvPr/>
          </p:nvSpPr>
          <p:spPr>
            <a:xfrm>
              <a:off x="2553353" y="5220535"/>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172" name="Group 171">
              <a:extLst>
                <a:ext uri="{FF2B5EF4-FFF2-40B4-BE49-F238E27FC236}">
                  <a16:creationId xmlns:a16="http://schemas.microsoft.com/office/drawing/2014/main" id="{78C4AF4A-D873-5E09-5B55-EB96C6F154B5}"/>
                </a:ext>
              </a:extLst>
            </p:cNvPr>
            <p:cNvGrpSpPr/>
            <p:nvPr/>
          </p:nvGrpSpPr>
          <p:grpSpPr>
            <a:xfrm>
              <a:off x="2615399" y="5232491"/>
              <a:ext cx="736880" cy="793564"/>
              <a:chOff x="7280463" y="1091854"/>
              <a:chExt cx="1039099" cy="1119030"/>
            </a:xfrm>
            <a:grpFill/>
          </p:grpSpPr>
          <p:sp>
            <p:nvSpPr>
              <p:cNvPr id="173" name="Rectangle 172">
                <a:extLst>
                  <a:ext uri="{FF2B5EF4-FFF2-40B4-BE49-F238E27FC236}">
                    <a16:creationId xmlns:a16="http://schemas.microsoft.com/office/drawing/2014/main" id="{8E322D1D-2D5E-6AB8-9558-3D6F0379A85C}"/>
                  </a:ext>
                </a:extLst>
              </p:cNvPr>
              <p:cNvSpPr/>
              <p:nvPr/>
            </p:nvSpPr>
            <p:spPr>
              <a:xfrm>
                <a:off x="7520256" y="1091854"/>
                <a:ext cx="26645" cy="111902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dirty="0"/>
              </a:p>
            </p:txBody>
          </p:sp>
          <p:sp>
            <p:nvSpPr>
              <p:cNvPr id="174" name="Rectangle 173">
                <a:extLst>
                  <a:ext uri="{FF2B5EF4-FFF2-40B4-BE49-F238E27FC236}">
                    <a16:creationId xmlns:a16="http://schemas.microsoft.com/office/drawing/2014/main" id="{F7EFEFCB-5615-E15F-73B4-311217873E30}"/>
                  </a:ext>
                </a:extLst>
              </p:cNvPr>
              <p:cNvSpPr/>
              <p:nvPr/>
            </p:nvSpPr>
            <p:spPr>
              <a:xfrm rot="16200000">
                <a:off x="7786691" y="1678012"/>
                <a:ext cx="26644" cy="10390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175" name="Rectangle 174">
                <a:extLst>
                  <a:ext uri="{FF2B5EF4-FFF2-40B4-BE49-F238E27FC236}">
                    <a16:creationId xmlns:a16="http://schemas.microsoft.com/office/drawing/2014/main" id="{5800982A-AC4F-AB6D-A430-022554F6743D}"/>
                  </a:ext>
                </a:extLst>
              </p:cNvPr>
              <p:cNvSpPr/>
              <p:nvPr/>
            </p:nvSpPr>
            <p:spPr>
              <a:xfrm rot="16200000">
                <a:off x="7706760" y="924614"/>
                <a:ext cx="26645" cy="8792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176" name="Rectangle 175">
                <a:extLst>
                  <a:ext uri="{FF2B5EF4-FFF2-40B4-BE49-F238E27FC236}">
                    <a16:creationId xmlns:a16="http://schemas.microsoft.com/office/drawing/2014/main" id="{E5FFE86F-66AC-3CB3-4B89-C1C926CBA843}"/>
                  </a:ext>
                </a:extLst>
              </p:cNvPr>
              <p:cNvSpPr/>
              <p:nvPr/>
            </p:nvSpPr>
            <p:spPr>
              <a:xfrm>
                <a:off x="7483774" y="1305002"/>
                <a:ext cx="106574" cy="1065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177" name="Rectangle 176">
                <a:extLst>
                  <a:ext uri="{FF2B5EF4-FFF2-40B4-BE49-F238E27FC236}">
                    <a16:creationId xmlns:a16="http://schemas.microsoft.com/office/drawing/2014/main" id="{7BD15FF2-57CB-D263-66DE-DDBF87331B9E}"/>
                  </a:ext>
                </a:extLst>
              </p:cNvPr>
              <p:cNvSpPr/>
              <p:nvPr/>
            </p:nvSpPr>
            <p:spPr>
              <a:xfrm>
                <a:off x="7866621" y="2051021"/>
                <a:ext cx="186505" cy="1332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nvGrpSpPr>
              <p:cNvPr id="178" name="Group 177">
                <a:extLst>
                  <a:ext uri="{FF2B5EF4-FFF2-40B4-BE49-F238E27FC236}">
                    <a16:creationId xmlns:a16="http://schemas.microsoft.com/office/drawing/2014/main" id="{3D9D376D-73CF-0EDD-F88F-34C102128E6C}"/>
                  </a:ext>
                </a:extLst>
              </p:cNvPr>
              <p:cNvGrpSpPr/>
              <p:nvPr/>
            </p:nvGrpSpPr>
            <p:grpSpPr>
              <a:xfrm>
                <a:off x="7890888" y="1840614"/>
                <a:ext cx="137972" cy="210407"/>
                <a:chOff x="4334566" y="4732239"/>
                <a:chExt cx="394596" cy="601761"/>
              </a:xfrm>
              <a:grpFill/>
            </p:grpSpPr>
            <p:sp>
              <p:nvSpPr>
                <p:cNvPr id="183" name="Freeform 126">
                  <a:extLst>
                    <a:ext uri="{FF2B5EF4-FFF2-40B4-BE49-F238E27FC236}">
                      <a16:creationId xmlns:a16="http://schemas.microsoft.com/office/drawing/2014/main" id="{FCBDB8EA-C69D-37C4-915A-B6B055DA47EA}"/>
                    </a:ext>
                  </a:extLst>
                </p:cNvPr>
                <p:cNvSpPr/>
                <p:nvPr/>
              </p:nvSpPr>
              <p:spPr>
                <a:xfrm>
                  <a:off x="4334566" y="4732239"/>
                  <a:ext cx="394596" cy="59859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78510 w 551743"/>
                    <a:gd name="connsiteY3" fmla="*/ 359376 h 806605"/>
                    <a:gd name="connsiteX4" fmla="*/ 207080 w 551743"/>
                    <a:gd name="connsiteY4" fmla="*/ 0 h 806605"/>
                    <a:gd name="connsiteX5" fmla="*/ 373674 w 551743"/>
                    <a:gd name="connsiteY5" fmla="*/ 440519 h 806605"/>
                    <a:gd name="connsiteX6" fmla="*/ 427442 w 551743"/>
                    <a:gd name="connsiteY6" fmla="*/ 177114 h 806605"/>
                    <a:gd name="connsiteX7" fmla="*/ 518969 w 551743"/>
                    <a:gd name="connsiteY7" fmla="*/ 444329 h 806605"/>
                    <a:gd name="connsiteX8" fmla="*/ 331764 w 551743"/>
                    <a:gd name="connsiteY8" fmla="*/ 793201 h 806605"/>
                    <a:gd name="connsiteX0" fmla="*/ 331764 w 551743"/>
                    <a:gd name="connsiteY0" fmla="*/ 823578 h 836982"/>
                    <a:gd name="connsiteX1" fmla="*/ 81643 w 551743"/>
                    <a:gd name="connsiteY1" fmla="*/ 688478 h 836982"/>
                    <a:gd name="connsiteX2" fmla="*/ 31554 w 551743"/>
                    <a:gd name="connsiteY2" fmla="*/ 431972 h 836982"/>
                    <a:gd name="connsiteX3" fmla="*/ 78510 w 551743"/>
                    <a:gd name="connsiteY3" fmla="*/ 389753 h 836982"/>
                    <a:gd name="connsiteX4" fmla="*/ 207080 w 551743"/>
                    <a:gd name="connsiteY4" fmla="*/ 30377 h 836982"/>
                    <a:gd name="connsiteX5" fmla="*/ 427442 w 551743"/>
                    <a:gd name="connsiteY5" fmla="*/ 207491 h 836982"/>
                    <a:gd name="connsiteX6" fmla="*/ 518969 w 551743"/>
                    <a:gd name="connsiteY6" fmla="*/ 474706 h 836982"/>
                    <a:gd name="connsiteX7" fmla="*/ 331764 w 551743"/>
                    <a:gd name="connsiteY7" fmla="*/ 823578 h 8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43" h="836982">
                      <a:moveTo>
                        <a:pt x="331764" y="823578"/>
                      </a:moveTo>
                      <a:cubicBezTo>
                        <a:pt x="326769" y="836982"/>
                        <a:pt x="131678" y="753746"/>
                        <a:pt x="81643" y="688478"/>
                      </a:cubicBezTo>
                      <a:cubicBezTo>
                        <a:pt x="0" y="582469"/>
                        <a:pt x="17248" y="445891"/>
                        <a:pt x="31554" y="431972"/>
                      </a:cubicBezTo>
                      <a:cubicBezTo>
                        <a:pt x="31032" y="382185"/>
                        <a:pt x="49256" y="456685"/>
                        <a:pt x="78510" y="389753"/>
                      </a:cubicBezTo>
                      <a:cubicBezTo>
                        <a:pt x="162264" y="179688"/>
                        <a:pt x="236944" y="301968"/>
                        <a:pt x="207080" y="30377"/>
                      </a:cubicBezTo>
                      <a:cubicBezTo>
                        <a:pt x="265235" y="0"/>
                        <a:pt x="375461" y="133436"/>
                        <a:pt x="427442" y="207491"/>
                      </a:cubicBezTo>
                      <a:cubicBezTo>
                        <a:pt x="471607" y="204316"/>
                        <a:pt x="551743" y="346625"/>
                        <a:pt x="518969" y="474706"/>
                      </a:cubicBezTo>
                      <a:cubicBezTo>
                        <a:pt x="503023" y="564687"/>
                        <a:pt x="320885" y="821604"/>
                        <a:pt x="331764" y="8235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184" name="Freeform 127">
                  <a:extLst>
                    <a:ext uri="{FF2B5EF4-FFF2-40B4-BE49-F238E27FC236}">
                      <a16:creationId xmlns:a16="http://schemas.microsoft.com/office/drawing/2014/main" id="{1096F7E8-FDA9-A95F-78F8-0986BA1CECB3}"/>
                    </a:ext>
                  </a:extLst>
                </p:cNvPr>
                <p:cNvSpPr/>
                <p:nvPr/>
              </p:nvSpPr>
              <p:spPr>
                <a:xfrm>
                  <a:off x="4381731" y="4870236"/>
                  <a:ext cx="317229" cy="46376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743" h="806605">
                      <a:moveTo>
                        <a:pt x="331764" y="793201"/>
                      </a:moveTo>
                      <a:cubicBezTo>
                        <a:pt x="326769" y="806605"/>
                        <a:pt x="131678" y="723369"/>
                        <a:pt x="81643" y="658101"/>
                      </a:cubicBezTo>
                      <a:cubicBezTo>
                        <a:pt x="0" y="552092"/>
                        <a:pt x="17248" y="415514"/>
                        <a:pt x="31554" y="401595"/>
                      </a:cubicBezTo>
                      <a:cubicBezTo>
                        <a:pt x="83662" y="505372"/>
                        <a:pt x="159653" y="581626"/>
                        <a:pt x="167479" y="574590"/>
                      </a:cubicBezTo>
                      <a:cubicBezTo>
                        <a:pt x="175305" y="567554"/>
                        <a:pt x="71910" y="455141"/>
                        <a:pt x="78510" y="359376"/>
                      </a:cubicBezTo>
                      <a:cubicBezTo>
                        <a:pt x="162264" y="149311"/>
                        <a:pt x="236944" y="271591"/>
                        <a:pt x="207080" y="0"/>
                      </a:cubicBezTo>
                      <a:cubicBezTo>
                        <a:pt x="469412" y="99575"/>
                        <a:pt x="389600" y="310670"/>
                        <a:pt x="373674" y="440519"/>
                      </a:cubicBezTo>
                      <a:cubicBezTo>
                        <a:pt x="430862" y="378117"/>
                        <a:pt x="475666" y="285236"/>
                        <a:pt x="427442" y="177114"/>
                      </a:cubicBezTo>
                      <a:cubicBezTo>
                        <a:pt x="471607" y="173939"/>
                        <a:pt x="551743" y="316248"/>
                        <a:pt x="518969" y="444329"/>
                      </a:cubicBezTo>
                      <a:cubicBezTo>
                        <a:pt x="503023" y="534310"/>
                        <a:pt x="320885" y="791227"/>
                        <a:pt x="331764" y="7932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sp>
            <p:nvSpPr>
              <p:cNvPr id="179" name="Freeform 128">
                <a:extLst>
                  <a:ext uri="{FF2B5EF4-FFF2-40B4-BE49-F238E27FC236}">
                    <a16:creationId xmlns:a16="http://schemas.microsoft.com/office/drawing/2014/main" id="{B09A1CAE-9150-FB91-3F9E-026CED67E327}"/>
                  </a:ext>
                </a:extLst>
              </p:cNvPr>
              <p:cNvSpPr/>
              <p:nvPr/>
            </p:nvSpPr>
            <p:spPr>
              <a:xfrm>
                <a:off x="7706760" y="1239635"/>
                <a:ext cx="512959" cy="571595"/>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2122763">
                    <a:moveTo>
                      <a:pt x="613807" y="2804"/>
                    </a:moveTo>
                    <a:lnTo>
                      <a:pt x="1284180" y="0"/>
                    </a:lnTo>
                    <a:lnTo>
                      <a:pt x="1905000" y="1805257"/>
                    </a:lnTo>
                    <a:cubicBezTo>
                      <a:pt x="1905000" y="1889465"/>
                      <a:pt x="1871549" y="1970224"/>
                      <a:pt x="1812005" y="2029768"/>
                    </a:cubicBezTo>
                    <a:cubicBezTo>
                      <a:pt x="1752461" y="2089312"/>
                      <a:pt x="1671702" y="2122763"/>
                      <a:pt x="1587494" y="2122763"/>
                    </a:cubicBezTo>
                    <a:lnTo>
                      <a:pt x="317506" y="2122763"/>
                    </a:lnTo>
                    <a:cubicBezTo>
                      <a:pt x="233298" y="2122763"/>
                      <a:pt x="152539" y="2089311"/>
                      <a:pt x="92995" y="2029767"/>
                    </a:cubicBezTo>
                    <a:cubicBezTo>
                      <a:pt x="33451" y="1970223"/>
                      <a:pt x="0" y="1889464"/>
                      <a:pt x="0" y="1805256"/>
                    </a:cubicBezTo>
                    <a:lnTo>
                      <a:pt x="613807" y="28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180" name="Freeform 129">
                <a:extLst>
                  <a:ext uri="{FF2B5EF4-FFF2-40B4-BE49-F238E27FC236}">
                    <a16:creationId xmlns:a16="http://schemas.microsoft.com/office/drawing/2014/main" id="{8F58F711-FACA-5671-F6AD-47323EB883B5}"/>
                  </a:ext>
                </a:extLst>
              </p:cNvPr>
              <p:cNvSpPr/>
              <p:nvPr/>
            </p:nvSpPr>
            <p:spPr>
              <a:xfrm>
                <a:off x="7732794" y="1560690"/>
                <a:ext cx="451766" cy="226649"/>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 name="connsiteX0" fmla="*/ 643739 w 1934932"/>
                  <a:gd name="connsiteY0" fmla="*/ 2804 h 2122763"/>
                  <a:gd name="connsiteX1" fmla="*/ 1314112 w 1934932"/>
                  <a:gd name="connsiteY1" fmla="*/ 0 h 2122763"/>
                  <a:gd name="connsiteX2" fmla="*/ 1934932 w 1934932"/>
                  <a:gd name="connsiteY2" fmla="*/ 1805257 h 2122763"/>
                  <a:gd name="connsiteX3" fmla="*/ 1841937 w 1934932"/>
                  <a:gd name="connsiteY3" fmla="*/ 2029768 h 2122763"/>
                  <a:gd name="connsiteX4" fmla="*/ 1617426 w 1934932"/>
                  <a:gd name="connsiteY4" fmla="*/ 2122763 h 2122763"/>
                  <a:gd name="connsiteX5" fmla="*/ 347438 w 1934932"/>
                  <a:gd name="connsiteY5" fmla="*/ 2122763 h 2122763"/>
                  <a:gd name="connsiteX6" fmla="*/ 122927 w 1934932"/>
                  <a:gd name="connsiteY6" fmla="*/ 2029767 h 2122763"/>
                  <a:gd name="connsiteX7" fmla="*/ 29932 w 1934932"/>
                  <a:gd name="connsiteY7" fmla="*/ 1805256 h 2122763"/>
                  <a:gd name="connsiteX8" fmla="*/ 302520 w 1934932"/>
                  <a:gd name="connsiteY8" fmla="*/ 1020882 h 2122763"/>
                  <a:gd name="connsiteX9" fmla="*/ 643739 w 1934932"/>
                  <a:gd name="connsiteY9" fmla="*/ 2804 h 2122763"/>
                  <a:gd name="connsiteX0" fmla="*/ 643739 w 1934932"/>
                  <a:gd name="connsiteY0" fmla="*/ 2804 h 2122763"/>
                  <a:gd name="connsiteX1" fmla="*/ 1314112 w 1934932"/>
                  <a:gd name="connsiteY1" fmla="*/ 0 h 2122763"/>
                  <a:gd name="connsiteX2" fmla="*/ 1800940 w 1934932"/>
                  <a:gd name="connsiteY2" fmla="*/ 1385363 h 2122763"/>
                  <a:gd name="connsiteX3" fmla="*/ 1934932 w 1934932"/>
                  <a:gd name="connsiteY3" fmla="*/ 1805257 h 2122763"/>
                  <a:gd name="connsiteX4" fmla="*/ 1841937 w 1934932"/>
                  <a:gd name="connsiteY4" fmla="*/ 2029768 h 2122763"/>
                  <a:gd name="connsiteX5" fmla="*/ 1617426 w 1934932"/>
                  <a:gd name="connsiteY5" fmla="*/ 2122763 h 2122763"/>
                  <a:gd name="connsiteX6" fmla="*/ 347438 w 1934932"/>
                  <a:gd name="connsiteY6" fmla="*/ 2122763 h 2122763"/>
                  <a:gd name="connsiteX7" fmla="*/ 122927 w 1934932"/>
                  <a:gd name="connsiteY7" fmla="*/ 2029767 h 2122763"/>
                  <a:gd name="connsiteX8" fmla="*/ 29932 w 1934932"/>
                  <a:gd name="connsiteY8" fmla="*/ 1805256 h 2122763"/>
                  <a:gd name="connsiteX9" fmla="*/ 302520 w 1934932"/>
                  <a:gd name="connsiteY9" fmla="*/ 1020882 h 2122763"/>
                  <a:gd name="connsiteX10" fmla="*/ 643739 w 1934932"/>
                  <a:gd name="connsiteY10" fmla="*/ 2804 h 2122763"/>
                  <a:gd name="connsiteX0" fmla="*/ 643739 w 1934932"/>
                  <a:gd name="connsiteY0" fmla="*/ 0 h 2119959"/>
                  <a:gd name="connsiteX1" fmla="*/ 1800940 w 1934932"/>
                  <a:gd name="connsiteY1" fmla="*/ 1382559 h 2119959"/>
                  <a:gd name="connsiteX2" fmla="*/ 1934932 w 1934932"/>
                  <a:gd name="connsiteY2" fmla="*/ 1802453 h 2119959"/>
                  <a:gd name="connsiteX3" fmla="*/ 1841937 w 1934932"/>
                  <a:gd name="connsiteY3" fmla="*/ 2026964 h 2119959"/>
                  <a:gd name="connsiteX4" fmla="*/ 1617426 w 1934932"/>
                  <a:gd name="connsiteY4" fmla="*/ 2119959 h 2119959"/>
                  <a:gd name="connsiteX5" fmla="*/ 347438 w 1934932"/>
                  <a:gd name="connsiteY5" fmla="*/ 2119959 h 2119959"/>
                  <a:gd name="connsiteX6" fmla="*/ 122927 w 1934932"/>
                  <a:gd name="connsiteY6" fmla="*/ 2026963 h 2119959"/>
                  <a:gd name="connsiteX7" fmla="*/ 29932 w 1934932"/>
                  <a:gd name="connsiteY7" fmla="*/ 1802452 h 2119959"/>
                  <a:gd name="connsiteX8" fmla="*/ 302520 w 1934932"/>
                  <a:gd name="connsiteY8" fmla="*/ 1018078 h 2119959"/>
                  <a:gd name="connsiteX9" fmla="*/ 643739 w 1934932"/>
                  <a:gd name="connsiteY9" fmla="*/ 0 h 2119959"/>
                  <a:gd name="connsiteX0" fmla="*/ 302520 w 1934932"/>
                  <a:gd name="connsiteY0" fmla="*/ 0 h 1101881"/>
                  <a:gd name="connsiteX1" fmla="*/ 1800940 w 1934932"/>
                  <a:gd name="connsiteY1" fmla="*/ 364481 h 1101881"/>
                  <a:gd name="connsiteX2" fmla="*/ 1934932 w 1934932"/>
                  <a:gd name="connsiteY2" fmla="*/ 784375 h 1101881"/>
                  <a:gd name="connsiteX3" fmla="*/ 1841937 w 1934932"/>
                  <a:gd name="connsiteY3" fmla="*/ 1008886 h 1101881"/>
                  <a:gd name="connsiteX4" fmla="*/ 1617426 w 1934932"/>
                  <a:gd name="connsiteY4" fmla="*/ 1101881 h 1101881"/>
                  <a:gd name="connsiteX5" fmla="*/ 347438 w 1934932"/>
                  <a:gd name="connsiteY5" fmla="*/ 1101881 h 1101881"/>
                  <a:gd name="connsiteX6" fmla="*/ 122927 w 1934932"/>
                  <a:gd name="connsiteY6" fmla="*/ 1008885 h 1101881"/>
                  <a:gd name="connsiteX7" fmla="*/ 29932 w 1934932"/>
                  <a:gd name="connsiteY7" fmla="*/ 784374 h 1101881"/>
                  <a:gd name="connsiteX8" fmla="*/ 302520 w 1934932"/>
                  <a:gd name="connsiteY8"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234251 w 1934932"/>
                  <a:gd name="connsiteY0" fmla="*/ 10125 h 960139"/>
                  <a:gd name="connsiteX1" fmla="*/ 889739 w 1934932"/>
                  <a:gd name="connsiteY1" fmla="*/ 0 h 960139"/>
                  <a:gd name="connsiteX2" fmla="*/ 1800940 w 1934932"/>
                  <a:gd name="connsiteY2" fmla="*/ 222739 h 960139"/>
                  <a:gd name="connsiteX3" fmla="*/ 1934932 w 1934932"/>
                  <a:gd name="connsiteY3" fmla="*/ 642633 h 960139"/>
                  <a:gd name="connsiteX4" fmla="*/ 1841937 w 1934932"/>
                  <a:gd name="connsiteY4" fmla="*/ 867144 h 960139"/>
                  <a:gd name="connsiteX5" fmla="*/ 1617426 w 1934932"/>
                  <a:gd name="connsiteY5" fmla="*/ 960139 h 960139"/>
                  <a:gd name="connsiteX6" fmla="*/ 347438 w 1934932"/>
                  <a:gd name="connsiteY6" fmla="*/ 960139 h 960139"/>
                  <a:gd name="connsiteX7" fmla="*/ 122927 w 1934932"/>
                  <a:gd name="connsiteY7" fmla="*/ 867143 h 960139"/>
                  <a:gd name="connsiteX8" fmla="*/ 29932 w 1934932"/>
                  <a:gd name="connsiteY8" fmla="*/ 642632 h 960139"/>
                  <a:gd name="connsiteX9" fmla="*/ 234251 w 1934932"/>
                  <a:gd name="connsiteY9" fmla="*/ 10125 h 960139"/>
                  <a:gd name="connsiteX0" fmla="*/ 216773 w 1917454"/>
                  <a:gd name="connsiteY0" fmla="*/ 10125 h 960139"/>
                  <a:gd name="connsiteX1" fmla="*/ 872261 w 1917454"/>
                  <a:gd name="connsiteY1" fmla="*/ 0 h 960139"/>
                  <a:gd name="connsiteX2" fmla="*/ 1783462 w 1917454"/>
                  <a:gd name="connsiteY2" fmla="*/ 222739 h 960139"/>
                  <a:gd name="connsiteX3" fmla="*/ 1917454 w 1917454"/>
                  <a:gd name="connsiteY3" fmla="*/ 642633 h 960139"/>
                  <a:gd name="connsiteX4" fmla="*/ 1824459 w 1917454"/>
                  <a:gd name="connsiteY4" fmla="*/ 867144 h 960139"/>
                  <a:gd name="connsiteX5" fmla="*/ 1599948 w 1917454"/>
                  <a:gd name="connsiteY5" fmla="*/ 960139 h 960139"/>
                  <a:gd name="connsiteX6" fmla="*/ 329960 w 1917454"/>
                  <a:gd name="connsiteY6" fmla="*/ 960139 h 960139"/>
                  <a:gd name="connsiteX7" fmla="*/ 105449 w 1917454"/>
                  <a:gd name="connsiteY7" fmla="*/ 867143 h 960139"/>
                  <a:gd name="connsiteX8" fmla="*/ 12454 w 1917454"/>
                  <a:gd name="connsiteY8" fmla="*/ 642632 h 960139"/>
                  <a:gd name="connsiteX9" fmla="*/ 216773 w 1917454"/>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101780 w 1913785"/>
                  <a:gd name="connsiteY7" fmla="*/ 867143 h 960139"/>
                  <a:gd name="connsiteX8" fmla="*/ 8785 w 1913785"/>
                  <a:gd name="connsiteY8" fmla="*/ 642632 h 960139"/>
                  <a:gd name="connsiteX9" fmla="*/ 213104 w 1913785"/>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81642 w 1913785"/>
                  <a:gd name="connsiteY7" fmla="*/ 878471 h 960139"/>
                  <a:gd name="connsiteX8" fmla="*/ 8785 w 1913785"/>
                  <a:gd name="connsiteY8" fmla="*/ 642632 h 960139"/>
                  <a:gd name="connsiteX9" fmla="*/ 213104 w 1913785"/>
                  <a:gd name="connsiteY9" fmla="*/ 10125 h 96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785" h="960139">
                    <a:moveTo>
                      <a:pt x="213104" y="10125"/>
                    </a:moveTo>
                    <a:cubicBezTo>
                      <a:pt x="408844" y="57372"/>
                      <a:pt x="503339" y="121494"/>
                      <a:pt x="868592" y="0"/>
                    </a:cubicBezTo>
                    <a:cubicBezTo>
                      <a:pt x="1495537" y="364481"/>
                      <a:pt x="1476059" y="148493"/>
                      <a:pt x="1779793" y="222739"/>
                    </a:cubicBezTo>
                    <a:lnTo>
                      <a:pt x="1913785" y="642633"/>
                    </a:lnTo>
                    <a:cubicBezTo>
                      <a:pt x="1913785" y="726841"/>
                      <a:pt x="1880334" y="807600"/>
                      <a:pt x="1820790" y="867144"/>
                    </a:cubicBezTo>
                    <a:cubicBezTo>
                      <a:pt x="1761246" y="926688"/>
                      <a:pt x="1680487" y="960139"/>
                      <a:pt x="1596279" y="960139"/>
                    </a:cubicBezTo>
                    <a:lnTo>
                      <a:pt x="326291" y="960139"/>
                    </a:lnTo>
                    <a:cubicBezTo>
                      <a:pt x="242083" y="960139"/>
                      <a:pt x="141186" y="938015"/>
                      <a:pt x="81642" y="878471"/>
                    </a:cubicBezTo>
                    <a:cubicBezTo>
                      <a:pt x="22098" y="818927"/>
                      <a:pt x="0" y="722167"/>
                      <a:pt x="8785" y="642632"/>
                    </a:cubicBezTo>
                    <a:lnTo>
                      <a:pt x="213104" y="101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181" name="Rectangle 180">
                <a:extLst>
                  <a:ext uri="{FF2B5EF4-FFF2-40B4-BE49-F238E27FC236}">
                    <a16:creationId xmlns:a16="http://schemas.microsoft.com/office/drawing/2014/main" id="{F5B60E63-E211-45A7-BA60-75CAE0B97E71}"/>
                  </a:ext>
                </a:extLst>
              </p:cNvPr>
              <p:cNvSpPr/>
              <p:nvPr/>
            </p:nvSpPr>
            <p:spPr>
              <a:xfrm>
                <a:off x="7816700" y="1340287"/>
                <a:ext cx="293079" cy="532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182" name="Rounded Rectangle 135">
                <a:extLst>
                  <a:ext uri="{FF2B5EF4-FFF2-40B4-BE49-F238E27FC236}">
                    <a16:creationId xmlns:a16="http://schemas.microsoft.com/office/drawing/2014/main" id="{A73AC2B6-8EEB-FCF5-A45F-5B2E254DC2B3}"/>
                  </a:ext>
                </a:extLst>
              </p:cNvPr>
              <p:cNvSpPr/>
              <p:nvPr/>
            </p:nvSpPr>
            <p:spPr>
              <a:xfrm>
                <a:off x="7827251" y="1225072"/>
                <a:ext cx="271978" cy="6155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sz="2000" dirty="0"/>
                  <a:t> </a:t>
                </a:r>
              </a:p>
            </p:txBody>
          </p:sp>
        </p:grpSp>
      </p:grpSp>
      <p:grpSp>
        <p:nvGrpSpPr>
          <p:cNvPr id="185" name="Group 184">
            <a:extLst>
              <a:ext uri="{FF2B5EF4-FFF2-40B4-BE49-F238E27FC236}">
                <a16:creationId xmlns:a16="http://schemas.microsoft.com/office/drawing/2014/main" id="{0B225E77-74D1-9ABD-9F97-3622EF9DF42A}"/>
              </a:ext>
            </a:extLst>
          </p:cNvPr>
          <p:cNvGrpSpPr/>
          <p:nvPr/>
        </p:nvGrpSpPr>
        <p:grpSpPr>
          <a:xfrm>
            <a:off x="3801055" y="4613163"/>
            <a:ext cx="429768" cy="429768"/>
            <a:chOff x="9255634" y="4479171"/>
            <a:chExt cx="921591" cy="921591"/>
          </a:xfrm>
          <a:solidFill>
            <a:srgbClr val="000000">
              <a:alpha val="25098"/>
            </a:srgbClr>
          </a:solidFill>
        </p:grpSpPr>
        <p:sp>
          <p:nvSpPr>
            <p:cNvPr id="186" name="Oval 185">
              <a:extLst>
                <a:ext uri="{FF2B5EF4-FFF2-40B4-BE49-F238E27FC236}">
                  <a16:creationId xmlns:a16="http://schemas.microsoft.com/office/drawing/2014/main" id="{EA41162C-22F6-4A76-389D-61E0E7DF0D24}"/>
                </a:ext>
              </a:extLst>
            </p:cNvPr>
            <p:cNvSpPr/>
            <p:nvPr/>
          </p:nvSpPr>
          <p:spPr>
            <a:xfrm>
              <a:off x="9255634" y="4479171"/>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187" name="Group 186">
              <a:extLst>
                <a:ext uri="{FF2B5EF4-FFF2-40B4-BE49-F238E27FC236}">
                  <a16:creationId xmlns:a16="http://schemas.microsoft.com/office/drawing/2014/main" id="{D1D70BC3-B565-E4EB-B4BB-F46A7725047A}"/>
                </a:ext>
              </a:extLst>
            </p:cNvPr>
            <p:cNvGrpSpPr/>
            <p:nvPr/>
          </p:nvGrpSpPr>
          <p:grpSpPr>
            <a:xfrm>
              <a:off x="9455551" y="4504961"/>
              <a:ext cx="590235" cy="835568"/>
              <a:chOff x="8586265" y="5128805"/>
              <a:chExt cx="900672" cy="1275040"/>
            </a:xfrm>
            <a:grpFill/>
          </p:grpSpPr>
          <p:sp>
            <p:nvSpPr>
              <p:cNvPr id="188" name="Freeform 51">
                <a:extLst>
                  <a:ext uri="{FF2B5EF4-FFF2-40B4-BE49-F238E27FC236}">
                    <a16:creationId xmlns:a16="http://schemas.microsoft.com/office/drawing/2014/main" id="{AFDA45C8-319C-3B73-640A-6205AE667847}"/>
                  </a:ext>
                </a:extLst>
              </p:cNvPr>
              <p:cNvSpPr>
                <a:spLocks/>
              </p:cNvSpPr>
              <p:nvPr/>
            </p:nvSpPr>
            <p:spPr bwMode="auto">
              <a:xfrm rot="18900000">
                <a:off x="8635469" y="5488332"/>
                <a:ext cx="444100" cy="444350"/>
              </a:xfrm>
              <a:custGeom>
                <a:avLst/>
                <a:gdLst>
                  <a:gd name="T0" fmla="*/ 1465 w 1772"/>
                  <a:gd name="T1" fmla="*/ 0 h 1773"/>
                  <a:gd name="T2" fmla="*/ 1772 w 1772"/>
                  <a:gd name="T3" fmla="*/ 307 h 1773"/>
                  <a:gd name="T4" fmla="*/ 307 w 1772"/>
                  <a:gd name="T5" fmla="*/ 1773 h 1773"/>
                  <a:gd name="T6" fmla="*/ 0 w 1772"/>
                  <a:gd name="T7" fmla="*/ 1466 h 1773"/>
                  <a:gd name="T8" fmla="*/ 1465 w 1772"/>
                  <a:gd name="T9" fmla="*/ 0 h 1773"/>
                </a:gdLst>
                <a:ahLst/>
                <a:cxnLst>
                  <a:cxn ang="0">
                    <a:pos x="T0" y="T1"/>
                  </a:cxn>
                  <a:cxn ang="0">
                    <a:pos x="T2" y="T3"/>
                  </a:cxn>
                  <a:cxn ang="0">
                    <a:pos x="T4" y="T5"/>
                  </a:cxn>
                  <a:cxn ang="0">
                    <a:pos x="T6" y="T7"/>
                  </a:cxn>
                  <a:cxn ang="0">
                    <a:pos x="T8" y="T9"/>
                  </a:cxn>
                </a:cxnLst>
                <a:rect l="0" t="0" r="r" b="b"/>
                <a:pathLst>
                  <a:path w="1772" h="1773">
                    <a:moveTo>
                      <a:pt x="1465" y="0"/>
                    </a:moveTo>
                    <a:lnTo>
                      <a:pt x="1772" y="307"/>
                    </a:lnTo>
                    <a:lnTo>
                      <a:pt x="307" y="1773"/>
                    </a:lnTo>
                    <a:lnTo>
                      <a:pt x="0" y="1466"/>
                    </a:lnTo>
                    <a:lnTo>
                      <a:pt x="14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89" name="Freeform 52">
                <a:extLst>
                  <a:ext uri="{FF2B5EF4-FFF2-40B4-BE49-F238E27FC236}">
                    <a16:creationId xmlns:a16="http://schemas.microsoft.com/office/drawing/2014/main" id="{8FAE84A3-BD3D-CC68-A82E-F107F7A7F07E}"/>
                  </a:ext>
                </a:extLst>
              </p:cNvPr>
              <p:cNvSpPr>
                <a:spLocks/>
              </p:cNvSpPr>
              <p:nvPr/>
            </p:nvSpPr>
            <p:spPr bwMode="auto">
              <a:xfrm rot="18900000">
                <a:off x="8681844" y="5507718"/>
                <a:ext cx="405755" cy="405755"/>
              </a:xfrm>
              <a:custGeom>
                <a:avLst/>
                <a:gdLst>
                  <a:gd name="T0" fmla="*/ 1466 w 1619"/>
                  <a:gd name="T1" fmla="*/ 0 h 1619"/>
                  <a:gd name="T2" fmla="*/ 1619 w 1619"/>
                  <a:gd name="T3" fmla="*/ 153 h 1619"/>
                  <a:gd name="T4" fmla="*/ 154 w 1619"/>
                  <a:gd name="T5" fmla="*/ 1619 h 1619"/>
                  <a:gd name="T6" fmla="*/ 0 w 1619"/>
                  <a:gd name="T7" fmla="*/ 1466 h 1619"/>
                  <a:gd name="T8" fmla="*/ 1466 w 1619"/>
                  <a:gd name="T9" fmla="*/ 0 h 1619"/>
                </a:gdLst>
                <a:ahLst/>
                <a:cxnLst>
                  <a:cxn ang="0">
                    <a:pos x="T0" y="T1"/>
                  </a:cxn>
                  <a:cxn ang="0">
                    <a:pos x="T2" y="T3"/>
                  </a:cxn>
                  <a:cxn ang="0">
                    <a:pos x="T4" y="T5"/>
                  </a:cxn>
                  <a:cxn ang="0">
                    <a:pos x="T6" y="T7"/>
                  </a:cxn>
                  <a:cxn ang="0">
                    <a:pos x="T8" y="T9"/>
                  </a:cxn>
                </a:cxnLst>
                <a:rect l="0" t="0" r="r" b="b"/>
                <a:pathLst>
                  <a:path w="1619" h="1619">
                    <a:moveTo>
                      <a:pt x="1466" y="0"/>
                    </a:moveTo>
                    <a:lnTo>
                      <a:pt x="1619" y="153"/>
                    </a:lnTo>
                    <a:lnTo>
                      <a:pt x="154" y="1619"/>
                    </a:lnTo>
                    <a:lnTo>
                      <a:pt x="0" y="1466"/>
                    </a:lnTo>
                    <a:lnTo>
                      <a:pt x="14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0" name="Freeform 53">
                <a:extLst>
                  <a:ext uri="{FF2B5EF4-FFF2-40B4-BE49-F238E27FC236}">
                    <a16:creationId xmlns:a16="http://schemas.microsoft.com/office/drawing/2014/main" id="{4E3201AF-D2E1-8473-7A7A-BF59D71D5E98}"/>
                  </a:ext>
                </a:extLst>
              </p:cNvPr>
              <p:cNvSpPr>
                <a:spLocks/>
              </p:cNvSpPr>
              <p:nvPr/>
            </p:nvSpPr>
            <p:spPr bwMode="auto">
              <a:xfrm rot="18900000">
                <a:off x="8652474" y="5913235"/>
                <a:ext cx="410266" cy="410266"/>
              </a:xfrm>
              <a:custGeom>
                <a:avLst/>
                <a:gdLst>
                  <a:gd name="T0" fmla="*/ 1222 w 1637"/>
                  <a:gd name="T1" fmla="*/ 0 h 1637"/>
                  <a:gd name="T2" fmla="*/ 1251 w 1637"/>
                  <a:gd name="T3" fmla="*/ 4 h 1637"/>
                  <a:gd name="T4" fmla="*/ 1278 w 1637"/>
                  <a:gd name="T5" fmla="*/ 11 h 1637"/>
                  <a:gd name="T6" fmla="*/ 1303 w 1637"/>
                  <a:gd name="T7" fmla="*/ 25 h 1637"/>
                  <a:gd name="T8" fmla="*/ 1326 w 1637"/>
                  <a:gd name="T9" fmla="*/ 43 h 1637"/>
                  <a:gd name="T10" fmla="*/ 1593 w 1637"/>
                  <a:gd name="T11" fmla="*/ 310 h 1637"/>
                  <a:gd name="T12" fmla="*/ 1612 w 1637"/>
                  <a:gd name="T13" fmla="*/ 334 h 1637"/>
                  <a:gd name="T14" fmla="*/ 1626 w 1637"/>
                  <a:gd name="T15" fmla="*/ 360 h 1637"/>
                  <a:gd name="T16" fmla="*/ 1634 w 1637"/>
                  <a:gd name="T17" fmla="*/ 386 h 1637"/>
                  <a:gd name="T18" fmla="*/ 1637 w 1637"/>
                  <a:gd name="T19" fmla="*/ 415 h 1637"/>
                  <a:gd name="T20" fmla="*/ 1634 w 1637"/>
                  <a:gd name="T21" fmla="*/ 443 h 1637"/>
                  <a:gd name="T22" fmla="*/ 1626 w 1637"/>
                  <a:gd name="T23" fmla="*/ 471 h 1637"/>
                  <a:gd name="T24" fmla="*/ 1612 w 1637"/>
                  <a:gd name="T25" fmla="*/ 495 h 1637"/>
                  <a:gd name="T26" fmla="*/ 1593 w 1637"/>
                  <a:gd name="T27" fmla="*/ 519 h 1637"/>
                  <a:gd name="T28" fmla="*/ 518 w 1637"/>
                  <a:gd name="T29" fmla="*/ 1595 h 1637"/>
                  <a:gd name="T30" fmla="*/ 495 w 1637"/>
                  <a:gd name="T31" fmla="*/ 1613 h 1637"/>
                  <a:gd name="T32" fmla="*/ 469 w 1637"/>
                  <a:gd name="T33" fmla="*/ 1627 h 1637"/>
                  <a:gd name="T34" fmla="*/ 442 w 1637"/>
                  <a:gd name="T35" fmla="*/ 1635 h 1637"/>
                  <a:gd name="T36" fmla="*/ 415 w 1637"/>
                  <a:gd name="T37" fmla="*/ 1637 h 1637"/>
                  <a:gd name="T38" fmla="*/ 386 w 1637"/>
                  <a:gd name="T39" fmla="*/ 1635 h 1637"/>
                  <a:gd name="T40" fmla="*/ 359 w 1637"/>
                  <a:gd name="T41" fmla="*/ 1627 h 1637"/>
                  <a:gd name="T42" fmla="*/ 334 w 1637"/>
                  <a:gd name="T43" fmla="*/ 1613 h 1637"/>
                  <a:gd name="T44" fmla="*/ 310 w 1637"/>
                  <a:gd name="T45" fmla="*/ 1595 h 1637"/>
                  <a:gd name="T46" fmla="*/ 43 w 1637"/>
                  <a:gd name="T47" fmla="*/ 1326 h 1637"/>
                  <a:gd name="T48" fmla="*/ 25 w 1637"/>
                  <a:gd name="T49" fmla="*/ 1304 h 1637"/>
                  <a:gd name="T50" fmla="*/ 11 w 1637"/>
                  <a:gd name="T51" fmla="*/ 1278 h 1637"/>
                  <a:gd name="T52" fmla="*/ 2 w 1637"/>
                  <a:gd name="T53" fmla="*/ 1251 h 1637"/>
                  <a:gd name="T54" fmla="*/ 0 w 1637"/>
                  <a:gd name="T55" fmla="*/ 1223 h 1637"/>
                  <a:gd name="T56" fmla="*/ 2 w 1637"/>
                  <a:gd name="T57" fmla="*/ 1195 h 1637"/>
                  <a:gd name="T58" fmla="*/ 11 w 1637"/>
                  <a:gd name="T59" fmla="*/ 1167 h 1637"/>
                  <a:gd name="T60" fmla="*/ 25 w 1637"/>
                  <a:gd name="T61" fmla="*/ 1143 h 1637"/>
                  <a:gd name="T62" fmla="*/ 43 w 1637"/>
                  <a:gd name="T63" fmla="*/ 1119 h 1637"/>
                  <a:gd name="T64" fmla="*/ 1119 w 1637"/>
                  <a:gd name="T65" fmla="*/ 43 h 1637"/>
                  <a:gd name="T66" fmla="*/ 1141 w 1637"/>
                  <a:gd name="T67" fmla="*/ 25 h 1637"/>
                  <a:gd name="T68" fmla="*/ 1167 w 1637"/>
                  <a:gd name="T69" fmla="*/ 11 h 1637"/>
                  <a:gd name="T70" fmla="*/ 1195 w 1637"/>
                  <a:gd name="T71" fmla="*/ 4 h 1637"/>
                  <a:gd name="T72" fmla="*/ 1222 w 1637"/>
                  <a:gd name="T73" fmla="*/ 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7" h="1637">
                    <a:moveTo>
                      <a:pt x="1222" y="0"/>
                    </a:moveTo>
                    <a:lnTo>
                      <a:pt x="1251" y="4"/>
                    </a:lnTo>
                    <a:lnTo>
                      <a:pt x="1278" y="11"/>
                    </a:lnTo>
                    <a:lnTo>
                      <a:pt x="1303" y="25"/>
                    </a:lnTo>
                    <a:lnTo>
                      <a:pt x="1326" y="43"/>
                    </a:lnTo>
                    <a:lnTo>
                      <a:pt x="1593" y="310"/>
                    </a:lnTo>
                    <a:lnTo>
                      <a:pt x="1612" y="334"/>
                    </a:lnTo>
                    <a:lnTo>
                      <a:pt x="1626" y="360"/>
                    </a:lnTo>
                    <a:lnTo>
                      <a:pt x="1634" y="386"/>
                    </a:lnTo>
                    <a:lnTo>
                      <a:pt x="1637" y="415"/>
                    </a:lnTo>
                    <a:lnTo>
                      <a:pt x="1634" y="443"/>
                    </a:lnTo>
                    <a:lnTo>
                      <a:pt x="1626" y="471"/>
                    </a:lnTo>
                    <a:lnTo>
                      <a:pt x="1612" y="495"/>
                    </a:lnTo>
                    <a:lnTo>
                      <a:pt x="1593" y="519"/>
                    </a:lnTo>
                    <a:lnTo>
                      <a:pt x="518" y="1595"/>
                    </a:lnTo>
                    <a:lnTo>
                      <a:pt x="495" y="1613"/>
                    </a:lnTo>
                    <a:lnTo>
                      <a:pt x="469" y="1627"/>
                    </a:lnTo>
                    <a:lnTo>
                      <a:pt x="442" y="1635"/>
                    </a:lnTo>
                    <a:lnTo>
                      <a:pt x="415" y="1637"/>
                    </a:lnTo>
                    <a:lnTo>
                      <a:pt x="386" y="1635"/>
                    </a:lnTo>
                    <a:lnTo>
                      <a:pt x="359" y="1627"/>
                    </a:lnTo>
                    <a:lnTo>
                      <a:pt x="334" y="1613"/>
                    </a:lnTo>
                    <a:lnTo>
                      <a:pt x="310" y="1595"/>
                    </a:lnTo>
                    <a:lnTo>
                      <a:pt x="43" y="1326"/>
                    </a:lnTo>
                    <a:lnTo>
                      <a:pt x="25" y="1304"/>
                    </a:lnTo>
                    <a:lnTo>
                      <a:pt x="11" y="1278"/>
                    </a:lnTo>
                    <a:lnTo>
                      <a:pt x="2" y="1251"/>
                    </a:lnTo>
                    <a:lnTo>
                      <a:pt x="0" y="1223"/>
                    </a:lnTo>
                    <a:lnTo>
                      <a:pt x="2" y="1195"/>
                    </a:lnTo>
                    <a:lnTo>
                      <a:pt x="11" y="1167"/>
                    </a:lnTo>
                    <a:lnTo>
                      <a:pt x="25" y="1143"/>
                    </a:lnTo>
                    <a:lnTo>
                      <a:pt x="43" y="1119"/>
                    </a:lnTo>
                    <a:lnTo>
                      <a:pt x="1119" y="43"/>
                    </a:lnTo>
                    <a:lnTo>
                      <a:pt x="1141" y="25"/>
                    </a:lnTo>
                    <a:lnTo>
                      <a:pt x="1167" y="11"/>
                    </a:lnTo>
                    <a:lnTo>
                      <a:pt x="1195" y="4"/>
                    </a:lnTo>
                    <a:lnTo>
                      <a:pt x="12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1" name="Freeform 54">
                <a:extLst>
                  <a:ext uri="{FF2B5EF4-FFF2-40B4-BE49-F238E27FC236}">
                    <a16:creationId xmlns:a16="http://schemas.microsoft.com/office/drawing/2014/main" id="{4E4851D2-5386-7CC6-287C-41255D421DD0}"/>
                  </a:ext>
                </a:extLst>
              </p:cNvPr>
              <p:cNvSpPr>
                <a:spLocks/>
              </p:cNvSpPr>
              <p:nvPr/>
            </p:nvSpPr>
            <p:spPr bwMode="auto">
              <a:xfrm rot="18900000">
                <a:off x="8666693" y="5919125"/>
                <a:ext cx="398487" cy="398486"/>
              </a:xfrm>
              <a:custGeom>
                <a:avLst/>
                <a:gdLst>
                  <a:gd name="T0" fmla="*/ 1283 w 1590"/>
                  <a:gd name="T1" fmla="*/ 0 h 1590"/>
                  <a:gd name="T2" fmla="*/ 1546 w 1590"/>
                  <a:gd name="T3" fmla="*/ 263 h 1590"/>
                  <a:gd name="T4" fmla="*/ 1565 w 1590"/>
                  <a:gd name="T5" fmla="*/ 287 h 1590"/>
                  <a:gd name="T6" fmla="*/ 1579 w 1590"/>
                  <a:gd name="T7" fmla="*/ 313 h 1590"/>
                  <a:gd name="T8" fmla="*/ 1587 w 1590"/>
                  <a:gd name="T9" fmla="*/ 339 h 1590"/>
                  <a:gd name="T10" fmla="*/ 1590 w 1590"/>
                  <a:gd name="T11" fmla="*/ 368 h 1590"/>
                  <a:gd name="T12" fmla="*/ 1587 w 1590"/>
                  <a:gd name="T13" fmla="*/ 396 h 1590"/>
                  <a:gd name="T14" fmla="*/ 1579 w 1590"/>
                  <a:gd name="T15" fmla="*/ 424 h 1590"/>
                  <a:gd name="T16" fmla="*/ 1565 w 1590"/>
                  <a:gd name="T17" fmla="*/ 448 h 1590"/>
                  <a:gd name="T18" fmla="*/ 1546 w 1590"/>
                  <a:gd name="T19" fmla="*/ 472 h 1590"/>
                  <a:gd name="T20" fmla="*/ 471 w 1590"/>
                  <a:gd name="T21" fmla="*/ 1548 h 1590"/>
                  <a:gd name="T22" fmla="*/ 448 w 1590"/>
                  <a:gd name="T23" fmla="*/ 1566 h 1590"/>
                  <a:gd name="T24" fmla="*/ 422 w 1590"/>
                  <a:gd name="T25" fmla="*/ 1580 h 1590"/>
                  <a:gd name="T26" fmla="*/ 395 w 1590"/>
                  <a:gd name="T27" fmla="*/ 1588 h 1590"/>
                  <a:gd name="T28" fmla="*/ 368 w 1590"/>
                  <a:gd name="T29" fmla="*/ 1590 h 1590"/>
                  <a:gd name="T30" fmla="*/ 339 w 1590"/>
                  <a:gd name="T31" fmla="*/ 1588 h 1590"/>
                  <a:gd name="T32" fmla="*/ 312 w 1590"/>
                  <a:gd name="T33" fmla="*/ 1580 h 1590"/>
                  <a:gd name="T34" fmla="*/ 286 w 1590"/>
                  <a:gd name="T35" fmla="*/ 1566 h 1590"/>
                  <a:gd name="T36" fmla="*/ 263 w 1590"/>
                  <a:gd name="T37" fmla="*/ 1548 h 1590"/>
                  <a:gd name="T38" fmla="*/ 0 w 1590"/>
                  <a:gd name="T39" fmla="*/ 1284 h 1590"/>
                  <a:gd name="T40" fmla="*/ 24 w 1590"/>
                  <a:gd name="T41" fmla="*/ 1303 h 1590"/>
                  <a:gd name="T42" fmla="*/ 49 w 1590"/>
                  <a:gd name="T43" fmla="*/ 1317 h 1590"/>
                  <a:gd name="T44" fmla="*/ 76 w 1590"/>
                  <a:gd name="T45" fmla="*/ 1324 h 1590"/>
                  <a:gd name="T46" fmla="*/ 105 w 1590"/>
                  <a:gd name="T47" fmla="*/ 1327 h 1590"/>
                  <a:gd name="T48" fmla="*/ 132 w 1590"/>
                  <a:gd name="T49" fmla="*/ 1324 h 1590"/>
                  <a:gd name="T50" fmla="*/ 159 w 1590"/>
                  <a:gd name="T51" fmla="*/ 1317 h 1590"/>
                  <a:gd name="T52" fmla="*/ 185 w 1590"/>
                  <a:gd name="T53" fmla="*/ 1303 h 1590"/>
                  <a:gd name="T54" fmla="*/ 208 w 1590"/>
                  <a:gd name="T55" fmla="*/ 1284 h 1590"/>
                  <a:gd name="T56" fmla="*/ 1283 w 1590"/>
                  <a:gd name="T57" fmla="*/ 209 h 1590"/>
                  <a:gd name="T58" fmla="*/ 1302 w 1590"/>
                  <a:gd name="T59" fmla="*/ 185 h 1590"/>
                  <a:gd name="T60" fmla="*/ 1315 w 1590"/>
                  <a:gd name="T61" fmla="*/ 160 h 1590"/>
                  <a:gd name="T62" fmla="*/ 1324 w 1590"/>
                  <a:gd name="T63" fmla="*/ 133 h 1590"/>
                  <a:gd name="T64" fmla="*/ 1326 w 1590"/>
                  <a:gd name="T65" fmla="*/ 104 h 1590"/>
                  <a:gd name="T66" fmla="*/ 1324 w 1590"/>
                  <a:gd name="T67" fmla="*/ 77 h 1590"/>
                  <a:gd name="T68" fmla="*/ 1315 w 1590"/>
                  <a:gd name="T69" fmla="*/ 50 h 1590"/>
                  <a:gd name="T70" fmla="*/ 1302 w 1590"/>
                  <a:gd name="T71" fmla="*/ 24 h 1590"/>
                  <a:gd name="T72" fmla="*/ 1283 w 1590"/>
                  <a:gd name="T73"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0" h="1590">
                    <a:moveTo>
                      <a:pt x="1283" y="0"/>
                    </a:moveTo>
                    <a:lnTo>
                      <a:pt x="1546" y="263"/>
                    </a:lnTo>
                    <a:lnTo>
                      <a:pt x="1565" y="287"/>
                    </a:lnTo>
                    <a:lnTo>
                      <a:pt x="1579" y="313"/>
                    </a:lnTo>
                    <a:lnTo>
                      <a:pt x="1587" y="339"/>
                    </a:lnTo>
                    <a:lnTo>
                      <a:pt x="1590" y="368"/>
                    </a:lnTo>
                    <a:lnTo>
                      <a:pt x="1587" y="396"/>
                    </a:lnTo>
                    <a:lnTo>
                      <a:pt x="1579" y="424"/>
                    </a:lnTo>
                    <a:lnTo>
                      <a:pt x="1565" y="448"/>
                    </a:lnTo>
                    <a:lnTo>
                      <a:pt x="1546" y="472"/>
                    </a:lnTo>
                    <a:lnTo>
                      <a:pt x="471" y="1548"/>
                    </a:lnTo>
                    <a:lnTo>
                      <a:pt x="448" y="1566"/>
                    </a:lnTo>
                    <a:lnTo>
                      <a:pt x="422" y="1580"/>
                    </a:lnTo>
                    <a:lnTo>
                      <a:pt x="395" y="1588"/>
                    </a:lnTo>
                    <a:lnTo>
                      <a:pt x="368" y="1590"/>
                    </a:lnTo>
                    <a:lnTo>
                      <a:pt x="339" y="1588"/>
                    </a:lnTo>
                    <a:lnTo>
                      <a:pt x="312" y="1580"/>
                    </a:lnTo>
                    <a:lnTo>
                      <a:pt x="286" y="1566"/>
                    </a:lnTo>
                    <a:lnTo>
                      <a:pt x="263" y="1548"/>
                    </a:lnTo>
                    <a:lnTo>
                      <a:pt x="0" y="1284"/>
                    </a:lnTo>
                    <a:lnTo>
                      <a:pt x="24" y="1303"/>
                    </a:lnTo>
                    <a:lnTo>
                      <a:pt x="49" y="1317"/>
                    </a:lnTo>
                    <a:lnTo>
                      <a:pt x="76" y="1324"/>
                    </a:lnTo>
                    <a:lnTo>
                      <a:pt x="105" y="1327"/>
                    </a:lnTo>
                    <a:lnTo>
                      <a:pt x="132" y="1324"/>
                    </a:lnTo>
                    <a:lnTo>
                      <a:pt x="159" y="1317"/>
                    </a:lnTo>
                    <a:lnTo>
                      <a:pt x="185" y="1303"/>
                    </a:lnTo>
                    <a:lnTo>
                      <a:pt x="208" y="1284"/>
                    </a:lnTo>
                    <a:lnTo>
                      <a:pt x="1283" y="209"/>
                    </a:lnTo>
                    <a:lnTo>
                      <a:pt x="1302" y="185"/>
                    </a:lnTo>
                    <a:lnTo>
                      <a:pt x="1315" y="160"/>
                    </a:lnTo>
                    <a:lnTo>
                      <a:pt x="1324" y="133"/>
                    </a:lnTo>
                    <a:lnTo>
                      <a:pt x="1326" y="104"/>
                    </a:lnTo>
                    <a:lnTo>
                      <a:pt x="1324" y="77"/>
                    </a:lnTo>
                    <a:lnTo>
                      <a:pt x="1315" y="50"/>
                    </a:lnTo>
                    <a:lnTo>
                      <a:pt x="1302" y="24"/>
                    </a:lnTo>
                    <a:lnTo>
                      <a:pt x="128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2" name="Freeform 55">
                <a:extLst>
                  <a:ext uri="{FF2B5EF4-FFF2-40B4-BE49-F238E27FC236}">
                    <a16:creationId xmlns:a16="http://schemas.microsoft.com/office/drawing/2014/main" id="{A6101ECF-ADE9-7B6D-EAA1-E5801C0B4C71}"/>
                  </a:ext>
                </a:extLst>
              </p:cNvPr>
              <p:cNvSpPr>
                <a:spLocks/>
              </p:cNvSpPr>
              <p:nvPr/>
            </p:nvSpPr>
            <p:spPr bwMode="auto">
              <a:xfrm rot="18900000">
                <a:off x="8586265" y="5128805"/>
                <a:ext cx="558633" cy="460390"/>
              </a:xfrm>
              <a:custGeom>
                <a:avLst/>
                <a:gdLst>
                  <a:gd name="T0" fmla="*/ 636 w 2229"/>
                  <a:gd name="T1" fmla="*/ 112 h 1837"/>
                  <a:gd name="T2" fmla="*/ 816 w 2229"/>
                  <a:gd name="T3" fmla="*/ 158 h 1837"/>
                  <a:gd name="T4" fmla="*/ 986 w 2229"/>
                  <a:gd name="T5" fmla="*/ 228 h 1837"/>
                  <a:gd name="T6" fmla="*/ 1146 w 2229"/>
                  <a:gd name="T7" fmla="*/ 319 h 1837"/>
                  <a:gd name="T8" fmla="*/ 1294 w 2229"/>
                  <a:gd name="T9" fmla="*/ 431 h 1837"/>
                  <a:gd name="T10" fmla="*/ 1402 w 2229"/>
                  <a:gd name="T11" fmla="*/ 536 h 1837"/>
                  <a:gd name="T12" fmla="*/ 1481 w 2229"/>
                  <a:gd name="T13" fmla="*/ 615 h 1837"/>
                  <a:gd name="T14" fmla="*/ 1557 w 2229"/>
                  <a:gd name="T15" fmla="*/ 690 h 1837"/>
                  <a:gd name="T16" fmla="*/ 1623 w 2229"/>
                  <a:gd name="T17" fmla="*/ 755 h 1837"/>
                  <a:gd name="T18" fmla="*/ 1675 w 2229"/>
                  <a:gd name="T19" fmla="*/ 808 h 1837"/>
                  <a:gd name="T20" fmla="*/ 1694 w 2229"/>
                  <a:gd name="T21" fmla="*/ 841 h 1837"/>
                  <a:gd name="T22" fmla="*/ 1695 w 2229"/>
                  <a:gd name="T23" fmla="*/ 878 h 1837"/>
                  <a:gd name="T24" fmla="*/ 1678 w 2229"/>
                  <a:gd name="T25" fmla="*/ 922 h 1837"/>
                  <a:gd name="T26" fmla="*/ 1674 w 2229"/>
                  <a:gd name="T27" fmla="*/ 977 h 1837"/>
                  <a:gd name="T28" fmla="*/ 1694 w 2229"/>
                  <a:gd name="T29" fmla="*/ 1030 h 1837"/>
                  <a:gd name="T30" fmla="*/ 1817 w 2229"/>
                  <a:gd name="T31" fmla="*/ 1158 h 1837"/>
                  <a:gd name="T32" fmla="*/ 1889 w 2229"/>
                  <a:gd name="T33" fmla="*/ 1133 h 1837"/>
                  <a:gd name="T34" fmla="*/ 1961 w 2229"/>
                  <a:gd name="T35" fmla="*/ 1137 h 1837"/>
                  <a:gd name="T36" fmla="*/ 2027 w 2229"/>
                  <a:gd name="T37" fmla="*/ 1165 h 1837"/>
                  <a:gd name="T38" fmla="*/ 2208 w 2229"/>
                  <a:gd name="T39" fmla="*/ 1342 h 1837"/>
                  <a:gd name="T40" fmla="*/ 2227 w 2229"/>
                  <a:gd name="T41" fmla="*/ 1374 h 1837"/>
                  <a:gd name="T42" fmla="*/ 2227 w 2229"/>
                  <a:gd name="T43" fmla="*/ 1411 h 1837"/>
                  <a:gd name="T44" fmla="*/ 2208 w 2229"/>
                  <a:gd name="T45" fmla="*/ 1444 h 1837"/>
                  <a:gd name="T46" fmla="*/ 1820 w 2229"/>
                  <a:gd name="T47" fmla="*/ 1827 h 1837"/>
                  <a:gd name="T48" fmla="*/ 1784 w 2229"/>
                  <a:gd name="T49" fmla="*/ 1837 h 1837"/>
                  <a:gd name="T50" fmla="*/ 1748 w 2229"/>
                  <a:gd name="T51" fmla="*/ 1827 h 1837"/>
                  <a:gd name="T52" fmla="*/ 1581 w 2229"/>
                  <a:gd name="T53" fmla="*/ 1663 h 1837"/>
                  <a:gd name="T54" fmla="*/ 1540 w 2229"/>
                  <a:gd name="T55" fmla="*/ 1604 h 1837"/>
                  <a:gd name="T56" fmla="*/ 1524 w 2229"/>
                  <a:gd name="T57" fmla="*/ 1534 h 1837"/>
                  <a:gd name="T58" fmla="*/ 1534 w 2229"/>
                  <a:gd name="T59" fmla="*/ 1461 h 1837"/>
                  <a:gd name="T60" fmla="*/ 1499 w 2229"/>
                  <a:gd name="T61" fmla="*/ 1374 h 1837"/>
                  <a:gd name="T62" fmla="*/ 1431 w 2229"/>
                  <a:gd name="T63" fmla="*/ 1324 h 1837"/>
                  <a:gd name="T64" fmla="*/ 1352 w 2229"/>
                  <a:gd name="T65" fmla="*/ 1297 h 1837"/>
                  <a:gd name="T66" fmla="*/ 1270 w 2229"/>
                  <a:gd name="T67" fmla="*/ 1293 h 1837"/>
                  <a:gd name="T68" fmla="*/ 1190 w 2229"/>
                  <a:gd name="T69" fmla="*/ 1313 h 1837"/>
                  <a:gd name="T70" fmla="*/ 1116 w 2229"/>
                  <a:gd name="T71" fmla="*/ 1357 h 1837"/>
                  <a:gd name="T72" fmla="*/ 997 w 2229"/>
                  <a:gd name="T73" fmla="*/ 1461 h 1837"/>
                  <a:gd name="T74" fmla="*/ 961 w 2229"/>
                  <a:gd name="T75" fmla="*/ 1470 h 1837"/>
                  <a:gd name="T76" fmla="*/ 925 w 2229"/>
                  <a:gd name="T77" fmla="*/ 1460 h 1837"/>
                  <a:gd name="T78" fmla="*/ 535 w 2229"/>
                  <a:gd name="T79" fmla="*/ 1073 h 1837"/>
                  <a:gd name="T80" fmla="*/ 515 w 2229"/>
                  <a:gd name="T81" fmla="*/ 1041 h 1837"/>
                  <a:gd name="T82" fmla="*/ 514 w 2229"/>
                  <a:gd name="T83" fmla="*/ 1005 h 1837"/>
                  <a:gd name="T84" fmla="*/ 530 w 2229"/>
                  <a:gd name="T85" fmla="*/ 972 h 1837"/>
                  <a:gd name="T86" fmla="*/ 646 w 2229"/>
                  <a:gd name="T87" fmla="*/ 829 h 1837"/>
                  <a:gd name="T88" fmla="*/ 682 w 2229"/>
                  <a:gd name="T89" fmla="*/ 749 h 1837"/>
                  <a:gd name="T90" fmla="*/ 692 w 2229"/>
                  <a:gd name="T91" fmla="*/ 665 h 1837"/>
                  <a:gd name="T92" fmla="*/ 679 w 2229"/>
                  <a:gd name="T93" fmla="*/ 580 h 1837"/>
                  <a:gd name="T94" fmla="*/ 644 w 2229"/>
                  <a:gd name="T95" fmla="*/ 503 h 1837"/>
                  <a:gd name="T96" fmla="*/ 587 w 2229"/>
                  <a:gd name="T97" fmla="*/ 436 h 1837"/>
                  <a:gd name="T98" fmla="*/ 15 w 2229"/>
                  <a:gd name="T99" fmla="*/ 62 h 1837"/>
                  <a:gd name="T100" fmla="*/ 0 w 2229"/>
                  <a:gd name="T101" fmla="*/ 40 h 1837"/>
                  <a:gd name="T102" fmla="*/ 5 w 2229"/>
                  <a:gd name="T103" fmla="*/ 15 h 1837"/>
                  <a:gd name="T104" fmla="*/ 26 w 2229"/>
                  <a:gd name="T105"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29" h="1837">
                    <a:moveTo>
                      <a:pt x="40" y="0"/>
                    </a:moveTo>
                    <a:lnTo>
                      <a:pt x="636" y="112"/>
                    </a:lnTo>
                    <a:lnTo>
                      <a:pt x="726" y="132"/>
                    </a:lnTo>
                    <a:lnTo>
                      <a:pt x="816" y="158"/>
                    </a:lnTo>
                    <a:lnTo>
                      <a:pt x="903" y="190"/>
                    </a:lnTo>
                    <a:lnTo>
                      <a:pt x="986" y="228"/>
                    </a:lnTo>
                    <a:lnTo>
                      <a:pt x="1068" y="271"/>
                    </a:lnTo>
                    <a:lnTo>
                      <a:pt x="1146" y="319"/>
                    </a:lnTo>
                    <a:lnTo>
                      <a:pt x="1222" y="373"/>
                    </a:lnTo>
                    <a:lnTo>
                      <a:pt x="1294" y="431"/>
                    </a:lnTo>
                    <a:lnTo>
                      <a:pt x="1361" y="495"/>
                    </a:lnTo>
                    <a:lnTo>
                      <a:pt x="1402" y="536"/>
                    </a:lnTo>
                    <a:lnTo>
                      <a:pt x="1442" y="575"/>
                    </a:lnTo>
                    <a:lnTo>
                      <a:pt x="1481" y="615"/>
                    </a:lnTo>
                    <a:lnTo>
                      <a:pt x="1520" y="654"/>
                    </a:lnTo>
                    <a:lnTo>
                      <a:pt x="1557" y="690"/>
                    </a:lnTo>
                    <a:lnTo>
                      <a:pt x="1591" y="724"/>
                    </a:lnTo>
                    <a:lnTo>
                      <a:pt x="1623" y="755"/>
                    </a:lnTo>
                    <a:lnTo>
                      <a:pt x="1650" y="784"/>
                    </a:lnTo>
                    <a:lnTo>
                      <a:pt x="1675" y="808"/>
                    </a:lnTo>
                    <a:lnTo>
                      <a:pt x="1686" y="824"/>
                    </a:lnTo>
                    <a:lnTo>
                      <a:pt x="1694" y="841"/>
                    </a:lnTo>
                    <a:lnTo>
                      <a:pt x="1696" y="859"/>
                    </a:lnTo>
                    <a:lnTo>
                      <a:pt x="1695" y="878"/>
                    </a:lnTo>
                    <a:lnTo>
                      <a:pt x="1688" y="896"/>
                    </a:lnTo>
                    <a:lnTo>
                      <a:pt x="1678" y="922"/>
                    </a:lnTo>
                    <a:lnTo>
                      <a:pt x="1673" y="949"/>
                    </a:lnTo>
                    <a:lnTo>
                      <a:pt x="1674" y="977"/>
                    </a:lnTo>
                    <a:lnTo>
                      <a:pt x="1681" y="1004"/>
                    </a:lnTo>
                    <a:lnTo>
                      <a:pt x="1694" y="1030"/>
                    </a:lnTo>
                    <a:lnTo>
                      <a:pt x="1712" y="1052"/>
                    </a:lnTo>
                    <a:lnTo>
                      <a:pt x="1817" y="1158"/>
                    </a:lnTo>
                    <a:lnTo>
                      <a:pt x="1853" y="1142"/>
                    </a:lnTo>
                    <a:lnTo>
                      <a:pt x="1889" y="1133"/>
                    </a:lnTo>
                    <a:lnTo>
                      <a:pt x="1926" y="1132"/>
                    </a:lnTo>
                    <a:lnTo>
                      <a:pt x="1961" y="1137"/>
                    </a:lnTo>
                    <a:lnTo>
                      <a:pt x="1996" y="1148"/>
                    </a:lnTo>
                    <a:lnTo>
                      <a:pt x="2027" y="1165"/>
                    </a:lnTo>
                    <a:lnTo>
                      <a:pt x="2055" y="1189"/>
                    </a:lnTo>
                    <a:lnTo>
                      <a:pt x="2208" y="1342"/>
                    </a:lnTo>
                    <a:lnTo>
                      <a:pt x="2219" y="1357"/>
                    </a:lnTo>
                    <a:lnTo>
                      <a:pt x="2227" y="1374"/>
                    </a:lnTo>
                    <a:lnTo>
                      <a:pt x="2229" y="1393"/>
                    </a:lnTo>
                    <a:lnTo>
                      <a:pt x="2227" y="1411"/>
                    </a:lnTo>
                    <a:lnTo>
                      <a:pt x="2219" y="1429"/>
                    </a:lnTo>
                    <a:lnTo>
                      <a:pt x="2208" y="1444"/>
                    </a:lnTo>
                    <a:lnTo>
                      <a:pt x="1835" y="1816"/>
                    </a:lnTo>
                    <a:lnTo>
                      <a:pt x="1820" y="1827"/>
                    </a:lnTo>
                    <a:lnTo>
                      <a:pt x="1803" y="1835"/>
                    </a:lnTo>
                    <a:lnTo>
                      <a:pt x="1784" y="1837"/>
                    </a:lnTo>
                    <a:lnTo>
                      <a:pt x="1766" y="1835"/>
                    </a:lnTo>
                    <a:lnTo>
                      <a:pt x="1748" y="1827"/>
                    </a:lnTo>
                    <a:lnTo>
                      <a:pt x="1734" y="1816"/>
                    </a:lnTo>
                    <a:lnTo>
                      <a:pt x="1581" y="1663"/>
                    </a:lnTo>
                    <a:lnTo>
                      <a:pt x="1557" y="1635"/>
                    </a:lnTo>
                    <a:lnTo>
                      <a:pt x="1540" y="1604"/>
                    </a:lnTo>
                    <a:lnTo>
                      <a:pt x="1529" y="1569"/>
                    </a:lnTo>
                    <a:lnTo>
                      <a:pt x="1524" y="1534"/>
                    </a:lnTo>
                    <a:lnTo>
                      <a:pt x="1525" y="1497"/>
                    </a:lnTo>
                    <a:lnTo>
                      <a:pt x="1534" y="1461"/>
                    </a:lnTo>
                    <a:lnTo>
                      <a:pt x="1550" y="1425"/>
                    </a:lnTo>
                    <a:lnTo>
                      <a:pt x="1499" y="1374"/>
                    </a:lnTo>
                    <a:lnTo>
                      <a:pt x="1465" y="1347"/>
                    </a:lnTo>
                    <a:lnTo>
                      <a:pt x="1431" y="1324"/>
                    </a:lnTo>
                    <a:lnTo>
                      <a:pt x="1392" y="1307"/>
                    </a:lnTo>
                    <a:lnTo>
                      <a:pt x="1352" y="1297"/>
                    </a:lnTo>
                    <a:lnTo>
                      <a:pt x="1311" y="1292"/>
                    </a:lnTo>
                    <a:lnTo>
                      <a:pt x="1270" y="1293"/>
                    </a:lnTo>
                    <a:lnTo>
                      <a:pt x="1229" y="1299"/>
                    </a:lnTo>
                    <a:lnTo>
                      <a:pt x="1190" y="1313"/>
                    </a:lnTo>
                    <a:lnTo>
                      <a:pt x="1152" y="1332"/>
                    </a:lnTo>
                    <a:lnTo>
                      <a:pt x="1116" y="1357"/>
                    </a:lnTo>
                    <a:lnTo>
                      <a:pt x="1013" y="1450"/>
                    </a:lnTo>
                    <a:lnTo>
                      <a:pt x="997" y="1461"/>
                    </a:lnTo>
                    <a:lnTo>
                      <a:pt x="980" y="1468"/>
                    </a:lnTo>
                    <a:lnTo>
                      <a:pt x="961" y="1470"/>
                    </a:lnTo>
                    <a:lnTo>
                      <a:pt x="942" y="1467"/>
                    </a:lnTo>
                    <a:lnTo>
                      <a:pt x="925" y="1460"/>
                    </a:lnTo>
                    <a:lnTo>
                      <a:pt x="909" y="1447"/>
                    </a:lnTo>
                    <a:lnTo>
                      <a:pt x="535" y="1073"/>
                    </a:lnTo>
                    <a:lnTo>
                      <a:pt x="523" y="1059"/>
                    </a:lnTo>
                    <a:lnTo>
                      <a:pt x="515" y="1041"/>
                    </a:lnTo>
                    <a:lnTo>
                      <a:pt x="513" y="1023"/>
                    </a:lnTo>
                    <a:lnTo>
                      <a:pt x="514" y="1005"/>
                    </a:lnTo>
                    <a:lnTo>
                      <a:pt x="520" y="986"/>
                    </a:lnTo>
                    <a:lnTo>
                      <a:pt x="530" y="972"/>
                    </a:lnTo>
                    <a:lnTo>
                      <a:pt x="620" y="866"/>
                    </a:lnTo>
                    <a:lnTo>
                      <a:pt x="646" y="829"/>
                    </a:lnTo>
                    <a:lnTo>
                      <a:pt x="667" y="790"/>
                    </a:lnTo>
                    <a:lnTo>
                      <a:pt x="682" y="749"/>
                    </a:lnTo>
                    <a:lnTo>
                      <a:pt x="689" y="707"/>
                    </a:lnTo>
                    <a:lnTo>
                      <a:pt x="692" y="665"/>
                    </a:lnTo>
                    <a:lnTo>
                      <a:pt x="689" y="623"/>
                    </a:lnTo>
                    <a:lnTo>
                      <a:pt x="679" y="580"/>
                    </a:lnTo>
                    <a:lnTo>
                      <a:pt x="664" y="541"/>
                    </a:lnTo>
                    <a:lnTo>
                      <a:pt x="644" y="503"/>
                    </a:lnTo>
                    <a:lnTo>
                      <a:pt x="618" y="469"/>
                    </a:lnTo>
                    <a:lnTo>
                      <a:pt x="587" y="436"/>
                    </a:lnTo>
                    <a:lnTo>
                      <a:pt x="551" y="409"/>
                    </a:lnTo>
                    <a:lnTo>
                      <a:pt x="15" y="62"/>
                    </a:lnTo>
                    <a:lnTo>
                      <a:pt x="5" y="52"/>
                    </a:lnTo>
                    <a:lnTo>
                      <a:pt x="0" y="40"/>
                    </a:lnTo>
                    <a:lnTo>
                      <a:pt x="0" y="28"/>
                    </a:lnTo>
                    <a:lnTo>
                      <a:pt x="5" y="15"/>
                    </a:lnTo>
                    <a:lnTo>
                      <a:pt x="14" y="5"/>
                    </a:lnTo>
                    <a:lnTo>
                      <a:pt x="26" y="0"/>
                    </a:lnTo>
                    <a:lnTo>
                      <a:pt x="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3" name="Freeform 56">
                <a:extLst>
                  <a:ext uri="{FF2B5EF4-FFF2-40B4-BE49-F238E27FC236}">
                    <a16:creationId xmlns:a16="http://schemas.microsoft.com/office/drawing/2014/main" id="{8A88C6A4-BA4B-21B7-673B-B546B991CD15}"/>
                  </a:ext>
                </a:extLst>
              </p:cNvPr>
              <p:cNvSpPr>
                <a:spLocks/>
              </p:cNvSpPr>
              <p:nvPr/>
            </p:nvSpPr>
            <p:spPr bwMode="auto">
              <a:xfrm rot="18900000">
                <a:off x="9012580" y="5235922"/>
                <a:ext cx="176688" cy="176687"/>
              </a:xfrm>
              <a:custGeom>
                <a:avLst/>
                <a:gdLst>
                  <a:gd name="T0" fmla="*/ 402 w 705"/>
                  <a:gd name="T1" fmla="*/ 0 h 705"/>
                  <a:gd name="T2" fmla="*/ 438 w 705"/>
                  <a:gd name="T3" fmla="*/ 5 h 705"/>
                  <a:gd name="T4" fmla="*/ 472 w 705"/>
                  <a:gd name="T5" fmla="*/ 16 h 705"/>
                  <a:gd name="T6" fmla="*/ 503 w 705"/>
                  <a:gd name="T7" fmla="*/ 33 h 705"/>
                  <a:gd name="T8" fmla="*/ 531 w 705"/>
                  <a:gd name="T9" fmla="*/ 57 h 705"/>
                  <a:gd name="T10" fmla="*/ 684 w 705"/>
                  <a:gd name="T11" fmla="*/ 210 h 705"/>
                  <a:gd name="T12" fmla="*/ 695 w 705"/>
                  <a:gd name="T13" fmla="*/ 225 h 705"/>
                  <a:gd name="T14" fmla="*/ 703 w 705"/>
                  <a:gd name="T15" fmla="*/ 242 h 705"/>
                  <a:gd name="T16" fmla="*/ 705 w 705"/>
                  <a:gd name="T17" fmla="*/ 261 h 705"/>
                  <a:gd name="T18" fmla="*/ 705 w 705"/>
                  <a:gd name="T19" fmla="*/ 261 h 705"/>
                  <a:gd name="T20" fmla="*/ 703 w 705"/>
                  <a:gd name="T21" fmla="*/ 279 h 705"/>
                  <a:gd name="T22" fmla="*/ 695 w 705"/>
                  <a:gd name="T23" fmla="*/ 297 h 705"/>
                  <a:gd name="T24" fmla="*/ 684 w 705"/>
                  <a:gd name="T25" fmla="*/ 312 h 705"/>
                  <a:gd name="T26" fmla="*/ 311 w 705"/>
                  <a:gd name="T27" fmla="*/ 684 h 705"/>
                  <a:gd name="T28" fmla="*/ 296 w 705"/>
                  <a:gd name="T29" fmla="*/ 695 h 705"/>
                  <a:gd name="T30" fmla="*/ 279 w 705"/>
                  <a:gd name="T31" fmla="*/ 703 h 705"/>
                  <a:gd name="T32" fmla="*/ 260 w 705"/>
                  <a:gd name="T33" fmla="*/ 705 h 705"/>
                  <a:gd name="T34" fmla="*/ 242 w 705"/>
                  <a:gd name="T35" fmla="*/ 703 h 705"/>
                  <a:gd name="T36" fmla="*/ 224 w 705"/>
                  <a:gd name="T37" fmla="*/ 695 h 705"/>
                  <a:gd name="T38" fmla="*/ 210 w 705"/>
                  <a:gd name="T39" fmla="*/ 684 h 705"/>
                  <a:gd name="T40" fmla="*/ 57 w 705"/>
                  <a:gd name="T41" fmla="*/ 531 h 705"/>
                  <a:gd name="T42" fmla="*/ 33 w 705"/>
                  <a:gd name="T43" fmla="*/ 503 h 705"/>
                  <a:gd name="T44" fmla="*/ 16 w 705"/>
                  <a:gd name="T45" fmla="*/ 472 h 705"/>
                  <a:gd name="T46" fmla="*/ 5 w 705"/>
                  <a:gd name="T47" fmla="*/ 437 h 705"/>
                  <a:gd name="T48" fmla="*/ 0 w 705"/>
                  <a:gd name="T49" fmla="*/ 402 h 705"/>
                  <a:gd name="T50" fmla="*/ 1 w 705"/>
                  <a:gd name="T51" fmla="*/ 365 h 705"/>
                  <a:gd name="T52" fmla="*/ 10 w 705"/>
                  <a:gd name="T53" fmla="*/ 329 h 705"/>
                  <a:gd name="T54" fmla="*/ 26 w 705"/>
                  <a:gd name="T55" fmla="*/ 293 h 705"/>
                  <a:gd name="T56" fmla="*/ 26 w 705"/>
                  <a:gd name="T57" fmla="*/ 293 h 705"/>
                  <a:gd name="T58" fmla="*/ 293 w 705"/>
                  <a:gd name="T59" fmla="*/ 26 h 705"/>
                  <a:gd name="T60" fmla="*/ 293 w 705"/>
                  <a:gd name="T61" fmla="*/ 26 h 705"/>
                  <a:gd name="T62" fmla="*/ 329 w 705"/>
                  <a:gd name="T63" fmla="*/ 10 h 705"/>
                  <a:gd name="T64" fmla="*/ 365 w 705"/>
                  <a:gd name="T65" fmla="*/ 1 h 705"/>
                  <a:gd name="T66" fmla="*/ 402 w 705"/>
                  <a:gd name="T6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5" h="705">
                    <a:moveTo>
                      <a:pt x="402" y="0"/>
                    </a:moveTo>
                    <a:lnTo>
                      <a:pt x="438" y="5"/>
                    </a:lnTo>
                    <a:lnTo>
                      <a:pt x="472" y="16"/>
                    </a:lnTo>
                    <a:lnTo>
                      <a:pt x="503" y="33"/>
                    </a:lnTo>
                    <a:lnTo>
                      <a:pt x="531" y="57"/>
                    </a:lnTo>
                    <a:lnTo>
                      <a:pt x="684" y="210"/>
                    </a:lnTo>
                    <a:lnTo>
                      <a:pt x="695" y="225"/>
                    </a:lnTo>
                    <a:lnTo>
                      <a:pt x="703" y="242"/>
                    </a:lnTo>
                    <a:lnTo>
                      <a:pt x="705" y="261"/>
                    </a:lnTo>
                    <a:lnTo>
                      <a:pt x="705" y="261"/>
                    </a:lnTo>
                    <a:lnTo>
                      <a:pt x="703" y="279"/>
                    </a:lnTo>
                    <a:lnTo>
                      <a:pt x="695" y="297"/>
                    </a:lnTo>
                    <a:lnTo>
                      <a:pt x="684" y="312"/>
                    </a:lnTo>
                    <a:lnTo>
                      <a:pt x="311" y="684"/>
                    </a:lnTo>
                    <a:lnTo>
                      <a:pt x="296" y="695"/>
                    </a:lnTo>
                    <a:lnTo>
                      <a:pt x="279" y="703"/>
                    </a:lnTo>
                    <a:lnTo>
                      <a:pt x="260" y="705"/>
                    </a:lnTo>
                    <a:lnTo>
                      <a:pt x="242" y="703"/>
                    </a:lnTo>
                    <a:lnTo>
                      <a:pt x="224" y="695"/>
                    </a:lnTo>
                    <a:lnTo>
                      <a:pt x="210" y="684"/>
                    </a:lnTo>
                    <a:lnTo>
                      <a:pt x="57" y="531"/>
                    </a:lnTo>
                    <a:lnTo>
                      <a:pt x="33" y="503"/>
                    </a:lnTo>
                    <a:lnTo>
                      <a:pt x="16" y="472"/>
                    </a:lnTo>
                    <a:lnTo>
                      <a:pt x="5" y="437"/>
                    </a:lnTo>
                    <a:lnTo>
                      <a:pt x="0" y="402"/>
                    </a:lnTo>
                    <a:lnTo>
                      <a:pt x="1" y="365"/>
                    </a:lnTo>
                    <a:lnTo>
                      <a:pt x="10" y="329"/>
                    </a:lnTo>
                    <a:lnTo>
                      <a:pt x="26" y="293"/>
                    </a:lnTo>
                    <a:lnTo>
                      <a:pt x="26" y="293"/>
                    </a:lnTo>
                    <a:lnTo>
                      <a:pt x="293" y="26"/>
                    </a:lnTo>
                    <a:lnTo>
                      <a:pt x="293" y="26"/>
                    </a:lnTo>
                    <a:lnTo>
                      <a:pt x="329" y="10"/>
                    </a:lnTo>
                    <a:lnTo>
                      <a:pt x="365" y="1"/>
                    </a:lnTo>
                    <a:lnTo>
                      <a:pt x="40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4" name="Freeform 57">
                <a:extLst>
                  <a:ext uri="{FF2B5EF4-FFF2-40B4-BE49-F238E27FC236}">
                    <a16:creationId xmlns:a16="http://schemas.microsoft.com/office/drawing/2014/main" id="{59315439-143E-6982-83EF-0332BDE544AA}"/>
                  </a:ext>
                </a:extLst>
              </p:cNvPr>
              <p:cNvSpPr>
                <a:spLocks/>
              </p:cNvSpPr>
              <p:nvPr/>
            </p:nvSpPr>
            <p:spPr bwMode="auto">
              <a:xfrm rot="18900000">
                <a:off x="9034266" y="5288277"/>
                <a:ext cx="124809" cy="136839"/>
              </a:xfrm>
              <a:custGeom>
                <a:avLst/>
                <a:gdLst>
                  <a:gd name="T0" fmla="*/ 160 w 498"/>
                  <a:gd name="T1" fmla="*/ 0 h 546"/>
                  <a:gd name="T2" fmla="*/ 498 w 498"/>
                  <a:gd name="T3" fmla="*/ 339 h 546"/>
                  <a:gd name="T4" fmla="*/ 311 w 498"/>
                  <a:gd name="T5" fmla="*/ 525 h 546"/>
                  <a:gd name="T6" fmla="*/ 296 w 498"/>
                  <a:gd name="T7" fmla="*/ 536 h 546"/>
                  <a:gd name="T8" fmla="*/ 279 w 498"/>
                  <a:gd name="T9" fmla="*/ 544 h 546"/>
                  <a:gd name="T10" fmla="*/ 260 w 498"/>
                  <a:gd name="T11" fmla="*/ 546 h 546"/>
                  <a:gd name="T12" fmla="*/ 242 w 498"/>
                  <a:gd name="T13" fmla="*/ 544 h 546"/>
                  <a:gd name="T14" fmla="*/ 224 w 498"/>
                  <a:gd name="T15" fmla="*/ 536 h 546"/>
                  <a:gd name="T16" fmla="*/ 210 w 498"/>
                  <a:gd name="T17" fmla="*/ 525 h 546"/>
                  <a:gd name="T18" fmla="*/ 57 w 498"/>
                  <a:gd name="T19" fmla="*/ 372 h 546"/>
                  <a:gd name="T20" fmla="*/ 33 w 498"/>
                  <a:gd name="T21" fmla="*/ 344 h 546"/>
                  <a:gd name="T22" fmla="*/ 16 w 498"/>
                  <a:gd name="T23" fmla="*/ 313 h 546"/>
                  <a:gd name="T24" fmla="*/ 5 w 498"/>
                  <a:gd name="T25" fmla="*/ 278 h 546"/>
                  <a:gd name="T26" fmla="*/ 0 w 498"/>
                  <a:gd name="T27" fmla="*/ 243 h 546"/>
                  <a:gd name="T28" fmla="*/ 1 w 498"/>
                  <a:gd name="T29" fmla="*/ 206 h 546"/>
                  <a:gd name="T30" fmla="*/ 10 w 498"/>
                  <a:gd name="T31" fmla="*/ 170 h 546"/>
                  <a:gd name="T32" fmla="*/ 26 w 498"/>
                  <a:gd name="T33" fmla="*/ 134 h 546"/>
                  <a:gd name="T34" fmla="*/ 26 w 498"/>
                  <a:gd name="T35" fmla="*/ 134 h 546"/>
                  <a:gd name="T36" fmla="*/ 160 w 498"/>
                  <a:gd name="T37"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46">
                    <a:moveTo>
                      <a:pt x="160" y="0"/>
                    </a:moveTo>
                    <a:lnTo>
                      <a:pt x="498" y="339"/>
                    </a:lnTo>
                    <a:lnTo>
                      <a:pt x="311" y="525"/>
                    </a:lnTo>
                    <a:lnTo>
                      <a:pt x="296" y="536"/>
                    </a:lnTo>
                    <a:lnTo>
                      <a:pt x="279" y="544"/>
                    </a:lnTo>
                    <a:lnTo>
                      <a:pt x="260" y="546"/>
                    </a:lnTo>
                    <a:lnTo>
                      <a:pt x="242" y="544"/>
                    </a:lnTo>
                    <a:lnTo>
                      <a:pt x="224" y="536"/>
                    </a:lnTo>
                    <a:lnTo>
                      <a:pt x="210" y="525"/>
                    </a:lnTo>
                    <a:lnTo>
                      <a:pt x="57" y="372"/>
                    </a:lnTo>
                    <a:lnTo>
                      <a:pt x="33" y="344"/>
                    </a:lnTo>
                    <a:lnTo>
                      <a:pt x="16" y="313"/>
                    </a:lnTo>
                    <a:lnTo>
                      <a:pt x="5" y="278"/>
                    </a:lnTo>
                    <a:lnTo>
                      <a:pt x="0" y="243"/>
                    </a:lnTo>
                    <a:lnTo>
                      <a:pt x="1" y="206"/>
                    </a:lnTo>
                    <a:lnTo>
                      <a:pt x="10" y="170"/>
                    </a:lnTo>
                    <a:lnTo>
                      <a:pt x="26" y="134"/>
                    </a:lnTo>
                    <a:lnTo>
                      <a:pt x="26" y="134"/>
                    </a:lnTo>
                    <a:lnTo>
                      <a:pt x="16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5" name="Freeform 32">
                <a:extLst>
                  <a:ext uri="{FF2B5EF4-FFF2-40B4-BE49-F238E27FC236}">
                    <a16:creationId xmlns:a16="http://schemas.microsoft.com/office/drawing/2014/main" id="{154DB19B-A301-B0E2-3788-8FAF3C2CFAF4}"/>
                  </a:ext>
                </a:extLst>
              </p:cNvPr>
              <p:cNvSpPr>
                <a:spLocks/>
              </p:cNvSpPr>
              <p:nvPr/>
            </p:nvSpPr>
            <p:spPr bwMode="auto">
              <a:xfrm rot="18900000" flipH="1">
                <a:off x="8913698" y="5647272"/>
                <a:ext cx="573239" cy="561467"/>
              </a:xfrm>
              <a:custGeom>
                <a:avLst/>
                <a:gdLst>
                  <a:gd name="T0" fmla="*/ 576 w 3214"/>
                  <a:gd name="T1" fmla="*/ 103 h 3148"/>
                  <a:gd name="T2" fmla="*/ 700 w 3214"/>
                  <a:gd name="T3" fmla="*/ 297 h 3148"/>
                  <a:gd name="T4" fmla="*/ 838 w 3214"/>
                  <a:gd name="T5" fmla="*/ 481 h 3148"/>
                  <a:gd name="T6" fmla="*/ 989 w 3214"/>
                  <a:gd name="T7" fmla="*/ 655 h 3148"/>
                  <a:gd name="T8" fmla="*/ 1945 w 3214"/>
                  <a:gd name="T9" fmla="*/ 1596 h 3148"/>
                  <a:gd name="T10" fmla="*/ 2386 w 3214"/>
                  <a:gd name="T11" fmla="*/ 2027 h 3148"/>
                  <a:gd name="T12" fmla="*/ 2508 w 3214"/>
                  <a:gd name="T13" fmla="*/ 2136 h 3148"/>
                  <a:gd name="T14" fmla="*/ 2653 w 3214"/>
                  <a:gd name="T15" fmla="*/ 2250 h 3148"/>
                  <a:gd name="T16" fmla="*/ 2810 w 3214"/>
                  <a:gd name="T17" fmla="*/ 2365 h 3148"/>
                  <a:gd name="T18" fmla="*/ 2975 w 3214"/>
                  <a:gd name="T19" fmla="*/ 2478 h 3148"/>
                  <a:gd name="T20" fmla="*/ 3136 w 3214"/>
                  <a:gd name="T21" fmla="*/ 2582 h 3148"/>
                  <a:gd name="T22" fmla="*/ 3207 w 3214"/>
                  <a:gd name="T23" fmla="*/ 2638 h 3148"/>
                  <a:gd name="T24" fmla="*/ 3110 w 3214"/>
                  <a:gd name="T25" fmla="*/ 2651 h 3148"/>
                  <a:gd name="T26" fmla="*/ 3016 w 3214"/>
                  <a:gd name="T27" fmla="*/ 2677 h 3148"/>
                  <a:gd name="T28" fmla="*/ 2928 w 3214"/>
                  <a:gd name="T29" fmla="*/ 2724 h 3148"/>
                  <a:gd name="T30" fmla="*/ 2841 w 3214"/>
                  <a:gd name="T31" fmla="*/ 2798 h 3148"/>
                  <a:gd name="T32" fmla="*/ 2773 w 3214"/>
                  <a:gd name="T33" fmla="*/ 2888 h 3148"/>
                  <a:gd name="T34" fmla="*/ 2728 w 3214"/>
                  <a:gd name="T35" fmla="*/ 2985 h 3148"/>
                  <a:gd name="T36" fmla="*/ 2705 w 3214"/>
                  <a:gd name="T37" fmla="*/ 3088 h 3148"/>
                  <a:gd name="T38" fmla="*/ 2694 w 3214"/>
                  <a:gd name="T39" fmla="*/ 3148 h 3148"/>
                  <a:gd name="T40" fmla="*/ 2590 w 3214"/>
                  <a:gd name="T41" fmla="*/ 2993 h 3148"/>
                  <a:gd name="T42" fmla="*/ 2476 w 3214"/>
                  <a:gd name="T43" fmla="*/ 2832 h 3148"/>
                  <a:gd name="T44" fmla="*/ 2359 w 3214"/>
                  <a:gd name="T45" fmla="*/ 2673 h 3148"/>
                  <a:gd name="T46" fmla="*/ 2241 w 3214"/>
                  <a:gd name="T47" fmla="*/ 2524 h 3148"/>
                  <a:gd name="T48" fmla="*/ 2126 w 3214"/>
                  <a:gd name="T49" fmla="*/ 2392 h 3148"/>
                  <a:gd name="T50" fmla="*/ 1963 w 3214"/>
                  <a:gd name="T51" fmla="*/ 2229 h 3148"/>
                  <a:gd name="T52" fmla="*/ 1706 w 3214"/>
                  <a:gd name="T53" fmla="*/ 1976 h 3148"/>
                  <a:gd name="T54" fmla="*/ 1623 w 3214"/>
                  <a:gd name="T55" fmla="*/ 1896 h 3148"/>
                  <a:gd name="T56" fmla="*/ 1543 w 3214"/>
                  <a:gd name="T57" fmla="*/ 1817 h 3148"/>
                  <a:gd name="T58" fmla="*/ 1465 w 3214"/>
                  <a:gd name="T59" fmla="*/ 1740 h 3148"/>
                  <a:gd name="T60" fmla="*/ 1391 w 3214"/>
                  <a:gd name="T61" fmla="*/ 1668 h 3148"/>
                  <a:gd name="T62" fmla="*/ 1326 w 3214"/>
                  <a:gd name="T63" fmla="*/ 1605 h 3148"/>
                  <a:gd name="T64" fmla="*/ 1271 w 3214"/>
                  <a:gd name="T65" fmla="*/ 1550 h 3148"/>
                  <a:gd name="T66" fmla="*/ 1229 w 3214"/>
                  <a:gd name="T67" fmla="*/ 1510 h 3148"/>
                  <a:gd name="T68" fmla="*/ 1203 w 3214"/>
                  <a:gd name="T69" fmla="*/ 1484 h 3148"/>
                  <a:gd name="T70" fmla="*/ 1193 w 3214"/>
                  <a:gd name="T71" fmla="*/ 1474 h 3148"/>
                  <a:gd name="T72" fmla="*/ 568 w 3214"/>
                  <a:gd name="T73" fmla="*/ 878 h 3148"/>
                  <a:gd name="T74" fmla="*/ 389 w 3214"/>
                  <a:gd name="T75" fmla="*/ 741 h 3148"/>
                  <a:gd name="T76" fmla="*/ 201 w 3214"/>
                  <a:gd name="T77" fmla="*/ 616 h 3148"/>
                  <a:gd name="T78" fmla="*/ 0 w 3214"/>
                  <a:gd name="T79" fmla="*/ 504 h 3148"/>
                  <a:gd name="T80" fmla="*/ 68 w 3214"/>
                  <a:gd name="T81" fmla="*/ 493 h 3148"/>
                  <a:gd name="T82" fmla="*/ 182 w 3214"/>
                  <a:gd name="T83" fmla="*/ 468 h 3148"/>
                  <a:gd name="T84" fmla="*/ 285 w 3214"/>
                  <a:gd name="T85" fmla="*/ 425 h 3148"/>
                  <a:gd name="T86" fmla="*/ 373 w 3214"/>
                  <a:gd name="T87" fmla="*/ 349 h 3148"/>
                  <a:gd name="T88" fmla="*/ 440 w 3214"/>
                  <a:gd name="T89" fmla="*/ 261 h 3148"/>
                  <a:gd name="T90" fmla="*/ 486 w 3214"/>
                  <a:gd name="T91" fmla="*/ 164 h 3148"/>
                  <a:gd name="T92" fmla="*/ 509 w 3214"/>
                  <a:gd name="T93" fmla="*/ 61 h 3148"/>
                  <a:gd name="T94" fmla="*/ 519 w 3214"/>
                  <a:gd name="T95" fmla="*/ 0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4" h="3148">
                    <a:moveTo>
                      <a:pt x="519" y="0"/>
                    </a:moveTo>
                    <a:lnTo>
                      <a:pt x="576" y="103"/>
                    </a:lnTo>
                    <a:lnTo>
                      <a:pt x="636" y="202"/>
                    </a:lnTo>
                    <a:lnTo>
                      <a:pt x="700" y="297"/>
                    </a:lnTo>
                    <a:lnTo>
                      <a:pt x="767" y="390"/>
                    </a:lnTo>
                    <a:lnTo>
                      <a:pt x="838" y="481"/>
                    </a:lnTo>
                    <a:lnTo>
                      <a:pt x="912" y="569"/>
                    </a:lnTo>
                    <a:lnTo>
                      <a:pt x="989" y="655"/>
                    </a:lnTo>
                    <a:lnTo>
                      <a:pt x="1410" y="1075"/>
                    </a:lnTo>
                    <a:lnTo>
                      <a:pt x="1945" y="1596"/>
                    </a:lnTo>
                    <a:lnTo>
                      <a:pt x="1948" y="1596"/>
                    </a:lnTo>
                    <a:lnTo>
                      <a:pt x="2386" y="2027"/>
                    </a:lnTo>
                    <a:lnTo>
                      <a:pt x="2445" y="2080"/>
                    </a:lnTo>
                    <a:lnTo>
                      <a:pt x="2508" y="2136"/>
                    </a:lnTo>
                    <a:lnTo>
                      <a:pt x="2578" y="2193"/>
                    </a:lnTo>
                    <a:lnTo>
                      <a:pt x="2653" y="2250"/>
                    </a:lnTo>
                    <a:lnTo>
                      <a:pt x="2730" y="2308"/>
                    </a:lnTo>
                    <a:lnTo>
                      <a:pt x="2810" y="2365"/>
                    </a:lnTo>
                    <a:lnTo>
                      <a:pt x="2892" y="2422"/>
                    </a:lnTo>
                    <a:lnTo>
                      <a:pt x="2975" y="2478"/>
                    </a:lnTo>
                    <a:lnTo>
                      <a:pt x="3057" y="2531"/>
                    </a:lnTo>
                    <a:lnTo>
                      <a:pt x="3136" y="2582"/>
                    </a:lnTo>
                    <a:lnTo>
                      <a:pt x="3214" y="2630"/>
                    </a:lnTo>
                    <a:lnTo>
                      <a:pt x="3207" y="2638"/>
                    </a:lnTo>
                    <a:lnTo>
                      <a:pt x="3158" y="2642"/>
                    </a:lnTo>
                    <a:lnTo>
                      <a:pt x="3110" y="2651"/>
                    </a:lnTo>
                    <a:lnTo>
                      <a:pt x="3062" y="2662"/>
                    </a:lnTo>
                    <a:lnTo>
                      <a:pt x="3016" y="2677"/>
                    </a:lnTo>
                    <a:lnTo>
                      <a:pt x="2970" y="2698"/>
                    </a:lnTo>
                    <a:lnTo>
                      <a:pt x="2928" y="2724"/>
                    </a:lnTo>
                    <a:lnTo>
                      <a:pt x="2882" y="2760"/>
                    </a:lnTo>
                    <a:lnTo>
                      <a:pt x="2841" y="2798"/>
                    </a:lnTo>
                    <a:lnTo>
                      <a:pt x="2804" y="2842"/>
                    </a:lnTo>
                    <a:lnTo>
                      <a:pt x="2773" y="2888"/>
                    </a:lnTo>
                    <a:lnTo>
                      <a:pt x="2748" y="2935"/>
                    </a:lnTo>
                    <a:lnTo>
                      <a:pt x="2728" y="2985"/>
                    </a:lnTo>
                    <a:lnTo>
                      <a:pt x="2713" y="3036"/>
                    </a:lnTo>
                    <a:lnTo>
                      <a:pt x="2705" y="3088"/>
                    </a:lnTo>
                    <a:lnTo>
                      <a:pt x="2701" y="3140"/>
                    </a:lnTo>
                    <a:lnTo>
                      <a:pt x="2694" y="3148"/>
                    </a:lnTo>
                    <a:lnTo>
                      <a:pt x="2643" y="3072"/>
                    </a:lnTo>
                    <a:lnTo>
                      <a:pt x="2590" y="2993"/>
                    </a:lnTo>
                    <a:lnTo>
                      <a:pt x="2534" y="2914"/>
                    </a:lnTo>
                    <a:lnTo>
                      <a:pt x="2476" y="2832"/>
                    </a:lnTo>
                    <a:lnTo>
                      <a:pt x="2417" y="2751"/>
                    </a:lnTo>
                    <a:lnTo>
                      <a:pt x="2359" y="2673"/>
                    </a:lnTo>
                    <a:lnTo>
                      <a:pt x="2300" y="2597"/>
                    </a:lnTo>
                    <a:lnTo>
                      <a:pt x="2241" y="2524"/>
                    </a:lnTo>
                    <a:lnTo>
                      <a:pt x="2183" y="2455"/>
                    </a:lnTo>
                    <a:lnTo>
                      <a:pt x="2126" y="2392"/>
                    </a:lnTo>
                    <a:lnTo>
                      <a:pt x="2072" y="2335"/>
                    </a:lnTo>
                    <a:lnTo>
                      <a:pt x="1963" y="2229"/>
                    </a:lnTo>
                    <a:lnTo>
                      <a:pt x="1934" y="2200"/>
                    </a:lnTo>
                    <a:lnTo>
                      <a:pt x="1706" y="1976"/>
                    </a:lnTo>
                    <a:lnTo>
                      <a:pt x="1665" y="1937"/>
                    </a:lnTo>
                    <a:lnTo>
                      <a:pt x="1623" y="1896"/>
                    </a:lnTo>
                    <a:lnTo>
                      <a:pt x="1582" y="1856"/>
                    </a:lnTo>
                    <a:lnTo>
                      <a:pt x="1543" y="1817"/>
                    </a:lnTo>
                    <a:lnTo>
                      <a:pt x="1503" y="1777"/>
                    </a:lnTo>
                    <a:lnTo>
                      <a:pt x="1465" y="1740"/>
                    </a:lnTo>
                    <a:lnTo>
                      <a:pt x="1427" y="1703"/>
                    </a:lnTo>
                    <a:lnTo>
                      <a:pt x="1391" y="1668"/>
                    </a:lnTo>
                    <a:lnTo>
                      <a:pt x="1358" y="1635"/>
                    </a:lnTo>
                    <a:lnTo>
                      <a:pt x="1326" y="1605"/>
                    </a:lnTo>
                    <a:lnTo>
                      <a:pt x="1297" y="1576"/>
                    </a:lnTo>
                    <a:lnTo>
                      <a:pt x="1271" y="1550"/>
                    </a:lnTo>
                    <a:lnTo>
                      <a:pt x="1249" y="1528"/>
                    </a:lnTo>
                    <a:lnTo>
                      <a:pt x="1229" y="1510"/>
                    </a:lnTo>
                    <a:lnTo>
                      <a:pt x="1214" y="1495"/>
                    </a:lnTo>
                    <a:lnTo>
                      <a:pt x="1203" y="1484"/>
                    </a:lnTo>
                    <a:lnTo>
                      <a:pt x="1196" y="1476"/>
                    </a:lnTo>
                    <a:lnTo>
                      <a:pt x="1193" y="1474"/>
                    </a:lnTo>
                    <a:lnTo>
                      <a:pt x="653" y="952"/>
                    </a:lnTo>
                    <a:lnTo>
                      <a:pt x="568" y="878"/>
                    </a:lnTo>
                    <a:lnTo>
                      <a:pt x="480" y="807"/>
                    </a:lnTo>
                    <a:lnTo>
                      <a:pt x="389" y="741"/>
                    </a:lnTo>
                    <a:lnTo>
                      <a:pt x="296" y="676"/>
                    </a:lnTo>
                    <a:lnTo>
                      <a:pt x="201" y="616"/>
                    </a:lnTo>
                    <a:lnTo>
                      <a:pt x="102" y="557"/>
                    </a:lnTo>
                    <a:lnTo>
                      <a:pt x="0" y="504"/>
                    </a:lnTo>
                    <a:lnTo>
                      <a:pt x="8" y="497"/>
                    </a:lnTo>
                    <a:lnTo>
                      <a:pt x="68" y="493"/>
                    </a:lnTo>
                    <a:lnTo>
                      <a:pt x="126" y="483"/>
                    </a:lnTo>
                    <a:lnTo>
                      <a:pt x="182" y="468"/>
                    </a:lnTo>
                    <a:lnTo>
                      <a:pt x="235" y="448"/>
                    </a:lnTo>
                    <a:lnTo>
                      <a:pt x="285" y="425"/>
                    </a:lnTo>
                    <a:lnTo>
                      <a:pt x="332" y="389"/>
                    </a:lnTo>
                    <a:lnTo>
                      <a:pt x="373" y="349"/>
                    </a:lnTo>
                    <a:lnTo>
                      <a:pt x="409" y="307"/>
                    </a:lnTo>
                    <a:lnTo>
                      <a:pt x="440" y="261"/>
                    </a:lnTo>
                    <a:lnTo>
                      <a:pt x="466" y="213"/>
                    </a:lnTo>
                    <a:lnTo>
                      <a:pt x="486" y="164"/>
                    </a:lnTo>
                    <a:lnTo>
                      <a:pt x="501" y="113"/>
                    </a:lnTo>
                    <a:lnTo>
                      <a:pt x="509" y="61"/>
                    </a:lnTo>
                    <a:lnTo>
                      <a:pt x="512" y="8"/>
                    </a:lnTo>
                    <a:lnTo>
                      <a:pt x="5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6" name="Freeform 33">
                <a:extLst>
                  <a:ext uri="{FF2B5EF4-FFF2-40B4-BE49-F238E27FC236}">
                    <a16:creationId xmlns:a16="http://schemas.microsoft.com/office/drawing/2014/main" id="{633B479E-AC66-FEC8-476E-B7A214B3C1F9}"/>
                  </a:ext>
                </a:extLst>
              </p:cNvPr>
              <p:cNvSpPr>
                <a:spLocks/>
              </p:cNvSpPr>
              <p:nvPr/>
            </p:nvSpPr>
            <p:spPr bwMode="auto">
              <a:xfrm rot="18900000" flipH="1">
                <a:off x="9112550" y="5446995"/>
                <a:ext cx="176038" cy="177822"/>
              </a:xfrm>
              <a:custGeom>
                <a:avLst/>
                <a:gdLst>
                  <a:gd name="T0" fmla="*/ 551 w 987"/>
                  <a:gd name="T1" fmla="*/ 4 h 997"/>
                  <a:gd name="T2" fmla="*/ 656 w 987"/>
                  <a:gd name="T3" fmla="*/ 29 h 997"/>
                  <a:gd name="T4" fmla="*/ 754 w 987"/>
                  <a:gd name="T5" fmla="*/ 78 h 997"/>
                  <a:gd name="T6" fmla="*/ 845 w 987"/>
                  <a:gd name="T7" fmla="*/ 151 h 997"/>
                  <a:gd name="T8" fmla="*/ 909 w 987"/>
                  <a:gd name="T9" fmla="*/ 233 h 997"/>
                  <a:gd name="T10" fmla="*/ 955 w 987"/>
                  <a:gd name="T11" fmla="*/ 325 h 997"/>
                  <a:gd name="T12" fmla="*/ 981 w 987"/>
                  <a:gd name="T13" fmla="*/ 421 h 997"/>
                  <a:gd name="T14" fmla="*/ 987 w 987"/>
                  <a:gd name="T15" fmla="*/ 520 h 997"/>
                  <a:gd name="T16" fmla="*/ 974 w 987"/>
                  <a:gd name="T17" fmla="*/ 619 h 997"/>
                  <a:gd name="T18" fmla="*/ 940 w 987"/>
                  <a:gd name="T19" fmla="*/ 713 h 997"/>
                  <a:gd name="T20" fmla="*/ 886 w 987"/>
                  <a:gd name="T21" fmla="*/ 801 h 997"/>
                  <a:gd name="T22" fmla="*/ 811 w 987"/>
                  <a:gd name="T23" fmla="*/ 879 h 997"/>
                  <a:gd name="T24" fmla="*/ 720 w 987"/>
                  <a:gd name="T25" fmla="*/ 941 h 997"/>
                  <a:gd name="T26" fmla="*/ 618 w 987"/>
                  <a:gd name="T27" fmla="*/ 981 h 997"/>
                  <a:gd name="T28" fmla="*/ 511 w 987"/>
                  <a:gd name="T29" fmla="*/ 997 h 997"/>
                  <a:gd name="T30" fmla="*/ 405 w 987"/>
                  <a:gd name="T31" fmla="*/ 990 h 997"/>
                  <a:gd name="T32" fmla="*/ 303 w 987"/>
                  <a:gd name="T33" fmla="*/ 960 h 997"/>
                  <a:gd name="T34" fmla="*/ 209 w 987"/>
                  <a:gd name="T35" fmla="*/ 907 h 997"/>
                  <a:gd name="T36" fmla="*/ 129 w 987"/>
                  <a:gd name="T37" fmla="*/ 835 h 997"/>
                  <a:gd name="T38" fmla="*/ 67 w 987"/>
                  <a:gd name="T39" fmla="*/ 751 h 997"/>
                  <a:gd name="T40" fmla="*/ 26 w 987"/>
                  <a:gd name="T41" fmla="*/ 659 h 997"/>
                  <a:gd name="T42" fmla="*/ 3 w 987"/>
                  <a:gd name="T43" fmla="*/ 561 h 997"/>
                  <a:gd name="T44" fmla="*/ 1 w 987"/>
                  <a:gd name="T45" fmla="*/ 462 h 997"/>
                  <a:gd name="T46" fmla="*/ 18 w 987"/>
                  <a:gd name="T47" fmla="*/ 364 h 997"/>
                  <a:gd name="T48" fmla="*/ 56 w 987"/>
                  <a:gd name="T49" fmla="*/ 273 h 997"/>
                  <a:gd name="T50" fmla="*/ 301 w 987"/>
                  <a:gd name="T51" fmla="*/ 603 h 997"/>
                  <a:gd name="T52" fmla="*/ 378 w 987"/>
                  <a:gd name="T53" fmla="*/ 602 h 997"/>
                  <a:gd name="T54" fmla="*/ 461 w 987"/>
                  <a:gd name="T55" fmla="*/ 585 h 997"/>
                  <a:gd name="T56" fmla="*/ 535 w 987"/>
                  <a:gd name="T57" fmla="*/ 548 h 997"/>
                  <a:gd name="T58" fmla="*/ 599 w 987"/>
                  <a:gd name="T59" fmla="*/ 492 h 997"/>
                  <a:gd name="T60" fmla="*/ 647 w 987"/>
                  <a:gd name="T61" fmla="*/ 419 h 997"/>
                  <a:gd name="T62" fmla="*/ 442 w 987"/>
                  <a:gd name="T63" fmla="*/ 3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97" y="0"/>
                    </a:moveTo>
                    <a:lnTo>
                      <a:pt x="551" y="4"/>
                    </a:lnTo>
                    <a:lnTo>
                      <a:pt x="604" y="14"/>
                    </a:lnTo>
                    <a:lnTo>
                      <a:pt x="656" y="29"/>
                    </a:lnTo>
                    <a:lnTo>
                      <a:pt x="706" y="51"/>
                    </a:lnTo>
                    <a:lnTo>
                      <a:pt x="754" y="78"/>
                    </a:lnTo>
                    <a:lnTo>
                      <a:pt x="800" y="112"/>
                    </a:lnTo>
                    <a:lnTo>
                      <a:pt x="845" y="151"/>
                    </a:lnTo>
                    <a:lnTo>
                      <a:pt x="879" y="191"/>
                    </a:lnTo>
                    <a:lnTo>
                      <a:pt x="909" y="233"/>
                    </a:lnTo>
                    <a:lnTo>
                      <a:pt x="935" y="279"/>
                    </a:lnTo>
                    <a:lnTo>
                      <a:pt x="955" y="325"/>
                    </a:lnTo>
                    <a:lnTo>
                      <a:pt x="970" y="373"/>
                    </a:lnTo>
                    <a:lnTo>
                      <a:pt x="981" y="421"/>
                    </a:lnTo>
                    <a:lnTo>
                      <a:pt x="986" y="471"/>
                    </a:lnTo>
                    <a:lnTo>
                      <a:pt x="987" y="520"/>
                    </a:lnTo>
                    <a:lnTo>
                      <a:pt x="982" y="570"/>
                    </a:lnTo>
                    <a:lnTo>
                      <a:pt x="974" y="619"/>
                    </a:lnTo>
                    <a:lnTo>
                      <a:pt x="959" y="668"/>
                    </a:lnTo>
                    <a:lnTo>
                      <a:pt x="940" y="713"/>
                    </a:lnTo>
                    <a:lnTo>
                      <a:pt x="915" y="758"/>
                    </a:lnTo>
                    <a:lnTo>
                      <a:pt x="886" y="801"/>
                    </a:lnTo>
                    <a:lnTo>
                      <a:pt x="851" y="842"/>
                    </a:lnTo>
                    <a:lnTo>
                      <a:pt x="811" y="879"/>
                    </a:lnTo>
                    <a:lnTo>
                      <a:pt x="767" y="913"/>
                    </a:lnTo>
                    <a:lnTo>
                      <a:pt x="720" y="941"/>
                    </a:lnTo>
                    <a:lnTo>
                      <a:pt x="669" y="964"/>
                    </a:lnTo>
                    <a:lnTo>
                      <a:pt x="618" y="981"/>
                    </a:lnTo>
                    <a:lnTo>
                      <a:pt x="565" y="991"/>
                    </a:lnTo>
                    <a:lnTo>
                      <a:pt x="511" y="997"/>
                    </a:lnTo>
                    <a:lnTo>
                      <a:pt x="458" y="996"/>
                    </a:lnTo>
                    <a:lnTo>
                      <a:pt x="405" y="990"/>
                    </a:lnTo>
                    <a:lnTo>
                      <a:pt x="353" y="978"/>
                    </a:lnTo>
                    <a:lnTo>
                      <a:pt x="303" y="960"/>
                    </a:lnTo>
                    <a:lnTo>
                      <a:pt x="255" y="936"/>
                    </a:lnTo>
                    <a:lnTo>
                      <a:pt x="209" y="907"/>
                    </a:lnTo>
                    <a:lnTo>
                      <a:pt x="166" y="872"/>
                    </a:lnTo>
                    <a:lnTo>
                      <a:pt x="129" y="835"/>
                    </a:lnTo>
                    <a:lnTo>
                      <a:pt x="95" y="794"/>
                    </a:lnTo>
                    <a:lnTo>
                      <a:pt x="67" y="751"/>
                    </a:lnTo>
                    <a:lnTo>
                      <a:pt x="44" y="706"/>
                    </a:lnTo>
                    <a:lnTo>
                      <a:pt x="26" y="659"/>
                    </a:lnTo>
                    <a:lnTo>
                      <a:pt x="12" y="611"/>
                    </a:lnTo>
                    <a:lnTo>
                      <a:pt x="3" y="561"/>
                    </a:lnTo>
                    <a:lnTo>
                      <a:pt x="0" y="512"/>
                    </a:lnTo>
                    <a:lnTo>
                      <a:pt x="1" y="462"/>
                    </a:lnTo>
                    <a:lnTo>
                      <a:pt x="7" y="414"/>
                    </a:lnTo>
                    <a:lnTo>
                      <a:pt x="18" y="364"/>
                    </a:lnTo>
                    <a:lnTo>
                      <a:pt x="34" y="317"/>
                    </a:lnTo>
                    <a:lnTo>
                      <a:pt x="56" y="273"/>
                    </a:lnTo>
                    <a:lnTo>
                      <a:pt x="82" y="228"/>
                    </a:lnTo>
                    <a:lnTo>
                      <a:pt x="301" y="603"/>
                    </a:lnTo>
                    <a:lnTo>
                      <a:pt x="336" y="603"/>
                    </a:lnTo>
                    <a:lnTo>
                      <a:pt x="378" y="602"/>
                    </a:lnTo>
                    <a:lnTo>
                      <a:pt x="420" y="596"/>
                    </a:lnTo>
                    <a:lnTo>
                      <a:pt x="461" y="585"/>
                    </a:lnTo>
                    <a:lnTo>
                      <a:pt x="499" y="569"/>
                    </a:lnTo>
                    <a:lnTo>
                      <a:pt x="535" y="548"/>
                    </a:lnTo>
                    <a:lnTo>
                      <a:pt x="570" y="522"/>
                    </a:lnTo>
                    <a:lnTo>
                      <a:pt x="599" y="492"/>
                    </a:lnTo>
                    <a:lnTo>
                      <a:pt x="625" y="457"/>
                    </a:lnTo>
                    <a:lnTo>
                      <a:pt x="647" y="419"/>
                    </a:lnTo>
                    <a:lnTo>
                      <a:pt x="660" y="384"/>
                    </a:lnTo>
                    <a:lnTo>
                      <a:pt x="442" y="3"/>
                    </a:lnTo>
                    <a:lnTo>
                      <a:pt x="49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7" name="Freeform 34">
                <a:extLst>
                  <a:ext uri="{FF2B5EF4-FFF2-40B4-BE49-F238E27FC236}">
                    <a16:creationId xmlns:a16="http://schemas.microsoft.com/office/drawing/2014/main" id="{2535B9D2-0323-0CD5-7C78-6FB4F0D9CBA8}"/>
                  </a:ext>
                </a:extLst>
              </p:cNvPr>
              <p:cNvSpPr>
                <a:spLocks/>
              </p:cNvSpPr>
              <p:nvPr/>
            </p:nvSpPr>
            <p:spPr bwMode="auto">
              <a:xfrm rot="18900000" flipH="1">
                <a:off x="9112424" y="6226023"/>
                <a:ext cx="176038" cy="177822"/>
              </a:xfrm>
              <a:custGeom>
                <a:avLst/>
                <a:gdLst>
                  <a:gd name="T0" fmla="*/ 529 w 987"/>
                  <a:gd name="T1" fmla="*/ 2 h 997"/>
                  <a:gd name="T2" fmla="*/ 634 w 987"/>
                  <a:gd name="T3" fmla="*/ 20 h 997"/>
                  <a:gd name="T4" fmla="*/ 733 w 987"/>
                  <a:gd name="T5" fmla="*/ 61 h 997"/>
                  <a:gd name="T6" fmla="*/ 821 w 987"/>
                  <a:gd name="T7" fmla="*/ 125 h 997"/>
                  <a:gd name="T8" fmla="*/ 892 w 987"/>
                  <a:gd name="T9" fmla="*/ 203 h 997"/>
                  <a:gd name="T10" fmla="*/ 944 w 987"/>
                  <a:gd name="T11" fmla="*/ 292 h 997"/>
                  <a:gd name="T12" fmla="*/ 975 w 987"/>
                  <a:gd name="T13" fmla="*/ 387 h 997"/>
                  <a:gd name="T14" fmla="*/ 987 w 987"/>
                  <a:gd name="T15" fmla="*/ 486 h 997"/>
                  <a:gd name="T16" fmla="*/ 980 w 987"/>
                  <a:gd name="T17" fmla="*/ 585 h 997"/>
                  <a:gd name="T18" fmla="*/ 952 w 987"/>
                  <a:gd name="T19" fmla="*/ 680 h 997"/>
                  <a:gd name="T20" fmla="*/ 905 w 987"/>
                  <a:gd name="T21" fmla="*/ 769 h 997"/>
                  <a:gd name="T22" fmla="*/ 659 w 987"/>
                  <a:gd name="T23" fmla="*/ 395 h 997"/>
                  <a:gd name="T24" fmla="*/ 574 w 987"/>
                  <a:gd name="T25" fmla="*/ 401 h 997"/>
                  <a:gd name="T26" fmla="*/ 495 w 987"/>
                  <a:gd name="T27" fmla="*/ 429 h 997"/>
                  <a:gd name="T28" fmla="*/ 425 w 987"/>
                  <a:gd name="T29" fmla="*/ 476 h 997"/>
                  <a:gd name="T30" fmla="*/ 369 w 987"/>
                  <a:gd name="T31" fmla="*/ 540 h 997"/>
                  <a:gd name="T32" fmla="*/ 333 w 987"/>
                  <a:gd name="T33" fmla="*/ 613 h 997"/>
                  <a:gd name="T34" fmla="*/ 499 w 987"/>
                  <a:gd name="T35" fmla="*/ 997 h 997"/>
                  <a:gd name="T36" fmla="*/ 392 w 987"/>
                  <a:gd name="T37" fmla="*/ 983 h 997"/>
                  <a:gd name="T38" fmla="*/ 288 w 987"/>
                  <a:gd name="T39" fmla="*/ 946 h 997"/>
                  <a:gd name="T40" fmla="*/ 189 w 987"/>
                  <a:gd name="T41" fmla="*/ 886 h 997"/>
                  <a:gd name="T42" fmla="*/ 107 w 987"/>
                  <a:gd name="T43" fmla="*/ 806 h 997"/>
                  <a:gd name="T44" fmla="*/ 53 w 987"/>
                  <a:gd name="T45" fmla="*/ 720 h 997"/>
                  <a:gd name="T46" fmla="*/ 17 w 987"/>
                  <a:gd name="T47" fmla="*/ 624 h 997"/>
                  <a:gd name="T48" fmla="*/ 1 w 987"/>
                  <a:gd name="T49" fmla="*/ 526 h 997"/>
                  <a:gd name="T50" fmla="*/ 5 w 987"/>
                  <a:gd name="T51" fmla="*/ 427 h 997"/>
                  <a:gd name="T52" fmla="*/ 28 w 987"/>
                  <a:gd name="T53" fmla="*/ 331 h 997"/>
                  <a:gd name="T54" fmla="*/ 71 w 987"/>
                  <a:gd name="T55" fmla="*/ 239 h 997"/>
                  <a:gd name="T56" fmla="*/ 136 w 987"/>
                  <a:gd name="T57" fmla="*/ 156 h 997"/>
                  <a:gd name="T58" fmla="*/ 220 w 987"/>
                  <a:gd name="T59" fmla="*/ 84 h 997"/>
                  <a:gd name="T60" fmla="*/ 318 w 987"/>
                  <a:gd name="T61" fmla="*/ 34 h 997"/>
                  <a:gd name="T62" fmla="*/ 422 w 987"/>
                  <a:gd name="T63" fmla="*/ 6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75" y="0"/>
                    </a:moveTo>
                    <a:lnTo>
                      <a:pt x="529" y="2"/>
                    </a:lnTo>
                    <a:lnTo>
                      <a:pt x="582" y="8"/>
                    </a:lnTo>
                    <a:lnTo>
                      <a:pt x="634" y="20"/>
                    </a:lnTo>
                    <a:lnTo>
                      <a:pt x="685" y="37"/>
                    </a:lnTo>
                    <a:lnTo>
                      <a:pt x="733" y="61"/>
                    </a:lnTo>
                    <a:lnTo>
                      <a:pt x="779" y="91"/>
                    </a:lnTo>
                    <a:lnTo>
                      <a:pt x="821" y="125"/>
                    </a:lnTo>
                    <a:lnTo>
                      <a:pt x="859" y="162"/>
                    </a:lnTo>
                    <a:lnTo>
                      <a:pt x="892" y="203"/>
                    </a:lnTo>
                    <a:lnTo>
                      <a:pt x="920" y="247"/>
                    </a:lnTo>
                    <a:lnTo>
                      <a:pt x="944" y="292"/>
                    </a:lnTo>
                    <a:lnTo>
                      <a:pt x="961" y="338"/>
                    </a:lnTo>
                    <a:lnTo>
                      <a:pt x="975" y="387"/>
                    </a:lnTo>
                    <a:lnTo>
                      <a:pt x="983" y="436"/>
                    </a:lnTo>
                    <a:lnTo>
                      <a:pt x="987" y="486"/>
                    </a:lnTo>
                    <a:lnTo>
                      <a:pt x="986" y="535"/>
                    </a:lnTo>
                    <a:lnTo>
                      <a:pt x="980" y="585"/>
                    </a:lnTo>
                    <a:lnTo>
                      <a:pt x="968" y="633"/>
                    </a:lnTo>
                    <a:lnTo>
                      <a:pt x="952" y="680"/>
                    </a:lnTo>
                    <a:lnTo>
                      <a:pt x="931" y="726"/>
                    </a:lnTo>
                    <a:lnTo>
                      <a:pt x="905" y="769"/>
                    </a:lnTo>
                    <a:lnTo>
                      <a:pt x="693" y="395"/>
                    </a:lnTo>
                    <a:lnTo>
                      <a:pt x="659" y="395"/>
                    </a:lnTo>
                    <a:lnTo>
                      <a:pt x="617" y="395"/>
                    </a:lnTo>
                    <a:lnTo>
                      <a:pt x="574" y="401"/>
                    </a:lnTo>
                    <a:lnTo>
                      <a:pt x="534" y="413"/>
                    </a:lnTo>
                    <a:lnTo>
                      <a:pt x="495" y="429"/>
                    </a:lnTo>
                    <a:lnTo>
                      <a:pt x="458" y="450"/>
                    </a:lnTo>
                    <a:lnTo>
                      <a:pt x="425" y="476"/>
                    </a:lnTo>
                    <a:lnTo>
                      <a:pt x="395" y="505"/>
                    </a:lnTo>
                    <a:lnTo>
                      <a:pt x="369" y="540"/>
                    </a:lnTo>
                    <a:lnTo>
                      <a:pt x="348" y="578"/>
                    </a:lnTo>
                    <a:lnTo>
                      <a:pt x="333" y="613"/>
                    </a:lnTo>
                    <a:lnTo>
                      <a:pt x="552" y="995"/>
                    </a:lnTo>
                    <a:lnTo>
                      <a:pt x="499" y="997"/>
                    </a:lnTo>
                    <a:lnTo>
                      <a:pt x="446" y="993"/>
                    </a:lnTo>
                    <a:lnTo>
                      <a:pt x="392" y="983"/>
                    </a:lnTo>
                    <a:lnTo>
                      <a:pt x="339" y="969"/>
                    </a:lnTo>
                    <a:lnTo>
                      <a:pt x="288" y="946"/>
                    </a:lnTo>
                    <a:lnTo>
                      <a:pt x="237" y="919"/>
                    </a:lnTo>
                    <a:lnTo>
                      <a:pt x="189" y="886"/>
                    </a:lnTo>
                    <a:lnTo>
                      <a:pt x="143" y="846"/>
                    </a:lnTo>
                    <a:lnTo>
                      <a:pt x="107" y="806"/>
                    </a:lnTo>
                    <a:lnTo>
                      <a:pt x="78" y="764"/>
                    </a:lnTo>
                    <a:lnTo>
                      <a:pt x="53" y="720"/>
                    </a:lnTo>
                    <a:lnTo>
                      <a:pt x="32" y="673"/>
                    </a:lnTo>
                    <a:lnTo>
                      <a:pt x="17" y="624"/>
                    </a:lnTo>
                    <a:lnTo>
                      <a:pt x="6" y="576"/>
                    </a:lnTo>
                    <a:lnTo>
                      <a:pt x="1" y="526"/>
                    </a:lnTo>
                    <a:lnTo>
                      <a:pt x="0" y="477"/>
                    </a:lnTo>
                    <a:lnTo>
                      <a:pt x="5" y="427"/>
                    </a:lnTo>
                    <a:lnTo>
                      <a:pt x="13" y="378"/>
                    </a:lnTo>
                    <a:lnTo>
                      <a:pt x="28" y="331"/>
                    </a:lnTo>
                    <a:lnTo>
                      <a:pt x="48" y="284"/>
                    </a:lnTo>
                    <a:lnTo>
                      <a:pt x="71" y="239"/>
                    </a:lnTo>
                    <a:lnTo>
                      <a:pt x="101" y="196"/>
                    </a:lnTo>
                    <a:lnTo>
                      <a:pt x="136" y="156"/>
                    </a:lnTo>
                    <a:lnTo>
                      <a:pt x="176" y="118"/>
                    </a:lnTo>
                    <a:lnTo>
                      <a:pt x="220" y="84"/>
                    </a:lnTo>
                    <a:lnTo>
                      <a:pt x="268" y="56"/>
                    </a:lnTo>
                    <a:lnTo>
                      <a:pt x="318" y="34"/>
                    </a:lnTo>
                    <a:lnTo>
                      <a:pt x="369" y="18"/>
                    </a:lnTo>
                    <a:lnTo>
                      <a:pt x="422" y="6"/>
                    </a:lnTo>
                    <a:lnTo>
                      <a:pt x="47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8" name="Freeform 35">
                <a:extLst>
                  <a:ext uri="{FF2B5EF4-FFF2-40B4-BE49-F238E27FC236}">
                    <a16:creationId xmlns:a16="http://schemas.microsoft.com/office/drawing/2014/main" id="{DD495B34-D20C-A714-59BE-661CC68B4B35}"/>
                  </a:ext>
                </a:extLst>
              </p:cNvPr>
              <p:cNvSpPr>
                <a:spLocks noEditPoints="1"/>
              </p:cNvSpPr>
              <p:nvPr/>
            </p:nvSpPr>
            <p:spPr bwMode="auto">
              <a:xfrm rot="18900000" flipH="1">
                <a:off x="9203647" y="6107192"/>
                <a:ext cx="40130" cy="42806"/>
              </a:xfrm>
              <a:custGeom>
                <a:avLst/>
                <a:gdLst>
                  <a:gd name="T0" fmla="*/ 89 w 225"/>
                  <a:gd name="T1" fmla="*/ 237 h 240"/>
                  <a:gd name="T2" fmla="*/ 88 w 225"/>
                  <a:gd name="T3" fmla="*/ 239 h 240"/>
                  <a:gd name="T4" fmla="*/ 88 w 225"/>
                  <a:gd name="T5" fmla="*/ 240 h 240"/>
                  <a:gd name="T6" fmla="*/ 88 w 225"/>
                  <a:gd name="T7" fmla="*/ 240 h 240"/>
                  <a:gd name="T8" fmla="*/ 89 w 225"/>
                  <a:gd name="T9" fmla="*/ 239 h 240"/>
                  <a:gd name="T10" fmla="*/ 89 w 225"/>
                  <a:gd name="T11" fmla="*/ 237 h 240"/>
                  <a:gd name="T12" fmla="*/ 89 w 225"/>
                  <a:gd name="T13" fmla="*/ 237 h 240"/>
                  <a:gd name="T14" fmla="*/ 89 w 225"/>
                  <a:gd name="T15" fmla="*/ 237 h 240"/>
                  <a:gd name="T16" fmla="*/ 89 w 225"/>
                  <a:gd name="T17" fmla="*/ 237 h 240"/>
                  <a:gd name="T18" fmla="*/ 89 w 225"/>
                  <a:gd name="T19" fmla="*/ 237 h 240"/>
                  <a:gd name="T20" fmla="*/ 155 w 225"/>
                  <a:gd name="T21" fmla="*/ 0 h 240"/>
                  <a:gd name="T22" fmla="*/ 172 w 225"/>
                  <a:gd name="T23" fmla="*/ 2 h 240"/>
                  <a:gd name="T24" fmla="*/ 189 w 225"/>
                  <a:gd name="T25" fmla="*/ 8 h 240"/>
                  <a:gd name="T26" fmla="*/ 204 w 225"/>
                  <a:gd name="T27" fmla="*/ 21 h 240"/>
                  <a:gd name="T28" fmla="*/ 217 w 225"/>
                  <a:gd name="T29" fmla="*/ 35 h 240"/>
                  <a:gd name="T30" fmla="*/ 223 w 225"/>
                  <a:gd name="T31" fmla="*/ 53 h 240"/>
                  <a:gd name="T32" fmla="*/ 225 w 225"/>
                  <a:gd name="T33" fmla="*/ 70 h 240"/>
                  <a:gd name="T34" fmla="*/ 223 w 225"/>
                  <a:gd name="T35" fmla="*/ 87 h 240"/>
                  <a:gd name="T36" fmla="*/ 217 w 225"/>
                  <a:gd name="T37" fmla="*/ 104 h 240"/>
                  <a:gd name="T38" fmla="*/ 204 w 225"/>
                  <a:gd name="T39" fmla="*/ 120 h 240"/>
                  <a:gd name="T40" fmla="*/ 89 w 225"/>
                  <a:gd name="T41" fmla="*/ 237 h 240"/>
                  <a:gd name="T42" fmla="*/ 64 w 225"/>
                  <a:gd name="T43" fmla="*/ 206 h 240"/>
                  <a:gd name="T44" fmla="*/ 42 w 225"/>
                  <a:gd name="T45" fmla="*/ 179 h 240"/>
                  <a:gd name="T46" fmla="*/ 21 w 225"/>
                  <a:gd name="T47" fmla="*/ 152 h 240"/>
                  <a:gd name="T48" fmla="*/ 0 w 225"/>
                  <a:gd name="T49" fmla="*/ 126 h 240"/>
                  <a:gd name="T50" fmla="*/ 105 w 225"/>
                  <a:gd name="T51" fmla="*/ 21 h 240"/>
                  <a:gd name="T52" fmla="*/ 120 w 225"/>
                  <a:gd name="T53" fmla="*/ 8 h 240"/>
                  <a:gd name="T54" fmla="*/ 137 w 225"/>
                  <a:gd name="T55" fmla="*/ 2 h 240"/>
                  <a:gd name="T56" fmla="*/ 155 w 225"/>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240">
                    <a:moveTo>
                      <a:pt x="89" y="237"/>
                    </a:moveTo>
                    <a:lnTo>
                      <a:pt x="88" y="239"/>
                    </a:lnTo>
                    <a:lnTo>
                      <a:pt x="88" y="240"/>
                    </a:lnTo>
                    <a:lnTo>
                      <a:pt x="88" y="240"/>
                    </a:lnTo>
                    <a:lnTo>
                      <a:pt x="89" y="239"/>
                    </a:lnTo>
                    <a:lnTo>
                      <a:pt x="89" y="237"/>
                    </a:lnTo>
                    <a:close/>
                    <a:moveTo>
                      <a:pt x="89" y="237"/>
                    </a:moveTo>
                    <a:lnTo>
                      <a:pt x="89" y="237"/>
                    </a:lnTo>
                    <a:lnTo>
                      <a:pt x="89" y="237"/>
                    </a:lnTo>
                    <a:lnTo>
                      <a:pt x="89" y="237"/>
                    </a:lnTo>
                    <a:close/>
                    <a:moveTo>
                      <a:pt x="155" y="0"/>
                    </a:moveTo>
                    <a:lnTo>
                      <a:pt x="172" y="2"/>
                    </a:lnTo>
                    <a:lnTo>
                      <a:pt x="189" y="8"/>
                    </a:lnTo>
                    <a:lnTo>
                      <a:pt x="204" y="21"/>
                    </a:lnTo>
                    <a:lnTo>
                      <a:pt x="217" y="35"/>
                    </a:lnTo>
                    <a:lnTo>
                      <a:pt x="223" y="53"/>
                    </a:lnTo>
                    <a:lnTo>
                      <a:pt x="225" y="70"/>
                    </a:lnTo>
                    <a:lnTo>
                      <a:pt x="223" y="87"/>
                    </a:lnTo>
                    <a:lnTo>
                      <a:pt x="217" y="104"/>
                    </a:lnTo>
                    <a:lnTo>
                      <a:pt x="204" y="120"/>
                    </a:lnTo>
                    <a:lnTo>
                      <a:pt x="89" y="237"/>
                    </a:lnTo>
                    <a:lnTo>
                      <a:pt x="64" y="206"/>
                    </a:lnTo>
                    <a:lnTo>
                      <a:pt x="42" y="179"/>
                    </a:lnTo>
                    <a:lnTo>
                      <a:pt x="21" y="152"/>
                    </a:lnTo>
                    <a:lnTo>
                      <a:pt x="0" y="126"/>
                    </a:lnTo>
                    <a:lnTo>
                      <a:pt x="105" y="21"/>
                    </a:lnTo>
                    <a:lnTo>
                      <a:pt x="120" y="8"/>
                    </a:lnTo>
                    <a:lnTo>
                      <a:pt x="137" y="2"/>
                    </a:lnTo>
                    <a:lnTo>
                      <a:pt x="15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199" name="Freeform 36">
                <a:extLst>
                  <a:ext uri="{FF2B5EF4-FFF2-40B4-BE49-F238E27FC236}">
                    <a16:creationId xmlns:a16="http://schemas.microsoft.com/office/drawing/2014/main" id="{0FC88870-0223-C9FE-0CD1-BC9F0069206F}"/>
                  </a:ext>
                </a:extLst>
              </p:cNvPr>
              <p:cNvSpPr>
                <a:spLocks/>
              </p:cNvSpPr>
              <p:nvPr/>
            </p:nvSpPr>
            <p:spPr bwMode="auto">
              <a:xfrm rot="18900000" flipH="1">
                <a:off x="9203431" y="6155242"/>
                <a:ext cx="45481" cy="47978"/>
              </a:xfrm>
              <a:custGeom>
                <a:avLst/>
                <a:gdLst>
                  <a:gd name="T0" fmla="*/ 184 w 255"/>
                  <a:gd name="T1" fmla="*/ 0 h 269"/>
                  <a:gd name="T2" fmla="*/ 202 w 255"/>
                  <a:gd name="T3" fmla="*/ 3 h 269"/>
                  <a:gd name="T4" fmla="*/ 218 w 255"/>
                  <a:gd name="T5" fmla="*/ 10 h 269"/>
                  <a:gd name="T6" fmla="*/ 234 w 255"/>
                  <a:gd name="T7" fmla="*/ 21 h 269"/>
                  <a:gd name="T8" fmla="*/ 245 w 255"/>
                  <a:gd name="T9" fmla="*/ 36 h 269"/>
                  <a:gd name="T10" fmla="*/ 253 w 255"/>
                  <a:gd name="T11" fmla="*/ 54 h 269"/>
                  <a:gd name="T12" fmla="*/ 255 w 255"/>
                  <a:gd name="T13" fmla="*/ 71 h 269"/>
                  <a:gd name="T14" fmla="*/ 253 w 255"/>
                  <a:gd name="T15" fmla="*/ 88 h 269"/>
                  <a:gd name="T16" fmla="*/ 245 w 255"/>
                  <a:gd name="T17" fmla="*/ 106 h 269"/>
                  <a:gd name="T18" fmla="*/ 234 w 255"/>
                  <a:gd name="T19" fmla="*/ 121 h 269"/>
                  <a:gd name="T20" fmla="*/ 93 w 255"/>
                  <a:gd name="T21" fmla="*/ 262 h 269"/>
                  <a:gd name="T22" fmla="*/ 85 w 255"/>
                  <a:gd name="T23" fmla="*/ 269 h 269"/>
                  <a:gd name="T24" fmla="*/ 57 w 255"/>
                  <a:gd name="T25" fmla="*/ 232 h 269"/>
                  <a:gd name="T26" fmla="*/ 28 w 255"/>
                  <a:gd name="T27" fmla="*/ 192 h 269"/>
                  <a:gd name="T28" fmla="*/ 0 w 255"/>
                  <a:gd name="T29" fmla="*/ 155 h 269"/>
                  <a:gd name="T30" fmla="*/ 135 w 255"/>
                  <a:gd name="T31" fmla="*/ 21 h 269"/>
                  <a:gd name="T32" fmla="*/ 150 w 255"/>
                  <a:gd name="T33" fmla="*/ 10 h 269"/>
                  <a:gd name="T34" fmla="*/ 167 w 255"/>
                  <a:gd name="T35" fmla="*/ 3 h 269"/>
                  <a:gd name="T36" fmla="*/ 184 w 255"/>
                  <a:gd name="T3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69">
                    <a:moveTo>
                      <a:pt x="184" y="0"/>
                    </a:moveTo>
                    <a:lnTo>
                      <a:pt x="202" y="3"/>
                    </a:lnTo>
                    <a:lnTo>
                      <a:pt x="218" y="10"/>
                    </a:lnTo>
                    <a:lnTo>
                      <a:pt x="234" y="21"/>
                    </a:lnTo>
                    <a:lnTo>
                      <a:pt x="245" y="36"/>
                    </a:lnTo>
                    <a:lnTo>
                      <a:pt x="253" y="54"/>
                    </a:lnTo>
                    <a:lnTo>
                      <a:pt x="255" y="71"/>
                    </a:lnTo>
                    <a:lnTo>
                      <a:pt x="253" y="88"/>
                    </a:lnTo>
                    <a:lnTo>
                      <a:pt x="245" y="106"/>
                    </a:lnTo>
                    <a:lnTo>
                      <a:pt x="234" y="121"/>
                    </a:lnTo>
                    <a:lnTo>
                      <a:pt x="93" y="262"/>
                    </a:lnTo>
                    <a:lnTo>
                      <a:pt x="85" y="269"/>
                    </a:lnTo>
                    <a:lnTo>
                      <a:pt x="57" y="232"/>
                    </a:lnTo>
                    <a:lnTo>
                      <a:pt x="28" y="192"/>
                    </a:lnTo>
                    <a:lnTo>
                      <a:pt x="0" y="155"/>
                    </a:lnTo>
                    <a:lnTo>
                      <a:pt x="135" y="21"/>
                    </a:lnTo>
                    <a:lnTo>
                      <a:pt x="150" y="10"/>
                    </a:lnTo>
                    <a:lnTo>
                      <a:pt x="167" y="3"/>
                    </a:lnTo>
                    <a:lnTo>
                      <a:pt x="1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grpSp>
      </p:grpSp>
      <p:grpSp>
        <p:nvGrpSpPr>
          <p:cNvPr id="200" name="Group 199">
            <a:extLst>
              <a:ext uri="{FF2B5EF4-FFF2-40B4-BE49-F238E27FC236}">
                <a16:creationId xmlns:a16="http://schemas.microsoft.com/office/drawing/2014/main" id="{6E56B77C-1E97-FC36-4578-B2E0850900FE}"/>
              </a:ext>
            </a:extLst>
          </p:cNvPr>
          <p:cNvGrpSpPr/>
          <p:nvPr/>
        </p:nvGrpSpPr>
        <p:grpSpPr>
          <a:xfrm>
            <a:off x="1120988" y="1024261"/>
            <a:ext cx="1062135" cy="1041532"/>
            <a:chOff x="2698748" y="1016666"/>
            <a:chExt cx="664782" cy="629820"/>
          </a:xfrm>
        </p:grpSpPr>
        <p:sp>
          <p:nvSpPr>
            <p:cNvPr id="201" name="Frame 200">
              <a:extLst>
                <a:ext uri="{FF2B5EF4-FFF2-40B4-BE49-F238E27FC236}">
                  <a16:creationId xmlns:a16="http://schemas.microsoft.com/office/drawing/2014/main" id="{70549EF4-367C-C44D-8EF3-424357DD4375}"/>
                </a:ext>
              </a:extLst>
            </p:cNvPr>
            <p:cNvSpPr/>
            <p:nvPr/>
          </p:nvSpPr>
          <p:spPr>
            <a:xfrm>
              <a:off x="2698750" y="1016666"/>
              <a:ext cx="664780" cy="629820"/>
            </a:xfrm>
            <a:prstGeom prst="frame">
              <a:avLst>
                <a:gd name="adj1" fmla="val 2426"/>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202" name="Graphic 201" descr="School boy with solid fill">
              <a:extLst>
                <a:ext uri="{FF2B5EF4-FFF2-40B4-BE49-F238E27FC236}">
                  <a16:creationId xmlns:a16="http://schemas.microsoft.com/office/drawing/2014/main" id="{F39A6CA7-9E99-9995-F983-DCF7DA684B1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98748" y="1041704"/>
              <a:ext cx="316118" cy="316118"/>
            </a:xfrm>
            <a:prstGeom prst="rect">
              <a:avLst/>
            </a:prstGeom>
          </p:spPr>
        </p:pic>
        <p:cxnSp>
          <p:nvCxnSpPr>
            <p:cNvPr id="203" name="Straight Connector 202">
              <a:extLst>
                <a:ext uri="{FF2B5EF4-FFF2-40B4-BE49-F238E27FC236}">
                  <a16:creationId xmlns:a16="http://schemas.microsoft.com/office/drawing/2014/main" id="{7FE3F949-BEA6-77DC-9B28-E88590B35108}"/>
                </a:ext>
              </a:extLst>
            </p:cNvPr>
            <p:cNvCxnSpPr>
              <a:cxnSpLocks/>
            </p:cNvCxnSpPr>
            <p:nvPr/>
          </p:nvCxnSpPr>
          <p:spPr>
            <a:xfrm>
              <a:off x="3058757" y="1125967"/>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2F2CE2E2-895C-23A3-2A8D-8397D3E233CE}"/>
                </a:ext>
              </a:extLst>
            </p:cNvPr>
            <p:cNvCxnSpPr>
              <a:cxnSpLocks/>
            </p:cNvCxnSpPr>
            <p:nvPr/>
          </p:nvCxnSpPr>
          <p:spPr>
            <a:xfrm>
              <a:off x="3058757" y="1165647"/>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EB4851F-AFA2-3CC1-6945-92D4BAFB7ABF}"/>
                </a:ext>
              </a:extLst>
            </p:cNvPr>
            <p:cNvCxnSpPr>
              <a:cxnSpLocks/>
            </p:cNvCxnSpPr>
            <p:nvPr/>
          </p:nvCxnSpPr>
          <p:spPr>
            <a:xfrm>
              <a:off x="3058757" y="1205327"/>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EA5E2766-A8A7-EF1E-550B-0D05D5A8E7A7}"/>
                </a:ext>
              </a:extLst>
            </p:cNvPr>
            <p:cNvCxnSpPr>
              <a:cxnSpLocks/>
            </p:cNvCxnSpPr>
            <p:nvPr/>
          </p:nvCxnSpPr>
          <p:spPr>
            <a:xfrm>
              <a:off x="3058757" y="1245006"/>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582E9705-1A43-1533-4C76-8E4216541010}"/>
                </a:ext>
              </a:extLst>
            </p:cNvPr>
            <p:cNvCxnSpPr>
              <a:cxnSpLocks/>
            </p:cNvCxnSpPr>
            <p:nvPr/>
          </p:nvCxnSpPr>
          <p:spPr>
            <a:xfrm>
              <a:off x="3058754" y="1363201"/>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4CB425C4-B037-1632-3B3A-16A1D05E8C4F}"/>
                </a:ext>
              </a:extLst>
            </p:cNvPr>
            <p:cNvCxnSpPr>
              <a:cxnSpLocks/>
            </p:cNvCxnSpPr>
            <p:nvPr/>
          </p:nvCxnSpPr>
          <p:spPr>
            <a:xfrm>
              <a:off x="3058754" y="1402358"/>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3B6DFB55-9155-94C5-A885-CE9D9AF9C913}"/>
                </a:ext>
              </a:extLst>
            </p:cNvPr>
            <p:cNvCxnSpPr>
              <a:cxnSpLocks/>
            </p:cNvCxnSpPr>
            <p:nvPr/>
          </p:nvCxnSpPr>
          <p:spPr>
            <a:xfrm>
              <a:off x="3058754" y="1441515"/>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36E040E6-A8BD-4731-5051-07FF0CBF2226}"/>
                </a:ext>
              </a:extLst>
            </p:cNvPr>
            <p:cNvCxnSpPr>
              <a:cxnSpLocks/>
            </p:cNvCxnSpPr>
            <p:nvPr/>
          </p:nvCxnSpPr>
          <p:spPr>
            <a:xfrm>
              <a:off x="3058754" y="1480672"/>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CC6DCDB-E0B2-D987-A6A9-1EC97A30EAB4}"/>
                </a:ext>
              </a:extLst>
            </p:cNvPr>
            <p:cNvCxnSpPr>
              <a:cxnSpLocks/>
            </p:cNvCxnSpPr>
            <p:nvPr/>
          </p:nvCxnSpPr>
          <p:spPr>
            <a:xfrm>
              <a:off x="3058754" y="1519829"/>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F4C9CE51-EB59-6059-33C8-D7884BBF765D}"/>
                </a:ext>
              </a:extLst>
            </p:cNvPr>
            <p:cNvCxnSpPr>
              <a:cxnSpLocks/>
            </p:cNvCxnSpPr>
            <p:nvPr/>
          </p:nvCxnSpPr>
          <p:spPr>
            <a:xfrm>
              <a:off x="3058754" y="1558988"/>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AA6F732-7B0C-AD62-C55B-1931959E2768}"/>
                </a:ext>
              </a:extLst>
            </p:cNvPr>
            <p:cNvCxnSpPr>
              <a:cxnSpLocks/>
            </p:cNvCxnSpPr>
            <p:nvPr/>
          </p:nvCxnSpPr>
          <p:spPr>
            <a:xfrm>
              <a:off x="2756683" y="1363201"/>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23873F50-4A10-6B59-6694-60C890CCD481}"/>
                </a:ext>
              </a:extLst>
            </p:cNvPr>
            <p:cNvCxnSpPr>
              <a:cxnSpLocks/>
            </p:cNvCxnSpPr>
            <p:nvPr/>
          </p:nvCxnSpPr>
          <p:spPr>
            <a:xfrm>
              <a:off x="2756683" y="1402358"/>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B2D90E3-8C6A-BB10-ED10-6F21E64E6958}"/>
                </a:ext>
              </a:extLst>
            </p:cNvPr>
            <p:cNvCxnSpPr>
              <a:cxnSpLocks/>
            </p:cNvCxnSpPr>
            <p:nvPr/>
          </p:nvCxnSpPr>
          <p:spPr>
            <a:xfrm>
              <a:off x="2756683" y="1441515"/>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0B68EB0B-88F4-215B-3377-C5510B7BD0C8}"/>
                </a:ext>
              </a:extLst>
            </p:cNvPr>
            <p:cNvCxnSpPr>
              <a:cxnSpLocks/>
            </p:cNvCxnSpPr>
            <p:nvPr/>
          </p:nvCxnSpPr>
          <p:spPr>
            <a:xfrm>
              <a:off x="2756683" y="1480672"/>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2F11E20B-2287-A346-4DBE-24F511D7308C}"/>
                </a:ext>
              </a:extLst>
            </p:cNvPr>
            <p:cNvCxnSpPr>
              <a:cxnSpLocks/>
            </p:cNvCxnSpPr>
            <p:nvPr/>
          </p:nvCxnSpPr>
          <p:spPr>
            <a:xfrm>
              <a:off x="2756683" y="1519829"/>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F144CFE-6C70-FC24-D79D-A75D3E3362DA}"/>
                </a:ext>
              </a:extLst>
            </p:cNvPr>
            <p:cNvCxnSpPr>
              <a:cxnSpLocks/>
            </p:cNvCxnSpPr>
            <p:nvPr/>
          </p:nvCxnSpPr>
          <p:spPr>
            <a:xfrm>
              <a:off x="2756683" y="1558988"/>
              <a:ext cx="25818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098" name="Picture 2" descr="preview">
            <a:extLst>
              <a:ext uri="{FF2B5EF4-FFF2-40B4-BE49-F238E27FC236}">
                <a16:creationId xmlns:a16="http://schemas.microsoft.com/office/drawing/2014/main" id="{FC7E8AC1-D636-E6CE-9627-6B113AF7B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229" y="5587369"/>
            <a:ext cx="49530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930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eview">
            <a:extLst>
              <a:ext uri="{FF2B5EF4-FFF2-40B4-BE49-F238E27FC236}">
                <a16:creationId xmlns:a16="http://schemas.microsoft.com/office/drawing/2014/main" id="{EC08E161-8E4E-976D-8E02-AF057C471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425" y="0"/>
            <a:ext cx="10217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981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79172A-52B8-B755-0CD5-C7C836BF1705}"/>
              </a:ext>
            </a:extLst>
          </p:cNvPr>
          <p:cNvSpPr>
            <a:spLocks noGrp="1"/>
          </p:cNvSpPr>
          <p:nvPr>
            <p:ph type="body" sz="quarter" idx="13"/>
          </p:nvPr>
        </p:nvSpPr>
        <p:spPr/>
        <p:txBody>
          <a:bodyPr/>
          <a:lstStyle/>
          <a:p>
            <a:r>
              <a:rPr lang="en-US" dirty="0"/>
              <a:t>Creg Schumann</a:t>
            </a:r>
          </a:p>
        </p:txBody>
      </p:sp>
      <p:sp>
        <p:nvSpPr>
          <p:cNvPr id="3" name="Content Placeholder 2">
            <a:extLst>
              <a:ext uri="{FF2B5EF4-FFF2-40B4-BE49-F238E27FC236}">
                <a16:creationId xmlns:a16="http://schemas.microsoft.com/office/drawing/2014/main" id="{6F04F9BE-9DBF-AE85-69D3-B1F3C4C4F3B5}"/>
              </a:ext>
            </a:extLst>
          </p:cNvPr>
          <p:cNvSpPr>
            <a:spLocks noGrp="1"/>
          </p:cNvSpPr>
          <p:nvPr>
            <p:ph sz="quarter" idx="17"/>
          </p:nvPr>
        </p:nvSpPr>
        <p:spPr/>
        <p:txBody>
          <a:bodyPr>
            <a:normAutofit lnSpcReduction="10000"/>
          </a:bodyPr>
          <a:lstStyle/>
          <a:p>
            <a:r>
              <a:rPr lang="en-US" sz="2400" dirty="0"/>
              <a:t>Creg started his career doing assembly language and C coding – now his coding experience is relegated to </a:t>
            </a:r>
            <a:br>
              <a:rPr lang="en-US" sz="2400" dirty="0"/>
            </a:br>
            <a:r>
              <a:rPr lang="en-US" sz="2400" dirty="0"/>
              <a:t>simple web sites for non-profits he volunteers with.  Informed by a good understanding of building cool things, </a:t>
            </a:r>
            <a:br>
              <a:rPr lang="en-US" sz="2400" dirty="0"/>
            </a:br>
            <a:r>
              <a:rPr lang="en-US" sz="2400" dirty="0"/>
              <a:t>he was an early adopter and adapter of agile techniques from the likes of DSDM, SCRUM and other flavors </a:t>
            </a:r>
            <a:br>
              <a:rPr lang="en-US" sz="2400" dirty="0"/>
            </a:br>
            <a:r>
              <a:rPr lang="en-US" sz="2400" dirty="0"/>
              <a:t>(before there was an agile manifesto).  </a:t>
            </a:r>
          </a:p>
          <a:p>
            <a:r>
              <a:rPr lang="en-US" sz="2400" dirty="0"/>
              <a:t>He’s been part of large teams/organizations or small teams in many industries and solution spaces.  Some of his clients he’s worked with on transformation are American Airlines, Disney, Ecolab, US Bank, Wells Fargo, Optum, United Health and many others.  He focuses on a whole product and bringing that to market.  A whole product is what the customer is buying and all the other enabling pieces.  The fun times Creg has at work is in the innovation space.  Working with a client in a dark space – trying to get a better idea of the problem or opportunity – and emerging with a novel solution.</a:t>
            </a:r>
          </a:p>
          <a:p>
            <a:r>
              <a:rPr lang="en-US" sz="2400" dirty="0"/>
              <a:t>He’s part of and/or organizes local meetup groups and participates in peer learning groups on facilitation and virtual learning.   He’s worked with and learned from some amazing people over his career.  He pushes for a pragmatic environment and helps teams move away from dogmatic systems.</a:t>
            </a:r>
          </a:p>
          <a:p>
            <a:r>
              <a:rPr lang="en-US" sz="2400" dirty="0"/>
              <a:t>When he’s not working with teams producing things, he loves building furniture and gardening as well as being active in the local community by way of serving on various boards of directors for non-profits.</a:t>
            </a:r>
          </a:p>
          <a:p>
            <a:endParaRPr lang="en-US" sz="2400" dirty="0"/>
          </a:p>
          <a:p>
            <a:endParaRPr lang="en-US" sz="2400" dirty="0"/>
          </a:p>
        </p:txBody>
      </p:sp>
      <p:sp>
        <p:nvSpPr>
          <p:cNvPr id="4" name="Text Placeholder 3">
            <a:extLst>
              <a:ext uri="{FF2B5EF4-FFF2-40B4-BE49-F238E27FC236}">
                <a16:creationId xmlns:a16="http://schemas.microsoft.com/office/drawing/2014/main" id="{97A360EE-601F-0EB8-61E0-62706D2D76C4}"/>
              </a:ext>
            </a:extLst>
          </p:cNvPr>
          <p:cNvSpPr>
            <a:spLocks noGrp="1"/>
          </p:cNvSpPr>
          <p:nvPr>
            <p:ph type="body" sz="quarter" idx="16"/>
          </p:nvPr>
        </p:nvSpPr>
        <p:spPr/>
        <p:txBody>
          <a:bodyPr/>
          <a:lstStyle/>
          <a:p>
            <a:r>
              <a:rPr lang="en-US" dirty="0"/>
              <a:t>Product Guy – Orpheo Consulting – St Paul, MN – Email:  </a:t>
            </a:r>
            <a:r>
              <a:rPr lang="en-US" dirty="0">
                <a:hlinkClick r:id="rId2"/>
              </a:rPr>
              <a:t>creg@cregschumann.com</a:t>
            </a:r>
            <a:r>
              <a:rPr lang="en-US" dirty="0"/>
              <a:t> – 612.703.1470</a:t>
            </a:r>
          </a:p>
        </p:txBody>
      </p:sp>
      <p:pic>
        <p:nvPicPr>
          <p:cNvPr id="5" name="Picture 4" descr="A person wearing a suit and tie smiling at the camera&#10;&#10;Description automatically generated">
            <a:extLst>
              <a:ext uri="{FF2B5EF4-FFF2-40B4-BE49-F238E27FC236}">
                <a16:creationId xmlns:a16="http://schemas.microsoft.com/office/drawing/2014/main" id="{D2DAB43F-581D-32F7-E49A-E81575DFE5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726415" y="184582"/>
            <a:ext cx="1059180" cy="2078990"/>
          </a:xfrm>
          <a:prstGeom prst="rect">
            <a:avLst/>
          </a:prstGeom>
        </p:spPr>
      </p:pic>
    </p:spTree>
    <p:extLst>
      <p:ext uri="{BB962C8B-B14F-4D97-AF65-F5344CB8AC3E}">
        <p14:creationId xmlns:p14="http://schemas.microsoft.com/office/powerpoint/2010/main" val="19426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AAB51-D911-1778-A996-20BA7B4BB193}"/>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2279DA2-DE9B-C98F-9CCB-11B72B793917}"/>
              </a:ext>
            </a:extLst>
          </p:cNvPr>
          <p:cNvGrpSpPr/>
          <p:nvPr/>
        </p:nvGrpSpPr>
        <p:grpSpPr>
          <a:xfrm>
            <a:off x="4188669" y="992400"/>
            <a:ext cx="7724273" cy="4738810"/>
            <a:chOff x="2695074" y="1426509"/>
            <a:chExt cx="7724273" cy="4738810"/>
          </a:xfrm>
        </p:grpSpPr>
        <p:sp>
          <p:nvSpPr>
            <p:cNvPr id="3" name="Rectangle 2">
              <a:extLst>
                <a:ext uri="{FF2B5EF4-FFF2-40B4-BE49-F238E27FC236}">
                  <a16:creationId xmlns:a16="http://schemas.microsoft.com/office/drawing/2014/main" id="{3DD279E9-E608-823F-F550-2A7142493CC1}"/>
                </a:ext>
              </a:extLst>
            </p:cNvPr>
            <p:cNvSpPr/>
            <p:nvPr/>
          </p:nvSpPr>
          <p:spPr>
            <a:xfrm>
              <a:off x="3128476" y="3233584"/>
              <a:ext cx="6870365"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Story Maps</a:t>
              </a:r>
            </a:p>
          </p:txBody>
        </p:sp>
        <p:sp>
          <p:nvSpPr>
            <p:cNvPr id="4" name="Rectangle 3">
              <a:extLst>
                <a:ext uri="{FF2B5EF4-FFF2-40B4-BE49-F238E27FC236}">
                  <a16:creationId xmlns:a16="http://schemas.microsoft.com/office/drawing/2014/main" id="{ECDF7485-8B0C-B0D8-8491-2F54A34B56FB}"/>
                </a:ext>
              </a:extLst>
            </p:cNvPr>
            <p:cNvSpPr/>
            <p:nvPr/>
          </p:nvSpPr>
          <p:spPr>
            <a:xfrm>
              <a:off x="3128478" y="4376515"/>
              <a:ext cx="3401568" cy="518740"/>
            </a:xfrm>
            <a:prstGeom prst="rect">
              <a:avLst/>
            </a:prstGeom>
            <a:solidFill>
              <a:srgbClr val="000000">
                <a:alpha val="25098"/>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Product Backlog</a:t>
              </a:r>
            </a:p>
          </p:txBody>
        </p:sp>
        <p:sp>
          <p:nvSpPr>
            <p:cNvPr id="5" name="Rectangle 4">
              <a:extLst>
                <a:ext uri="{FF2B5EF4-FFF2-40B4-BE49-F238E27FC236}">
                  <a16:creationId xmlns:a16="http://schemas.microsoft.com/office/drawing/2014/main" id="{09FACE95-7D2E-8874-3C33-0C6B8647E49F}"/>
                </a:ext>
              </a:extLst>
            </p:cNvPr>
            <p:cNvSpPr/>
            <p:nvPr/>
          </p:nvSpPr>
          <p:spPr>
            <a:xfrm>
              <a:off x="6597273" y="4376515"/>
              <a:ext cx="3401568" cy="518740"/>
            </a:xfrm>
            <a:prstGeom prst="rect">
              <a:avLst/>
            </a:prstGeom>
            <a:solidFill>
              <a:srgbClr val="000000">
                <a:alpha val="25098"/>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Roadmap</a:t>
              </a:r>
            </a:p>
          </p:txBody>
        </p:sp>
        <p:sp>
          <p:nvSpPr>
            <p:cNvPr id="6" name="Rectangle 5">
              <a:extLst>
                <a:ext uri="{FF2B5EF4-FFF2-40B4-BE49-F238E27FC236}">
                  <a16:creationId xmlns:a16="http://schemas.microsoft.com/office/drawing/2014/main" id="{E44C45E6-9B72-057B-ABA7-C189890C95C8}"/>
                </a:ext>
              </a:extLst>
            </p:cNvPr>
            <p:cNvSpPr/>
            <p:nvPr/>
          </p:nvSpPr>
          <p:spPr>
            <a:xfrm>
              <a:off x="3128476" y="4954901"/>
              <a:ext cx="6862915" cy="518740"/>
            </a:xfrm>
            <a:prstGeom prst="rect">
              <a:avLst/>
            </a:prstGeom>
            <a:solidFill>
              <a:srgbClr val="000000">
                <a:alpha val="25098"/>
              </a:srgbClr>
            </a:solidFill>
            <a:ln w="12700" cap="flat" cmpd="sng" algn="ctr">
              <a:noFill/>
              <a:prstDash val="solid"/>
              <a:miter lim="800000"/>
            </a:ln>
            <a:effectLst/>
          </p:spPr>
          <p:txBody>
            <a:bodyPr rtlCol="0" anchor="ctr"/>
            <a:lstStyle/>
            <a:p>
              <a:pPr algn="ctr">
                <a:defRPr/>
              </a:pPr>
              <a:r>
                <a:rPr lang="en-US" kern="0" dirty="0">
                  <a:solidFill>
                    <a:prstClr val="white"/>
                  </a:solidFill>
                  <a:latin typeface="Coolvetica Rg" panose="020B0603030602020004" pitchFamily="34" charset="0"/>
                </a:rPr>
                <a:t>Build and Deliver</a:t>
              </a:r>
            </a:p>
          </p:txBody>
        </p:sp>
        <p:sp>
          <p:nvSpPr>
            <p:cNvPr id="7" name="Rectangle 6">
              <a:extLst>
                <a:ext uri="{FF2B5EF4-FFF2-40B4-BE49-F238E27FC236}">
                  <a16:creationId xmlns:a16="http://schemas.microsoft.com/office/drawing/2014/main" id="{9026B2F6-69FC-3C67-CA59-388E8D09B262}"/>
                </a:ext>
              </a:extLst>
            </p:cNvPr>
            <p:cNvSpPr/>
            <p:nvPr/>
          </p:nvSpPr>
          <p:spPr>
            <a:xfrm>
              <a:off x="2695074" y="1426509"/>
              <a:ext cx="7724273" cy="510807"/>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solidFill>
                  <a:latin typeface="Coolvetica Rg" panose="020B0603030602020004" pitchFamily="34" charset="0"/>
                </a:rPr>
                <a:t>Organization Strategy &amp; Vision</a:t>
              </a:r>
            </a:p>
          </p:txBody>
        </p:sp>
        <p:sp>
          <p:nvSpPr>
            <p:cNvPr id="8" name="Rectangle 7">
              <a:extLst>
                <a:ext uri="{FF2B5EF4-FFF2-40B4-BE49-F238E27FC236}">
                  <a16:creationId xmlns:a16="http://schemas.microsoft.com/office/drawing/2014/main" id="{09EA043B-5A7E-ED2F-52A8-86B0BBCBEEA6}"/>
                </a:ext>
              </a:extLst>
            </p:cNvPr>
            <p:cNvSpPr/>
            <p:nvPr/>
          </p:nvSpPr>
          <p:spPr>
            <a:xfrm>
              <a:off x="2695074" y="5654512"/>
              <a:ext cx="7724273"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Coolvetica Rg" panose="020B0603030602020004" pitchFamily="34" charset="0"/>
                </a:rPr>
                <a:t>Product Ops &amp; Validation</a:t>
              </a:r>
            </a:p>
          </p:txBody>
        </p:sp>
        <p:grpSp>
          <p:nvGrpSpPr>
            <p:cNvPr id="9" name="Group 8">
              <a:extLst>
                <a:ext uri="{FF2B5EF4-FFF2-40B4-BE49-F238E27FC236}">
                  <a16:creationId xmlns:a16="http://schemas.microsoft.com/office/drawing/2014/main" id="{FE96890D-5556-0023-5806-9296980D5416}"/>
                </a:ext>
              </a:extLst>
            </p:cNvPr>
            <p:cNvGrpSpPr/>
            <p:nvPr/>
          </p:nvGrpSpPr>
          <p:grpSpPr>
            <a:xfrm>
              <a:off x="2904282" y="1961146"/>
              <a:ext cx="7315201" cy="3645238"/>
              <a:chOff x="2904282" y="1561251"/>
              <a:chExt cx="7315201" cy="3888325"/>
            </a:xfrm>
          </p:grpSpPr>
          <p:cxnSp>
            <p:nvCxnSpPr>
              <p:cNvPr id="17" name="Straight Arrow Connector 16">
                <a:extLst>
                  <a:ext uri="{FF2B5EF4-FFF2-40B4-BE49-F238E27FC236}">
                    <a16:creationId xmlns:a16="http://schemas.microsoft.com/office/drawing/2014/main" id="{6EF33C6D-1E86-B6D1-C2A9-AF3873C3D898}"/>
                  </a:ext>
                </a:extLst>
              </p:cNvPr>
              <p:cNvCxnSpPr/>
              <p:nvPr/>
            </p:nvCxnSpPr>
            <p:spPr>
              <a:xfrm>
                <a:off x="2904282" y="1561251"/>
                <a:ext cx="0" cy="3888325"/>
              </a:xfrm>
              <a:prstGeom prst="straightConnector1">
                <a:avLst/>
              </a:prstGeom>
              <a:ln w="38100">
                <a:solidFill>
                  <a:schemeClr val="bg1">
                    <a:lumMod val="8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D929E18-DB7C-DC7E-765C-81DC473EE358}"/>
                  </a:ext>
                </a:extLst>
              </p:cNvPr>
              <p:cNvCxnSpPr/>
              <p:nvPr/>
            </p:nvCxnSpPr>
            <p:spPr>
              <a:xfrm>
                <a:off x="10219483" y="1561251"/>
                <a:ext cx="0" cy="3888325"/>
              </a:xfrm>
              <a:prstGeom prst="straightConnector1">
                <a:avLst/>
              </a:prstGeom>
              <a:ln w="38100">
                <a:solidFill>
                  <a:schemeClr val="bg1">
                    <a:lumMod val="85000"/>
                  </a:schemeClr>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8A3375BE-AE7C-5BF8-6C31-93D257C4353E}"/>
                </a:ext>
              </a:extLst>
            </p:cNvPr>
            <p:cNvSpPr/>
            <p:nvPr/>
          </p:nvSpPr>
          <p:spPr>
            <a:xfrm>
              <a:off x="3128477" y="2099922"/>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Business Model</a:t>
              </a:r>
            </a:p>
          </p:txBody>
        </p:sp>
        <p:sp>
          <p:nvSpPr>
            <p:cNvPr id="11" name="Rectangle 10">
              <a:extLst>
                <a:ext uri="{FF2B5EF4-FFF2-40B4-BE49-F238E27FC236}">
                  <a16:creationId xmlns:a16="http://schemas.microsoft.com/office/drawing/2014/main" id="{72836246-8B5D-EE87-9623-E0401AE0DC74}"/>
                </a:ext>
              </a:extLst>
            </p:cNvPr>
            <p:cNvSpPr/>
            <p:nvPr/>
          </p:nvSpPr>
          <p:spPr>
            <a:xfrm>
              <a:off x="5443520" y="2099922"/>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Customer Segments</a:t>
              </a:r>
            </a:p>
          </p:txBody>
        </p:sp>
        <p:sp>
          <p:nvSpPr>
            <p:cNvPr id="12" name="Rectangle 11">
              <a:extLst>
                <a:ext uri="{FF2B5EF4-FFF2-40B4-BE49-F238E27FC236}">
                  <a16:creationId xmlns:a16="http://schemas.microsoft.com/office/drawing/2014/main" id="{66069BA7-F2A6-84C7-FA61-583D480F1766}"/>
                </a:ext>
              </a:extLst>
            </p:cNvPr>
            <p:cNvSpPr/>
            <p:nvPr/>
          </p:nvSpPr>
          <p:spPr>
            <a:xfrm>
              <a:off x="7758562" y="2099922"/>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Vision/Purpose</a:t>
              </a:r>
            </a:p>
          </p:txBody>
        </p:sp>
        <p:sp>
          <p:nvSpPr>
            <p:cNvPr id="13" name="Rectangle 12">
              <a:extLst>
                <a:ext uri="{FF2B5EF4-FFF2-40B4-BE49-F238E27FC236}">
                  <a16:creationId xmlns:a16="http://schemas.microsoft.com/office/drawing/2014/main" id="{8F948896-530F-5011-969F-4A72AD9290DF}"/>
                </a:ext>
              </a:extLst>
            </p:cNvPr>
            <p:cNvSpPr/>
            <p:nvPr/>
          </p:nvSpPr>
          <p:spPr>
            <a:xfrm>
              <a:off x="5443520" y="2650999"/>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Personas</a:t>
              </a:r>
            </a:p>
          </p:txBody>
        </p:sp>
        <p:sp>
          <p:nvSpPr>
            <p:cNvPr id="14" name="Rectangle 13">
              <a:extLst>
                <a:ext uri="{FF2B5EF4-FFF2-40B4-BE49-F238E27FC236}">
                  <a16:creationId xmlns:a16="http://schemas.microsoft.com/office/drawing/2014/main" id="{8A6DE088-86C4-FEE5-C2AD-F1BE0411C36A}"/>
                </a:ext>
              </a:extLst>
            </p:cNvPr>
            <p:cNvSpPr/>
            <p:nvPr/>
          </p:nvSpPr>
          <p:spPr>
            <a:xfrm>
              <a:off x="3132375" y="2658406"/>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Goals &amp; Initiatives</a:t>
              </a:r>
            </a:p>
          </p:txBody>
        </p:sp>
        <p:sp>
          <p:nvSpPr>
            <p:cNvPr id="15" name="Rectangle 14">
              <a:extLst>
                <a:ext uri="{FF2B5EF4-FFF2-40B4-BE49-F238E27FC236}">
                  <a16:creationId xmlns:a16="http://schemas.microsoft.com/office/drawing/2014/main" id="{0445D2AE-0ED2-769B-8107-F017FCFFBF9C}"/>
                </a:ext>
              </a:extLst>
            </p:cNvPr>
            <p:cNvSpPr/>
            <p:nvPr/>
          </p:nvSpPr>
          <p:spPr>
            <a:xfrm>
              <a:off x="7758562" y="2665982"/>
              <a:ext cx="2240280" cy="510807"/>
            </a:xfrm>
            <a:prstGeom prst="rect">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latin typeface="Coolvetica Rg" panose="020B0603030602020004" pitchFamily="34" charset="0"/>
                </a:rPr>
                <a:t>Customer Jobs</a:t>
              </a:r>
            </a:p>
          </p:txBody>
        </p:sp>
        <p:sp>
          <p:nvSpPr>
            <p:cNvPr id="16" name="Rectangle 15">
              <a:extLst>
                <a:ext uri="{FF2B5EF4-FFF2-40B4-BE49-F238E27FC236}">
                  <a16:creationId xmlns:a16="http://schemas.microsoft.com/office/drawing/2014/main" id="{F6690C35-0D46-2102-E101-0F84F83A9F6D}"/>
                </a:ext>
              </a:extLst>
            </p:cNvPr>
            <p:cNvSpPr/>
            <p:nvPr/>
          </p:nvSpPr>
          <p:spPr>
            <a:xfrm>
              <a:off x="3128476" y="3811100"/>
              <a:ext cx="6870365"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User Experience Design</a:t>
              </a:r>
            </a:p>
          </p:txBody>
        </p:sp>
      </p:grpSp>
      <p:grpSp>
        <p:nvGrpSpPr>
          <p:cNvPr id="19" name="Group 18">
            <a:extLst>
              <a:ext uri="{FF2B5EF4-FFF2-40B4-BE49-F238E27FC236}">
                <a16:creationId xmlns:a16="http://schemas.microsoft.com/office/drawing/2014/main" id="{598828F8-0C00-04AE-2B2F-4BB944C09353}"/>
              </a:ext>
            </a:extLst>
          </p:cNvPr>
          <p:cNvGrpSpPr/>
          <p:nvPr/>
        </p:nvGrpSpPr>
        <p:grpSpPr>
          <a:xfrm>
            <a:off x="3815430" y="1712132"/>
            <a:ext cx="429766" cy="432406"/>
            <a:chOff x="11043653" y="1482087"/>
            <a:chExt cx="1005125" cy="921591"/>
          </a:xfrm>
          <a:solidFill>
            <a:srgbClr val="000000">
              <a:alpha val="25098"/>
            </a:srgbClr>
          </a:solidFill>
        </p:grpSpPr>
        <p:sp>
          <p:nvSpPr>
            <p:cNvPr id="20" name="Oval 19">
              <a:extLst>
                <a:ext uri="{FF2B5EF4-FFF2-40B4-BE49-F238E27FC236}">
                  <a16:creationId xmlns:a16="http://schemas.microsoft.com/office/drawing/2014/main" id="{DFC5DD03-9E84-5102-4033-AE27543FDC5C}"/>
                </a:ext>
              </a:extLst>
            </p:cNvPr>
            <p:cNvSpPr/>
            <p:nvPr/>
          </p:nvSpPr>
          <p:spPr>
            <a:xfrm>
              <a:off x="11043653" y="1482087"/>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21" name="Group 20">
              <a:extLst>
                <a:ext uri="{FF2B5EF4-FFF2-40B4-BE49-F238E27FC236}">
                  <a16:creationId xmlns:a16="http://schemas.microsoft.com/office/drawing/2014/main" id="{BD7FBE80-3C4D-24D0-AC5B-F68CEB0BC49A}"/>
                </a:ext>
              </a:extLst>
            </p:cNvPr>
            <p:cNvGrpSpPr/>
            <p:nvPr/>
          </p:nvGrpSpPr>
          <p:grpSpPr>
            <a:xfrm>
              <a:off x="11161939" y="1697802"/>
              <a:ext cx="886844" cy="631290"/>
              <a:chOff x="2476262" y="795447"/>
              <a:chExt cx="3321223" cy="2364175"/>
            </a:xfrm>
            <a:grpFill/>
          </p:grpSpPr>
          <p:sp>
            <p:nvSpPr>
              <p:cNvPr id="22" name="Freeform 17">
                <a:extLst>
                  <a:ext uri="{FF2B5EF4-FFF2-40B4-BE49-F238E27FC236}">
                    <a16:creationId xmlns:a16="http://schemas.microsoft.com/office/drawing/2014/main" id="{06B1557B-7DF4-2C7C-204F-41E4489FE297}"/>
                  </a:ext>
                </a:extLst>
              </p:cNvPr>
              <p:cNvSpPr>
                <a:spLocks/>
              </p:cNvSpPr>
              <p:nvPr/>
            </p:nvSpPr>
            <p:spPr bwMode="auto">
              <a:xfrm>
                <a:off x="2655065" y="839092"/>
                <a:ext cx="1468434" cy="1300895"/>
              </a:xfrm>
              <a:custGeom>
                <a:avLst/>
                <a:gdLst/>
                <a:ahLst/>
                <a:cxnLst>
                  <a:cxn ang="0">
                    <a:pos x="194" y="0"/>
                  </a:cxn>
                  <a:cxn ang="0">
                    <a:pos x="498" y="160"/>
                  </a:cxn>
                  <a:cxn ang="0">
                    <a:pos x="1043" y="361"/>
                  </a:cxn>
                  <a:cxn ang="0">
                    <a:pos x="772" y="573"/>
                  </a:cxn>
                  <a:cxn ang="0">
                    <a:pos x="744" y="924"/>
                  </a:cxn>
                  <a:cxn ang="0">
                    <a:pos x="113" y="527"/>
                  </a:cxn>
                  <a:cxn ang="0">
                    <a:pos x="0" y="406"/>
                  </a:cxn>
                  <a:cxn ang="0">
                    <a:pos x="194" y="0"/>
                  </a:cxn>
                </a:cxnLst>
                <a:rect l="0" t="0" r="r" b="b"/>
                <a:pathLst>
                  <a:path w="1043" h="924">
                    <a:moveTo>
                      <a:pt x="194" y="0"/>
                    </a:moveTo>
                    <a:lnTo>
                      <a:pt x="498" y="160"/>
                    </a:lnTo>
                    <a:lnTo>
                      <a:pt x="1043" y="361"/>
                    </a:lnTo>
                    <a:lnTo>
                      <a:pt x="772" y="573"/>
                    </a:lnTo>
                    <a:lnTo>
                      <a:pt x="744" y="924"/>
                    </a:lnTo>
                    <a:lnTo>
                      <a:pt x="113" y="527"/>
                    </a:lnTo>
                    <a:lnTo>
                      <a:pt x="0" y="406"/>
                    </a:lnTo>
                    <a:lnTo>
                      <a:pt x="194"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3" name="Freeform 18">
                <a:extLst>
                  <a:ext uri="{FF2B5EF4-FFF2-40B4-BE49-F238E27FC236}">
                    <a16:creationId xmlns:a16="http://schemas.microsoft.com/office/drawing/2014/main" id="{2C0F8309-4C1D-6A47-FBEA-40F91E35E68E}"/>
                  </a:ext>
                </a:extLst>
              </p:cNvPr>
              <p:cNvSpPr>
                <a:spLocks/>
              </p:cNvSpPr>
              <p:nvPr/>
            </p:nvSpPr>
            <p:spPr bwMode="auto">
              <a:xfrm>
                <a:off x="3702538" y="1300881"/>
                <a:ext cx="1658499" cy="1506446"/>
              </a:xfrm>
              <a:custGeom>
                <a:avLst/>
                <a:gdLst/>
                <a:ahLst/>
                <a:cxnLst>
                  <a:cxn ang="0">
                    <a:pos x="380" y="0"/>
                  </a:cxn>
                  <a:cxn ang="0">
                    <a:pos x="550" y="136"/>
                  </a:cxn>
                  <a:cxn ang="0">
                    <a:pos x="1178" y="335"/>
                  </a:cxn>
                  <a:cxn ang="0">
                    <a:pos x="722" y="627"/>
                  </a:cxn>
                  <a:cxn ang="0">
                    <a:pos x="693" y="1070"/>
                  </a:cxn>
                  <a:cxn ang="0">
                    <a:pos x="247" y="760"/>
                  </a:cxn>
                  <a:cxn ang="0">
                    <a:pos x="0" y="643"/>
                  </a:cxn>
                  <a:cxn ang="0">
                    <a:pos x="34" y="197"/>
                  </a:cxn>
                  <a:cxn ang="0">
                    <a:pos x="380" y="0"/>
                  </a:cxn>
                </a:cxnLst>
                <a:rect l="0" t="0" r="r" b="b"/>
                <a:pathLst>
                  <a:path w="1178" h="1070">
                    <a:moveTo>
                      <a:pt x="380" y="0"/>
                    </a:moveTo>
                    <a:lnTo>
                      <a:pt x="550" y="136"/>
                    </a:lnTo>
                    <a:lnTo>
                      <a:pt x="1178" y="335"/>
                    </a:lnTo>
                    <a:lnTo>
                      <a:pt x="722" y="627"/>
                    </a:lnTo>
                    <a:lnTo>
                      <a:pt x="693" y="1070"/>
                    </a:lnTo>
                    <a:lnTo>
                      <a:pt x="247" y="760"/>
                    </a:lnTo>
                    <a:lnTo>
                      <a:pt x="0" y="643"/>
                    </a:lnTo>
                    <a:lnTo>
                      <a:pt x="34" y="197"/>
                    </a:lnTo>
                    <a:lnTo>
                      <a:pt x="380"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4" name="Freeform 19">
                <a:extLst>
                  <a:ext uri="{FF2B5EF4-FFF2-40B4-BE49-F238E27FC236}">
                    <a16:creationId xmlns:a16="http://schemas.microsoft.com/office/drawing/2014/main" id="{E6DA63C6-49D7-AE34-AE00-F6D874D9338B}"/>
                  </a:ext>
                </a:extLst>
              </p:cNvPr>
              <p:cNvSpPr>
                <a:spLocks/>
              </p:cNvSpPr>
              <p:nvPr/>
            </p:nvSpPr>
            <p:spPr bwMode="auto">
              <a:xfrm>
                <a:off x="3567381" y="1236117"/>
                <a:ext cx="916539" cy="1178407"/>
              </a:xfrm>
              <a:custGeom>
                <a:avLst/>
                <a:gdLst/>
                <a:ahLst/>
                <a:cxnLst>
                  <a:cxn ang="0">
                    <a:pos x="404" y="0"/>
                  </a:cxn>
                  <a:cxn ang="0">
                    <a:pos x="409" y="0"/>
                  </a:cxn>
                  <a:cxn ang="0">
                    <a:pos x="617" y="97"/>
                  </a:cxn>
                  <a:cxn ang="0">
                    <a:pos x="628" y="116"/>
                  </a:cxn>
                  <a:cxn ang="0">
                    <a:pos x="638" y="137"/>
                  </a:cxn>
                  <a:cxn ang="0">
                    <a:pos x="645" y="155"/>
                  </a:cxn>
                  <a:cxn ang="0">
                    <a:pos x="648" y="170"/>
                  </a:cxn>
                  <a:cxn ang="0">
                    <a:pos x="651" y="182"/>
                  </a:cxn>
                  <a:cxn ang="0">
                    <a:pos x="651" y="185"/>
                  </a:cxn>
                  <a:cxn ang="0">
                    <a:pos x="596" y="152"/>
                  </a:cxn>
                  <a:cxn ang="0">
                    <a:pos x="583" y="142"/>
                  </a:cxn>
                  <a:cxn ang="0">
                    <a:pos x="565" y="133"/>
                  </a:cxn>
                  <a:cxn ang="0">
                    <a:pos x="542" y="124"/>
                  </a:cxn>
                  <a:cxn ang="0">
                    <a:pos x="515" y="118"/>
                  </a:cxn>
                  <a:cxn ang="0">
                    <a:pos x="484" y="115"/>
                  </a:cxn>
                  <a:cxn ang="0">
                    <a:pos x="450" y="115"/>
                  </a:cxn>
                  <a:cxn ang="0">
                    <a:pos x="414" y="121"/>
                  </a:cxn>
                  <a:cxn ang="0">
                    <a:pos x="377" y="133"/>
                  </a:cxn>
                  <a:cxn ang="0">
                    <a:pos x="338" y="152"/>
                  </a:cxn>
                  <a:cxn ang="0">
                    <a:pos x="299" y="178"/>
                  </a:cxn>
                  <a:cxn ang="0">
                    <a:pos x="260" y="214"/>
                  </a:cxn>
                  <a:cxn ang="0">
                    <a:pos x="223" y="260"/>
                  </a:cxn>
                  <a:cxn ang="0">
                    <a:pos x="192" y="307"/>
                  </a:cxn>
                  <a:cxn ang="0">
                    <a:pos x="169" y="358"/>
                  </a:cxn>
                  <a:cxn ang="0">
                    <a:pos x="153" y="407"/>
                  </a:cxn>
                  <a:cxn ang="0">
                    <a:pos x="143" y="454"/>
                  </a:cxn>
                  <a:cxn ang="0">
                    <a:pos x="138" y="500"/>
                  </a:cxn>
                  <a:cxn ang="0">
                    <a:pos x="137" y="544"/>
                  </a:cxn>
                  <a:cxn ang="0">
                    <a:pos x="138" y="581"/>
                  </a:cxn>
                  <a:cxn ang="0">
                    <a:pos x="142" y="615"/>
                  </a:cxn>
                  <a:cxn ang="0">
                    <a:pos x="146" y="645"/>
                  </a:cxn>
                  <a:cxn ang="0">
                    <a:pos x="151" y="666"/>
                  </a:cxn>
                  <a:cxn ang="0">
                    <a:pos x="155" y="679"/>
                  </a:cxn>
                  <a:cxn ang="0">
                    <a:pos x="156" y="684"/>
                  </a:cxn>
                  <a:cxn ang="0">
                    <a:pos x="349" y="810"/>
                  </a:cxn>
                  <a:cxn ang="0">
                    <a:pos x="267" y="837"/>
                  </a:cxn>
                  <a:cxn ang="0">
                    <a:pos x="35" y="702"/>
                  </a:cxn>
                  <a:cxn ang="0">
                    <a:pos x="15" y="638"/>
                  </a:cxn>
                  <a:cxn ang="0">
                    <a:pos x="4" y="576"/>
                  </a:cxn>
                  <a:cxn ang="0">
                    <a:pos x="0" y="519"/>
                  </a:cxn>
                  <a:cxn ang="0">
                    <a:pos x="2" y="465"/>
                  </a:cxn>
                  <a:cxn ang="0">
                    <a:pos x="12" y="412"/>
                  </a:cxn>
                  <a:cxn ang="0">
                    <a:pos x="28" y="363"/>
                  </a:cxn>
                  <a:cxn ang="0">
                    <a:pos x="48" y="314"/>
                  </a:cxn>
                  <a:cxn ang="0">
                    <a:pos x="72" y="265"/>
                  </a:cxn>
                  <a:cxn ang="0">
                    <a:pos x="101" y="219"/>
                  </a:cxn>
                  <a:cxn ang="0">
                    <a:pos x="134" y="172"/>
                  </a:cxn>
                  <a:cxn ang="0">
                    <a:pos x="171" y="126"/>
                  </a:cxn>
                  <a:cxn ang="0">
                    <a:pos x="210" y="89"/>
                  </a:cxn>
                  <a:cxn ang="0">
                    <a:pos x="247" y="59"/>
                  </a:cxn>
                  <a:cxn ang="0">
                    <a:pos x="284" y="38"/>
                  </a:cxn>
                  <a:cxn ang="0">
                    <a:pos x="317" y="22"/>
                  </a:cxn>
                  <a:cxn ang="0">
                    <a:pos x="348" y="12"/>
                  </a:cxn>
                  <a:cxn ang="0">
                    <a:pos x="374" y="5"/>
                  </a:cxn>
                  <a:cxn ang="0">
                    <a:pos x="393" y="2"/>
                  </a:cxn>
                  <a:cxn ang="0">
                    <a:pos x="404" y="0"/>
                  </a:cxn>
                </a:cxnLst>
                <a:rect l="0" t="0" r="r" b="b"/>
                <a:pathLst>
                  <a:path w="651" h="837">
                    <a:moveTo>
                      <a:pt x="404" y="0"/>
                    </a:moveTo>
                    <a:lnTo>
                      <a:pt x="409" y="0"/>
                    </a:lnTo>
                    <a:lnTo>
                      <a:pt x="617" y="97"/>
                    </a:lnTo>
                    <a:lnTo>
                      <a:pt x="628" y="116"/>
                    </a:lnTo>
                    <a:lnTo>
                      <a:pt x="638" y="137"/>
                    </a:lnTo>
                    <a:lnTo>
                      <a:pt x="645" y="155"/>
                    </a:lnTo>
                    <a:lnTo>
                      <a:pt x="648" y="170"/>
                    </a:lnTo>
                    <a:lnTo>
                      <a:pt x="651" y="182"/>
                    </a:lnTo>
                    <a:lnTo>
                      <a:pt x="651" y="185"/>
                    </a:lnTo>
                    <a:lnTo>
                      <a:pt x="596" y="152"/>
                    </a:lnTo>
                    <a:lnTo>
                      <a:pt x="583" y="142"/>
                    </a:lnTo>
                    <a:lnTo>
                      <a:pt x="565" y="133"/>
                    </a:lnTo>
                    <a:lnTo>
                      <a:pt x="542" y="124"/>
                    </a:lnTo>
                    <a:lnTo>
                      <a:pt x="515" y="118"/>
                    </a:lnTo>
                    <a:lnTo>
                      <a:pt x="484" y="115"/>
                    </a:lnTo>
                    <a:lnTo>
                      <a:pt x="450" y="115"/>
                    </a:lnTo>
                    <a:lnTo>
                      <a:pt x="414" y="121"/>
                    </a:lnTo>
                    <a:lnTo>
                      <a:pt x="377" y="133"/>
                    </a:lnTo>
                    <a:lnTo>
                      <a:pt x="338" y="152"/>
                    </a:lnTo>
                    <a:lnTo>
                      <a:pt x="299" y="178"/>
                    </a:lnTo>
                    <a:lnTo>
                      <a:pt x="260" y="214"/>
                    </a:lnTo>
                    <a:lnTo>
                      <a:pt x="223" y="260"/>
                    </a:lnTo>
                    <a:lnTo>
                      <a:pt x="192" y="307"/>
                    </a:lnTo>
                    <a:lnTo>
                      <a:pt x="169" y="358"/>
                    </a:lnTo>
                    <a:lnTo>
                      <a:pt x="153" y="407"/>
                    </a:lnTo>
                    <a:lnTo>
                      <a:pt x="143" y="454"/>
                    </a:lnTo>
                    <a:lnTo>
                      <a:pt x="138" y="500"/>
                    </a:lnTo>
                    <a:lnTo>
                      <a:pt x="137" y="544"/>
                    </a:lnTo>
                    <a:lnTo>
                      <a:pt x="138" y="581"/>
                    </a:lnTo>
                    <a:lnTo>
                      <a:pt x="142" y="615"/>
                    </a:lnTo>
                    <a:lnTo>
                      <a:pt x="146" y="645"/>
                    </a:lnTo>
                    <a:lnTo>
                      <a:pt x="151" y="666"/>
                    </a:lnTo>
                    <a:lnTo>
                      <a:pt x="155" y="679"/>
                    </a:lnTo>
                    <a:lnTo>
                      <a:pt x="156" y="684"/>
                    </a:lnTo>
                    <a:lnTo>
                      <a:pt x="349" y="810"/>
                    </a:lnTo>
                    <a:lnTo>
                      <a:pt x="267" y="837"/>
                    </a:lnTo>
                    <a:lnTo>
                      <a:pt x="35" y="702"/>
                    </a:lnTo>
                    <a:lnTo>
                      <a:pt x="15" y="638"/>
                    </a:lnTo>
                    <a:lnTo>
                      <a:pt x="4" y="576"/>
                    </a:lnTo>
                    <a:lnTo>
                      <a:pt x="0" y="519"/>
                    </a:lnTo>
                    <a:lnTo>
                      <a:pt x="2" y="465"/>
                    </a:lnTo>
                    <a:lnTo>
                      <a:pt x="12" y="412"/>
                    </a:lnTo>
                    <a:lnTo>
                      <a:pt x="28" y="363"/>
                    </a:lnTo>
                    <a:lnTo>
                      <a:pt x="48" y="314"/>
                    </a:lnTo>
                    <a:lnTo>
                      <a:pt x="72" y="265"/>
                    </a:lnTo>
                    <a:lnTo>
                      <a:pt x="101" y="219"/>
                    </a:lnTo>
                    <a:lnTo>
                      <a:pt x="134" y="172"/>
                    </a:lnTo>
                    <a:lnTo>
                      <a:pt x="171" y="126"/>
                    </a:lnTo>
                    <a:lnTo>
                      <a:pt x="210" y="89"/>
                    </a:lnTo>
                    <a:lnTo>
                      <a:pt x="247" y="59"/>
                    </a:lnTo>
                    <a:lnTo>
                      <a:pt x="284" y="38"/>
                    </a:lnTo>
                    <a:lnTo>
                      <a:pt x="317" y="22"/>
                    </a:lnTo>
                    <a:lnTo>
                      <a:pt x="348" y="12"/>
                    </a:lnTo>
                    <a:lnTo>
                      <a:pt x="374" y="5"/>
                    </a:lnTo>
                    <a:lnTo>
                      <a:pt x="393" y="2"/>
                    </a:lnTo>
                    <a:lnTo>
                      <a:pt x="404"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5" name="Freeform 20">
                <a:extLst>
                  <a:ext uri="{FF2B5EF4-FFF2-40B4-BE49-F238E27FC236}">
                    <a16:creationId xmlns:a16="http://schemas.microsoft.com/office/drawing/2014/main" id="{DA0AFEA0-32F2-C323-A169-FBB2BA8495EF}"/>
                  </a:ext>
                </a:extLst>
              </p:cNvPr>
              <p:cNvSpPr>
                <a:spLocks/>
              </p:cNvSpPr>
              <p:nvPr/>
            </p:nvSpPr>
            <p:spPr bwMode="auto">
              <a:xfrm>
                <a:off x="2476262" y="795447"/>
                <a:ext cx="906684" cy="941882"/>
              </a:xfrm>
              <a:custGeom>
                <a:avLst/>
                <a:gdLst/>
                <a:ahLst/>
                <a:cxnLst>
                  <a:cxn ang="0">
                    <a:pos x="336" y="0"/>
                  </a:cxn>
                  <a:cxn ang="0">
                    <a:pos x="388" y="5"/>
                  </a:cxn>
                  <a:cxn ang="0">
                    <a:pos x="438" y="17"/>
                  </a:cxn>
                  <a:cxn ang="0">
                    <a:pos x="615" y="127"/>
                  </a:cxn>
                  <a:cxn ang="0">
                    <a:pos x="616" y="131"/>
                  </a:cxn>
                  <a:cxn ang="0">
                    <a:pos x="623" y="141"/>
                  </a:cxn>
                  <a:cxn ang="0">
                    <a:pos x="629" y="155"/>
                  </a:cxn>
                  <a:cxn ang="0">
                    <a:pos x="638" y="176"/>
                  </a:cxn>
                  <a:cxn ang="0">
                    <a:pos x="644" y="201"/>
                  </a:cxn>
                  <a:cxn ang="0">
                    <a:pos x="539" y="149"/>
                  </a:cxn>
                  <a:cxn ang="0">
                    <a:pos x="535" y="149"/>
                  </a:cxn>
                  <a:cxn ang="0">
                    <a:pos x="526" y="147"/>
                  </a:cxn>
                  <a:cxn ang="0">
                    <a:pos x="511" y="145"/>
                  </a:cxn>
                  <a:cxn ang="0">
                    <a:pos x="493" y="144"/>
                  </a:cxn>
                  <a:cxn ang="0">
                    <a:pos x="470" y="144"/>
                  </a:cxn>
                  <a:cxn ang="0">
                    <a:pos x="446" y="145"/>
                  </a:cxn>
                  <a:cxn ang="0">
                    <a:pos x="419" y="150"/>
                  </a:cxn>
                  <a:cxn ang="0">
                    <a:pos x="389" y="160"/>
                  </a:cxn>
                  <a:cxn ang="0">
                    <a:pos x="360" y="172"/>
                  </a:cxn>
                  <a:cxn ang="0">
                    <a:pos x="331" y="189"/>
                  </a:cxn>
                  <a:cxn ang="0">
                    <a:pos x="303" y="212"/>
                  </a:cxn>
                  <a:cxn ang="0">
                    <a:pos x="277" y="242"/>
                  </a:cxn>
                  <a:cxn ang="0">
                    <a:pos x="255" y="278"/>
                  </a:cxn>
                  <a:cxn ang="0">
                    <a:pos x="234" y="323"/>
                  </a:cxn>
                  <a:cxn ang="0">
                    <a:pos x="221" y="366"/>
                  </a:cxn>
                  <a:cxn ang="0">
                    <a:pos x="216" y="405"/>
                  </a:cxn>
                  <a:cxn ang="0">
                    <a:pos x="216" y="441"/>
                  </a:cxn>
                  <a:cxn ang="0">
                    <a:pos x="219" y="472"/>
                  </a:cxn>
                  <a:cxn ang="0">
                    <a:pos x="227" y="501"/>
                  </a:cxn>
                  <a:cxn ang="0">
                    <a:pos x="238" y="526"/>
                  </a:cxn>
                  <a:cxn ang="0">
                    <a:pos x="248" y="545"/>
                  </a:cxn>
                  <a:cxn ang="0">
                    <a:pos x="260" y="561"/>
                  </a:cxn>
                  <a:cxn ang="0">
                    <a:pos x="269" y="573"/>
                  </a:cxn>
                  <a:cxn ang="0">
                    <a:pos x="276" y="581"/>
                  </a:cxn>
                  <a:cxn ang="0">
                    <a:pos x="277" y="583"/>
                  </a:cxn>
                  <a:cxn ang="0">
                    <a:pos x="386" y="643"/>
                  </a:cxn>
                  <a:cxn ang="0">
                    <a:pos x="378" y="651"/>
                  </a:cxn>
                  <a:cxn ang="0">
                    <a:pos x="368" y="658"/>
                  </a:cxn>
                  <a:cxn ang="0">
                    <a:pos x="354" y="666"/>
                  </a:cxn>
                  <a:cxn ang="0">
                    <a:pos x="336" y="669"/>
                  </a:cxn>
                  <a:cxn ang="0">
                    <a:pos x="313" y="669"/>
                  </a:cxn>
                  <a:cxn ang="0">
                    <a:pos x="287" y="663"/>
                  </a:cxn>
                  <a:cxn ang="0">
                    <a:pos x="50" y="517"/>
                  </a:cxn>
                  <a:cxn ang="0">
                    <a:pos x="49" y="514"/>
                  </a:cxn>
                  <a:cxn ang="0">
                    <a:pos x="42" y="508"/>
                  </a:cxn>
                  <a:cxn ang="0">
                    <a:pos x="36" y="495"/>
                  </a:cxn>
                  <a:cxn ang="0">
                    <a:pos x="26" y="477"/>
                  </a:cxn>
                  <a:cxn ang="0">
                    <a:pos x="16" y="455"/>
                  </a:cxn>
                  <a:cxn ang="0">
                    <a:pos x="10" y="428"/>
                  </a:cxn>
                  <a:cxn ang="0">
                    <a:pos x="3" y="397"/>
                  </a:cxn>
                  <a:cxn ang="0">
                    <a:pos x="0" y="361"/>
                  </a:cxn>
                  <a:cxn ang="0">
                    <a:pos x="2" y="322"/>
                  </a:cxn>
                  <a:cxn ang="0">
                    <a:pos x="10" y="278"/>
                  </a:cxn>
                  <a:cxn ang="0">
                    <a:pos x="23" y="229"/>
                  </a:cxn>
                  <a:cxn ang="0">
                    <a:pos x="44" y="178"/>
                  </a:cxn>
                  <a:cxn ang="0">
                    <a:pos x="73" y="134"/>
                  </a:cxn>
                  <a:cxn ang="0">
                    <a:pos x="107" y="95"/>
                  </a:cxn>
                  <a:cxn ang="0">
                    <a:pos x="146" y="62"/>
                  </a:cxn>
                  <a:cxn ang="0">
                    <a:pos x="190" y="36"/>
                  </a:cxn>
                  <a:cxn ang="0">
                    <a:pos x="237" y="17"/>
                  </a:cxn>
                  <a:cxn ang="0">
                    <a:pos x="286" y="5"/>
                  </a:cxn>
                  <a:cxn ang="0">
                    <a:pos x="336" y="0"/>
                  </a:cxn>
                </a:cxnLst>
                <a:rect l="0" t="0" r="r" b="b"/>
                <a:pathLst>
                  <a:path w="644" h="669">
                    <a:moveTo>
                      <a:pt x="336" y="0"/>
                    </a:moveTo>
                    <a:lnTo>
                      <a:pt x="388" y="5"/>
                    </a:lnTo>
                    <a:lnTo>
                      <a:pt x="438" y="17"/>
                    </a:lnTo>
                    <a:lnTo>
                      <a:pt x="615" y="127"/>
                    </a:lnTo>
                    <a:lnTo>
                      <a:pt x="616" y="131"/>
                    </a:lnTo>
                    <a:lnTo>
                      <a:pt x="623" y="141"/>
                    </a:lnTo>
                    <a:lnTo>
                      <a:pt x="629" y="155"/>
                    </a:lnTo>
                    <a:lnTo>
                      <a:pt x="638" y="176"/>
                    </a:lnTo>
                    <a:lnTo>
                      <a:pt x="644" y="201"/>
                    </a:lnTo>
                    <a:lnTo>
                      <a:pt x="539" y="149"/>
                    </a:lnTo>
                    <a:lnTo>
                      <a:pt x="535" y="149"/>
                    </a:lnTo>
                    <a:lnTo>
                      <a:pt x="526" y="147"/>
                    </a:lnTo>
                    <a:lnTo>
                      <a:pt x="511" y="145"/>
                    </a:lnTo>
                    <a:lnTo>
                      <a:pt x="493" y="144"/>
                    </a:lnTo>
                    <a:lnTo>
                      <a:pt x="470" y="144"/>
                    </a:lnTo>
                    <a:lnTo>
                      <a:pt x="446" y="145"/>
                    </a:lnTo>
                    <a:lnTo>
                      <a:pt x="419" y="150"/>
                    </a:lnTo>
                    <a:lnTo>
                      <a:pt x="389" y="160"/>
                    </a:lnTo>
                    <a:lnTo>
                      <a:pt x="360" y="172"/>
                    </a:lnTo>
                    <a:lnTo>
                      <a:pt x="331" y="189"/>
                    </a:lnTo>
                    <a:lnTo>
                      <a:pt x="303" y="212"/>
                    </a:lnTo>
                    <a:lnTo>
                      <a:pt x="277" y="242"/>
                    </a:lnTo>
                    <a:lnTo>
                      <a:pt x="255" y="278"/>
                    </a:lnTo>
                    <a:lnTo>
                      <a:pt x="234" y="323"/>
                    </a:lnTo>
                    <a:lnTo>
                      <a:pt x="221" y="366"/>
                    </a:lnTo>
                    <a:lnTo>
                      <a:pt x="216" y="405"/>
                    </a:lnTo>
                    <a:lnTo>
                      <a:pt x="216" y="441"/>
                    </a:lnTo>
                    <a:lnTo>
                      <a:pt x="219" y="472"/>
                    </a:lnTo>
                    <a:lnTo>
                      <a:pt x="227" y="501"/>
                    </a:lnTo>
                    <a:lnTo>
                      <a:pt x="238" y="526"/>
                    </a:lnTo>
                    <a:lnTo>
                      <a:pt x="248" y="545"/>
                    </a:lnTo>
                    <a:lnTo>
                      <a:pt x="260" y="561"/>
                    </a:lnTo>
                    <a:lnTo>
                      <a:pt x="269" y="573"/>
                    </a:lnTo>
                    <a:lnTo>
                      <a:pt x="276" y="581"/>
                    </a:lnTo>
                    <a:lnTo>
                      <a:pt x="277" y="583"/>
                    </a:lnTo>
                    <a:lnTo>
                      <a:pt x="386" y="643"/>
                    </a:lnTo>
                    <a:lnTo>
                      <a:pt x="378" y="651"/>
                    </a:lnTo>
                    <a:lnTo>
                      <a:pt x="368" y="658"/>
                    </a:lnTo>
                    <a:lnTo>
                      <a:pt x="354" y="666"/>
                    </a:lnTo>
                    <a:lnTo>
                      <a:pt x="336" y="669"/>
                    </a:lnTo>
                    <a:lnTo>
                      <a:pt x="313" y="669"/>
                    </a:lnTo>
                    <a:lnTo>
                      <a:pt x="287" y="663"/>
                    </a:lnTo>
                    <a:lnTo>
                      <a:pt x="50" y="517"/>
                    </a:lnTo>
                    <a:lnTo>
                      <a:pt x="49" y="514"/>
                    </a:lnTo>
                    <a:lnTo>
                      <a:pt x="42" y="508"/>
                    </a:lnTo>
                    <a:lnTo>
                      <a:pt x="36" y="495"/>
                    </a:lnTo>
                    <a:lnTo>
                      <a:pt x="26" y="477"/>
                    </a:lnTo>
                    <a:lnTo>
                      <a:pt x="16" y="455"/>
                    </a:lnTo>
                    <a:lnTo>
                      <a:pt x="10" y="428"/>
                    </a:lnTo>
                    <a:lnTo>
                      <a:pt x="3" y="397"/>
                    </a:lnTo>
                    <a:lnTo>
                      <a:pt x="0" y="361"/>
                    </a:lnTo>
                    <a:lnTo>
                      <a:pt x="2" y="322"/>
                    </a:lnTo>
                    <a:lnTo>
                      <a:pt x="10" y="278"/>
                    </a:lnTo>
                    <a:lnTo>
                      <a:pt x="23" y="229"/>
                    </a:lnTo>
                    <a:lnTo>
                      <a:pt x="44" y="178"/>
                    </a:lnTo>
                    <a:lnTo>
                      <a:pt x="73" y="134"/>
                    </a:lnTo>
                    <a:lnTo>
                      <a:pt x="107" y="95"/>
                    </a:lnTo>
                    <a:lnTo>
                      <a:pt x="146" y="62"/>
                    </a:lnTo>
                    <a:lnTo>
                      <a:pt x="190" y="36"/>
                    </a:lnTo>
                    <a:lnTo>
                      <a:pt x="237" y="17"/>
                    </a:lnTo>
                    <a:lnTo>
                      <a:pt x="286" y="5"/>
                    </a:lnTo>
                    <a:lnTo>
                      <a:pt x="336"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6" name="Freeform 21">
                <a:extLst>
                  <a:ext uri="{FF2B5EF4-FFF2-40B4-BE49-F238E27FC236}">
                    <a16:creationId xmlns:a16="http://schemas.microsoft.com/office/drawing/2014/main" id="{C9A7FA0F-F5D8-5423-CCFE-00CC4E8E60C6}"/>
                  </a:ext>
                </a:extLst>
              </p:cNvPr>
              <p:cNvSpPr>
                <a:spLocks/>
              </p:cNvSpPr>
              <p:nvPr/>
            </p:nvSpPr>
            <p:spPr bwMode="auto">
              <a:xfrm>
                <a:off x="4637381" y="1694849"/>
                <a:ext cx="1160104" cy="1464773"/>
              </a:xfrm>
              <a:custGeom>
                <a:avLst/>
                <a:gdLst/>
                <a:ahLst/>
                <a:cxnLst>
                  <a:cxn ang="0">
                    <a:pos x="478" y="0"/>
                  </a:cxn>
                  <a:cxn ang="0">
                    <a:pos x="532" y="0"/>
                  </a:cxn>
                  <a:cxn ang="0">
                    <a:pos x="584" y="7"/>
                  </a:cxn>
                  <a:cxn ang="0">
                    <a:pos x="632" y="25"/>
                  </a:cxn>
                  <a:cxn ang="0">
                    <a:pos x="675" y="49"/>
                  </a:cxn>
                  <a:cxn ang="0">
                    <a:pos x="712" y="79"/>
                  </a:cxn>
                  <a:cxn ang="0">
                    <a:pos x="744" y="115"/>
                  </a:cxn>
                  <a:cxn ang="0">
                    <a:pos x="770" y="157"/>
                  </a:cxn>
                  <a:cxn ang="0">
                    <a:pos x="793" y="203"/>
                  </a:cxn>
                  <a:cxn ang="0">
                    <a:pos x="809" y="253"/>
                  </a:cxn>
                  <a:cxn ang="0">
                    <a:pos x="819" y="309"/>
                  </a:cxn>
                  <a:cxn ang="0">
                    <a:pos x="824" y="364"/>
                  </a:cxn>
                  <a:cxn ang="0">
                    <a:pos x="824" y="425"/>
                  </a:cxn>
                  <a:cxn ang="0">
                    <a:pos x="817" y="485"/>
                  </a:cxn>
                  <a:cxn ang="0">
                    <a:pos x="804" y="547"/>
                  </a:cxn>
                  <a:cxn ang="0">
                    <a:pos x="785" y="609"/>
                  </a:cxn>
                  <a:cxn ang="0">
                    <a:pos x="761" y="671"/>
                  </a:cxn>
                  <a:cxn ang="0">
                    <a:pos x="728" y="736"/>
                  </a:cxn>
                  <a:cxn ang="0">
                    <a:pos x="689" y="795"/>
                  </a:cxn>
                  <a:cxn ang="0">
                    <a:pos x="647" y="847"/>
                  </a:cxn>
                  <a:cxn ang="0">
                    <a:pos x="602" y="894"/>
                  </a:cxn>
                  <a:cxn ang="0">
                    <a:pos x="553" y="935"/>
                  </a:cxn>
                  <a:cxn ang="0">
                    <a:pos x="503" y="968"/>
                  </a:cxn>
                  <a:cxn ang="0">
                    <a:pos x="451" y="994"/>
                  </a:cxn>
                  <a:cxn ang="0">
                    <a:pos x="397" y="1012"/>
                  </a:cxn>
                  <a:cxn ang="0">
                    <a:pos x="344" y="1022"/>
                  </a:cxn>
                  <a:cxn ang="0">
                    <a:pos x="292" y="1022"/>
                  </a:cxn>
                  <a:cxn ang="0">
                    <a:pos x="240" y="1015"/>
                  </a:cxn>
                  <a:cxn ang="0">
                    <a:pos x="191" y="997"/>
                  </a:cxn>
                  <a:cxn ang="0">
                    <a:pos x="149" y="973"/>
                  </a:cxn>
                  <a:cxn ang="0">
                    <a:pos x="112" y="943"/>
                  </a:cxn>
                  <a:cxn ang="0">
                    <a:pos x="79" y="907"/>
                  </a:cxn>
                  <a:cxn ang="0">
                    <a:pos x="53" y="865"/>
                  </a:cxn>
                  <a:cxn ang="0">
                    <a:pos x="31" y="819"/>
                  </a:cxn>
                  <a:cxn ang="0">
                    <a:pos x="14" y="769"/>
                  </a:cxn>
                  <a:cxn ang="0">
                    <a:pos x="5" y="713"/>
                  </a:cxn>
                  <a:cxn ang="0">
                    <a:pos x="0" y="658"/>
                  </a:cxn>
                  <a:cxn ang="0">
                    <a:pos x="0" y="598"/>
                  </a:cxn>
                  <a:cxn ang="0">
                    <a:pos x="6" y="537"/>
                  </a:cxn>
                  <a:cxn ang="0">
                    <a:pos x="19" y="475"/>
                  </a:cxn>
                  <a:cxn ang="0">
                    <a:pos x="39" y="413"/>
                  </a:cxn>
                  <a:cxn ang="0">
                    <a:pos x="63" y="351"/>
                  </a:cxn>
                  <a:cxn ang="0">
                    <a:pos x="95" y="286"/>
                  </a:cxn>
                  <a:cxn ang="0">
                    <a:pos x="134" y="227"/>
                  </a:cxn>
                  <a:cxn ang="0">
                    <a:pos x="177" y="175"/>
                  </a:cxn>
                  <a:cxn ang="0">
                    <a:pos x="222" y="128"/>
                  </a:cxn>
                  <a:cxn ang="0">
                    <a:pos x="271" y="87"/>
                  </a:cxn>
                  <a:cxn ang="0">
                    <a:pos x="321" y="54"/>
                  </a:cxn>
                  <a:cxn ang="0">
                    <a:pos x="373" y="28"/>
                  </a:cxn>
                  <a:cxn ang="0">
                    <a:pos x="426" y="10"/>
                  </a:cxn>
                  <a:cxn ang="0">
                    <a:pos x="478" y="0"/>
                  </a:cxn>
                </a:cxnLst>
                <a:rect l="0" t="0" r="r" b="b"/>
                <a:pathLst>
                  <a:path w="824" h="1022">
                    <a:moveTo>
                      <a:pt x="478" y="0"/>
                    </a:moveTo>
                    <a:lnTo>
                      <a:pt x="532" y="0"/>
                    </a:lnTo>
                    <a:lnTo>
                      <a:pt x="584" y="7"/>
                    </a:lnTo>
                    <a:lnTo>
                      <a:pt x="632" y="25"/>
                    </a:lnTo>
                    <a:lnTo>
                      <a:pt x="675" y="49"/>
                    </a:lnTo>
                    <a:lnTo>
                      <a:pt x="712" y="79"/>
                    </a:lnTo>
                    <a:lnTo>
                      <a:pt x="744" y="115"/>
                    </a:lnTo>
                    <a:lnTo>
                      <a:pt x="770" y="157"/>
                    </a:lnTo>
                    <a:lnTo>
                      <a:pt x="793" y="203"/>
                    </a:lnTo>
                    <a:lnTo>
                      <a:pt x="809" y="253"/>
                    </a:lnTo>
                    <a:lnTo>
                      <a:pt x="819" y="309"/>
                    </a:lnTo>
                    <a:lnTo>
                      <a:pt x="824" y="364"/>
                    </a:lnTo>
                    <a:lnTo>
                      <a:pt x="824" y="425"/>
                    </a:lnTo>
                    <a:lnTo>
                      <a:pt x="817" y="485"/>
                    </a:lnTo>
                    <a:lnTo>
                      <a:pt x="804" y="547"/>
                    </a:lnTo>
                    <a:lnTo>
                      <a:pt x="785" y="609"/>
                    </a:lnTo>
                    <a:lnTo>
                      <a:pt x="761" y="671"/>
                    </a:lnTo>
                    <a:lnTo>
                      <a:pt x="728" y="736"/>
                    </a:lnTo>
                    <a:lnTo>
                      <a:pt x="689" y="795"/>
                    </a:lnTo>
                    <a:lnTo>
                      <a:pt x="647" y="847"/>
                    </a:lnTo>
                    <a:lnTo>
                      <a:pt x="602" y="894"/>
                    </a:lnTo>
                    <a:lnTo>
                      <a:pt x="553" y="935"/>
                    </a:lnTo>
                    <a:lnTo>
                      <a:pt x="503" y="968"/>
                    </a:lnTo>
                    <a:lnTo>
                      <a:pt x="451" y="994"/>
                    </a:lnTo>
                    <a:lnTo>
                      <a:pt x="397" y="1012"/>
                    </a:lnTo>
                    <a:lnTo>
                      <a:pt x="344" y="1022"/>
                    </a:lnTo>
                    <a:lnTo>
                      <a:pt x="292" y="1022"/>
                    </a:lnTo>
                    <a:lnTo>
                      <a:pt x="240" y="1015"/>
                    </a:lnTo>
                    <a:lnTo>
                      <a:pt x="191" y="997"/>
                    </a:lnTo>
                    <a:lnTo>
                      <a:pt x="149" y="973"/>
                    </a:lnTo>
                    <a:lnTo>
                      <a:pt x="112" y="943"/>
                    </a:lnTo>
                    <a:lnTo>
                      <a:pt x="79" y="907"/>
                    </a:lnTo>
                    <a:lnTo>
                      <a:pt x="53" y="865"/>
                    </a:lnTo>
                    <a:lnTo>
                      <a:pt x="31" y="819"/>
                    </a:lnTo>
                    <a:lnTo>
                      <a:pt x="14" y="769"/>
                    </a:lnTo>
                    <a:lnTo>
                      <a:pt x="5" y="713"/>
                    </a:lnTo>
                    <a:lnTo>
                      <a:pt x="0" y="658"/>
                    </a:lnTo>
                    <a:lnTo>
                      <a:pt x="0" y="598"/>
                    </a:lnTo>
                    <a:lnTo>
                      <a:pt x="6" y="537"/>
                    </a:lnTo>
                    <a:lnTo>
                      <a:pt x="19" y="475"/>
                    </a:lnTo>
                    <a:lnTo>
                      <a:pt x="39" y="413"/>
                    </a:lnTo>
                    <a:lnTo>
                      <a:pt x="63" y="351"/>
                    </a:lnTo>
                    <a:lnTo>
                      <a:pt x="95" y="286"/>
                    </a:lnTo>
                    <a:lnTo>
                      <a:pt x="134" y="227"/>
                    </a:lnTo>
                    <a:lnTo>
                      <a:pt x="177" y="175"/>
                    </a:lnTo>
                    <a:lnTo>
                      <a:pt x="222" y="128"/>
                    </a:lnTo>
                    <a:lnTo>
                      <a:pt x="271" y="87"/>
                    </a:lnTo>
                    <a:lnTo>
                      <a:pt x="321" y="54"/>
                    </a:lnTo>
                    <a:lnTo>
                      <a:pt x="373" y="28"/>
                    </a:lnTo>
                    <a:lnTo>
                      <a:pt x="426" y="10"/>
                    </a:lnTo>
                    <a:lnTo>
                      <a:pt x="478"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7" name="Freeform 22">
                <a:extLst>
                  <a:ext uri="{FF2B5EF4-FFF2-40B4-BE49-F238E27FC236}">
                    <a16:creationId xmlns:a16="http://schemas.microsoft.com/office/drawing/2014/main" id="{B3BDF919-C47F-A290-EA20-AB004ADAE0AB}"/>
                  </a:ext>
                </a:extLst>
              </p:cNvPr>
              <p:cNvSpPr>
                <a:spLocks/>
              </p:cNvSpPr>
              <p:nvPr/>
            </p:nvSpPr>
            <p:spPr bwMode="auto">
              <a:xfrm>
                <a:off x="4769723" y="1834472"/>
                <a:ext cx="970039" cy="1251619"/>
              </a:xfrm>
              <a:custGeom>
                <a:avLst/>
                <a:gdLst/>
                <a:ahLst/>
                <a:cxnLst>
                  <a:cxn ang="0">
                    <a:pos x="448" y="0"/>
                  </a:cxn>
                  <a:cxn ang="0">
                    <a:pos x="493" y="4"/>
                  </a:cxn>
                  <a:cxn ang="0">
                    <a:pos x="538" y="19"/>
                  </a:cxn>
                  <a:cxn ang="0">
                    <a:pos x="576" y="40"/>
                  </a:cxn>
                  <a:cxn ang="0">
                    <a:pos x="607" y="70"/>
                  </a:cxn>
                  <a:cxn ang="0">
                    <a:pos x="634" y="104"/>
                  </a:cxn>
                  <a:cxn ang="0">
                    <a:pos x="657" y="143"/>
                  </a:cxn>
                  <a:cxn ang="0">
                    <a:pos x="673" y="187"/>
                  </a:cxn>
                  <a:cxn ang="0">
                    <a:pos x="684" y="236"/>
                  </a:cxn>
                  <a:cxn ang="0">
                    <a:pos x="689" y="288"/>
                  </a:cxn>
                  <a:cxn ang="0">
                    <a:pos x="689" y="342"/>
                  </a:cxn>
                  <a:cxn ang="0">
                    <a:pos x="684" y="399"/>
                  </a:cxn>
                  <a:cxn ang="0">
                    <a:pos x="671" y="458"/>
                  </a:cxn>
                  <a:cxn ang="0">
                    <a:pos x="655" y="517"/>
                  </a:cxn>
                  <a:cxn ang="0">
                    <a:pos x="631" y="575"/>
                  </a:cxn>
                  <a:cxn ang="0">
                    <a:pos x="600" y="637"/>
                  </a:cxn>
                  <a:cxn ang="0">
                    <a:pos x="563" y="693"/>
                  </a:cxn>
                  <a:cxn ang="0">
                    <a:pos x="524" y="742"/>
                  </a:cxn>
                  <a:cxn ang="0">
                    <a:pos x="480" y="786"/>
                  </a:cxn>
                  <a:cxn ang="0">
                    <a:pos x="435" y="822"/>
                  </a:cxn>
                  <a:cxn ang="0">
                    <a:pos x="388" y="851"/>
                  </a:cxn>
                  <a:cxn ang="0">
                    <a:pos x="339" y="872"/>
                  </a:cxn>
                  <a:cxn ang="0">
                    <a:pos x="290" y="885"/>
                  </a:cxn>
                  <a:cxn ang="0">
                    <a:pos x="242" y="889"/>
                  </a:cxn>
                  <a:cxn ang="0">
                    <a:pos x="196" y="884"/>
                  </a:cxn>
                  <a:cxn ang="0">
                    <a:pos x="151" y="869"/>
                  </a:cxn>
                  <a:cxn ang="0">
                    <a:pos x="113" y="848"/>
                  </a:cxn>
                  <a:cxn ang="0">
                    <a:pos x="83" y="818"/>
                  </a:cxn>
                  <a:cxn ang="0">
                    <a:pos x="55" y="784"/>
                  </a:cxn>
                  <a:cxn ang="0">
                    <a:pos x="32" y="745"/>
                  </a:cxn>
                  <a:cxn ang="0">
                    <a:pos x="16" y="701"/>
                  </a:cxn>
                  <a:cxn ang="0">
                    <a:pos x="5" y="652"/>
                  </a:cxn>
                  <a:cxn ang="0">
                    <a:pos x="0" y="600"/>
                  </a:cxn>
                  <a:cxn ang="0">
                    <a:pos x="0" y="546"/>
                  </a:cxn>
                  <a:cxn ang="0">
                    <a:pos x="5" y="489"/>
                  </a:cxn>
                  <a:cxn ang="0">
                    <a:pos x="18" y="430"/>
                  </a:cxn>
                  <a:cxn ang="0">
                    <a:pos x="34" y="371"/>
                  </a:cxn>
                  <a:cxn ang="0">
                    <a:pos x="58" y="313"/>
                  </a:cxn>
                  <a:cxn ang="0">
                    <a:pos x="89" y="251"/>
                  </a:cxn>
                  <a:cxn ang="0">
                    <a:pos x="126" y="195"/>
                  </a:cxn>
                  <a:cxn ang="0">
                    <a:pos x="165" y="146"/>
                  </a:cxn>
                  <a:cxn ang="0">
                    <a:pos x="209" y="102"/>
                  </a:cxn>
                  <a:cxn ang="0">
                    <a:pos x="255" y="66"/>
                  </a:cxn>
                  <a:cxn ang="0">
                    <a:pos x="302" y="37"/>
                  </a:cxn>
                  <a:cxn ang="0">
                    <a:pos x="350" y="16"/>
                  </a:cxn>
                  <a:cxn ang="0">
                    <a:pos x="399" y="3"/>
                  </a:cxn>
                  <a:cxn ang="0">
                    <a:pos x="448" y="0"/>
                  </a:cxn>
                </a:cxnLst>
                <a:rect l="0" t="0" r="r" b="b"/>
                <a:pathLst>
                  <a:path w="689" h="889">
                    <a:moveTo>
                      <a:pt x="448" y="0"/>
                    </a:moveTo>
                    <a:lnTo>
                      <a:pt x="493" y="4"/>
                    </a:lnTo>
                    <a:lnTo>
                      <a:pt x="538" y="19"/>
                    </a:lnTo>
                    <a:lnTo>
                      <a:pt x="576" y="40"/>
                    </a:lnTo>
                    <a:lnTo>
                      <a:pt x="607" y="70"/>
                    </a:lnTo>
                    <a:lnTo>
                      <a:pt x="634" y="104"/>
                    </a:lnTo>
                    <a:lnTo>
                      <a:pt x="657" y="143"/>
                    </a:lnTo>
                    <a:lnTo>
                      <a:pt x="673" y="187"/>
                    </a:lnTo>
                    <a:lnTo>
                      <a:pt x="684" y="236"/>
                    </a:lnTo>
                    <a:lnTo>
                      <a:pt x="689" y="288"/>
                    </a:lnTo>
                    <a:lnTo>
                      <a:pt x="689" y="342"/>
                    </a:lnTo>
                    <a:lnTo>
                      <a:pt x="684" y="399"/>
                    </a:lnTo>
                    <a:lnTo>
                      <a:pt x="671" y="458"/>
                    </a:lnTo>
                    <a:lnTo>
                      <a:pt x="655" y="517"/>
                    </a:lnTo>
                    <a:lnTo>
                      <a:pt x="631" y="575"/>
                    </a:lnTo>
                    <a:lnTo>
                      <a:pt x="600" y="637"/>
                    </a:lnTo>
                    <a:lnTo>
                      <a:pt x="563" y="693"/>
                    </a:lnTo>
                    <a:lnTo>
                      <a:pt x="524" y="742"/>
                    </a:lnTo>
                    <a:lnTo>
                      <a:pt x="480" y="786"/>
                    </a:lnTo>
                    <a:lnTo>
                      <a:pt x="435" y="822"/>
                    </a:lnTo>
                    <a:lnTo>
                      <a:pt x="388" y="851"/>
                    </a:lnTo>
                    <a:lnTo>
                      <a:pt x="339" y="872"/>
                    </a:lnTo>
                    <a:lnTo>
                      <a:pt x="290" y="885"/>
                    </a:lnTo>
                    <a:lnTo>
                      <a:pt x="242" y="889"/>
                    </a:lnTo>
                    <a:lnTo>
                      <a:pt x="196" y="884"/>
                    </a:lnTo>
                    <a:lnTo>
                      <a:pt x="151" y="869"/>
                    </a:lnTo>
                    <a:lnTo>
                      <a:pt x="113" y="848"/>
                    </a:lnTo>
                    <a:lnTo>
                      <a:pt x="83" y="818"/>
                    </a:lnTo>
                    <a:lnTo>
                      <a:pt x="55" y="784"/>
                    </a:lnTo>
                    <a:lnTo>
                      <a:pt x="32" y="745"/>
                    </a:lnTo>
                    <a:lnTo>
                      <a:pt x="16" y="701"/>
                    </a:lnTo>
                    <a:lnTo>
                      <a:pt x="5" y="652"/>
                    </a:lnTo>
                    <a:lnTo>
                      <a:pt x="0" y="600"/>
                    </a:lnTo>
                    <a:lnTo>
                      <a:pt x="0" y="546"/>
                    </a:lnTo>
                    <a:lnTo>
                      <a:pt x="5" y="489"/>
                    </a:lnTo>
                    <a:lnTo>
                      <a:pt x="18" y="430"/>
                    </a:lnTo>
                    <a:lnTo>
                      <a:pt x="34" y="371"/>
                    </a:lnTo>
                    <a:lnTo>
                      <a:pt x="58" y="313"/>
                    </a:lnTo>
                    <a:lnTo>
                      <a:pt x="89" y="251"/>
                    </a:lnTo>
                    <a:lnTo>
                      <a:pt x="126" y="195"/>
                    </a:lnTo>
                    <a:lnTo>
                      <a:pt x="165" y="146"/>
                    </a:lnTo>
                    <a:lnTo>
                      <a:pt x="209" y="102"/>
                    </a:lnTo>
                    <a:lnTo>
                      <a:pt x="255" y="66"/>
                    </a:lnTo>
                    <a:lnTo>
                      <a:pt x="302" y="37"/>
                    </a:lnTo>
                    <a:lnTo>
                      <a:pt x="350" y="16"/>
                    </a:lnTo>
                    <a:lnTo>
                      <a:pt x="399" y="3"/>
                    </a:lnTo>
                    <a:lnTo>
                      <a:pt x="448"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8" name="Freeform 23">
                <a:extLst>
                  <a:ext uri="{FF2B5EF4-FFF2-40B4-BE49-F238E27FC236}">
                    <a16:creationId xmlns:a16="http://schemas.microsoft.com/office/drawing/2014/main" id="{141AFBF4-9D5F-D247-EAD1-A59CBEA136B2}"/>
                  </a:ext>
                </a:extLst>
              </p:cNvPr>
              <p:cNvSpPr>
                <a:spLocks/>
              </p:cNvSpPr>
              <p:nvPr/>
            </p:nvSpPr>
            <p:spPr bwMode="auto">
              <a:xfrm>
                <a:off x="4495182" y="1614335"/>
                <a:ext cx="1031986" cy="1464718"/>
              </a:xfrm>
              <a:custGeom>
                <a:avLst/>
                <a:gdLst/>
                <a:ahLst/>
                <a:cxnLst>
                  <a:cxn ang="0">
                    <a:pos x="523" y="0"/>
                  </a:cxn>
                  <a:cxn ang="0">
                    <a:pos x="527" y="0"/>
                  </a:cxn>
                  <a:cxn ang="0">
                    <a:pos x="733" y="85"/>
                  </a:cxn>
                  <a:cxn ang="0">
                    <a:pos x="685" y="67"/>
                  </a:cxn>
                  <a:cxn ang="0">
                    <a:pos x="636" y="59"/>
                  </a:cxn>
                  <a:cxn ang="0">
                    <a:pos x="589" y="60"/>
                  </a:cxn>
                  <a:cxn ang="0">
                    <a:pos x="544" y="69"/>
                  </a:cxn>
                  <a:cxn ang="0">
                    <a:pos x="500" y="85"/>
                  </a:cxn>
                  <a:cxn ang="0">
                    <a:pos x="458" y="106"/>
                  </a:cxn>
                  <a:cxn ang="0">
                    <a:pos x="417" y="132"/>
                  </a:cxn>
                  <a:cxn ang="0">
                    <a:pos x="380" y="162"/>
                  </a:cxn>
                  <a:cxn ang="0">
                    <a:pos x="346" y="194"/>
                  </a:cxn>
                  <a:cxn ang="0">
                    <a:pos x="313" y="228"/>
                  </a:cxn>
                  <a:cxn ang="0">
                    <a:pos x="286" y="264"/>
                  </a:cxn>
                  <a:cxn ang="0">
                    <a:pos x="260" y="299"/>
                  </a:cxn>
                  <a:cxn ang="0">
                    <a:pos x="239" y="333"/>
                  </a:cxn>
                  <a:cxn ang="0">
                    <a:pos x="221" y="364"/>
                  </a:cxn>
                  <a:cxn ang="0">
                    <a:pos x="208" y="393"/>
                  </a:cxn>
                  <a:cxn ang="0">
                    <a:pos x="182" y="463"/>
                  </a:cxn>
                  <a:cxn ang="0">
                    <a:pos x="161" y="530"/>
                  </a:cxn>
                  <a:cxn ang="0">
                    <a:pos x="148" y="592"/>
                  </a:cxn>
                  <a:cxn ang="0">
                    <a:pos x="138" y="651"/>
                  </a:cxn>
                  <a:cxn ang="0">
                    <a:pos x="135" y="705"/>
                  </a:cxn>
                  <a:cxn ang="0">
                    <a:pos x="136" y="754"/>
                  </a:cxn>
                  <a:cxn ang="0">
                    <a:pos x="140" y="799"/>
                  </a:cxn>
                  <a:cxn ang="0">
                    <a:pos x="148" y="840"/>
                  </a:cxn>
                  <a:cxn ang="0">
                    <a:pos x="156" y="878"/>
                  </a:cxn>
                  <a:cxn ang="0">
                    <a:pos x="167" y="910"/>
                  </a:cxn>
                  <a:cxn ang="0">
                    <a:pos x="180" y="940"/>
                  </a:cxn>
                  <a:cxn ang="0">
                    <a:pos x="193" y="964"/>
                  </a:cxn>
                  <a:cxn ang="0">
                    <a:pos x="205" y="985"/>
                  </a:cxn>
                  <a:cxn ang="0">
                    <a:pos x="216" y="1003"/>
                  </a:cxn>
                  <a:cxn ang="0">
                    <a:pos x="227" y="1016"/>
                  </a:cxn>
                  <a:cxn ang="0">
                    <a:pos x="235" y="1025"/>
                  </a:cxn>
                  <a:cxn ang="0">
                    <a:pos x="240" y="1031"/>
                  </a:cxn>
                  <a:cxn ang="0">
                    <a:pos x="242" y="1033"/>
                  </a:cxn>
                  <a:cxn ang="0">
                    <a:pos x="34" y="892"/>
                  </a:cxn>
                  <a:cxn ang="0">
                    <a:pos x="13" y="821"/>
                  </a:cxn>
                  <a:cxn ang="0">
                    <a:pos x="2" y="746"/>
                  </a:cxn>
                  <a:cxn ang="0">
                    <a:pos x="0" y="669"/>
                  </a:cxn>
                  <a:cxn ang="0">
                    <a:pos x="8" y="592"/>
                  </a:cxn>
                  <a:cxn ang="0">
                    <a:pos x="24" y="514"/>
                  </a:cxn>
                  <a:cxn ang="0">
                    <a:pos x="49" y="434"/>
                  </a:cxn>
                  <a:cxn ang="0">
                    <a:pos x="85" y="356"/>
                  </a:cxn>
                  <a:cxn ang="0">
                    <a:pos x="130" y="277"/>
                  </a:cxn>
                  <a:cxn ang="0">
                    <a:pos x="183" y="199"/>
                  </a:cxn>
                  <a:cxn ang="0">
                    <a:pos x="224" y="152"/>
                  </a:cxn>
                  <a:cxn ang="0">
                    <a:pos x="266" y="113"/>
                  </a:cxn>
                  <a:cxn ang="0">
                    <a:pos x="308" y="80"/>
                  </a:cxn>
                  <a:cxn ang="0">
                    <a:pos x="351" y="56"/>
                  </a:cxn>
                  <a:cxn ang="0">
                    <a:pos x="391" y="36"/>
                  </a:cxn>
                  <a:cxn ang="0">
                    <a:pos x="428" y="21"/>
                  </a:cxn>
                  <a:cxn ang="0">
                    <a:pos x="461" y="12"/>
                  </a:cxn>
                  <a:cxn ang="0">
                    <a:pos x="488" y="5"/>
                  </a:cxn>
                  <a:cxn ang="0">
                    <a:pos x="510" y="2"/>
                  </a:cxn>
                  <a:cxn ang="0">
                    <a:pos x="523" y="0"/>
                  </a:cxn>
                </a:cxnLst>
                <a:rect l="0" t="0" r="r" b="b"/>
                <a:pathLst>
                  <a:path w="733" h="1033">
                    <a:moveTo>
                      <a:pt x="523" y="0"/>
                    </a:moveTo>
                    <a:lnTo>
                      <a:pt x="527" y="0"/>
                    </a:lnTo>
                    <a:lnTo>
                      <a:pt x="733" y="85"/>
                    </a:lnTo>
                    <a:lnTo>
                      <a:pt x="685" y="67"/>
                    </a:lnTo>
                    <a:lnTo>
                      <a:pt x="636" y="59"/>
                    </a:lnTo>
                    <a:lnTo>
                      <a:pt x="589" y="60"/>
                    </a:lnTo>
                    <a:lnTo>
                      <a:pt x="544" y="69"/>
                    </a:lnTo>
                    <a:lnTo>
                      <a:pt x="500" y="85"/>
                    </a:lnTo>
                    <a:lnTo>
                      <a:pt x="458" y="106"/>
                    </a:lnTo>
                    <a:lnTo>
                      <a:pt x="417" y="132"/>
                    </a:lnTo>
                    <a:lnTo>
                      <a:pt x="380" y="162"/>
                    </a:lnTo>
                    <a:lnTo>
                      <a:pt x="346" y="194"/>
                    </a:lnTo>
                    <a:lnTo>
                      <a:pt x="313" y="228"/>
                    </a:lnTo>
                    <a:lnTo>
                      <a:pt x="286" y="264"/>
                    </a:lnTo>
                    <a:lnTo>
                      <a:pt x="260" y="299"/>
                    </a:lnTo>
                    <a:lnTo>
                      <a:pt x="239" y="333"/>
                    </a:lnTo>
                    <a:lnTo>
                      <a:pt x="221" y="364"/>
                    </a:lnTo>
                    <a:lnTo>
                      <a:pt x="208" y="393"/>
                    </a:lnTo>
                    <a:lnTo>
                      <a:pt x="182" y="463"/>
                    </a:lnTo>
                    <a:lnTo>
                      <a:pt x="161" y="530"/>
                    </a:lnTo>
                    <a:lnTo>
                      <a:pt x="148" y="592"/>
                    </a:lnTo>
                    <a:lnTo>
                      <a:pt x="138" y="651"/>
                    </a:lnTo>
                    <a:lnTo>
                      <a:pt x="135" y="705"/>
                    </a:lnTo>
                    <a:lnTo>
                      <a:pt x="136" y="754"/>
                    </a:lnTo>
                    <a:lnTo>
                      <a:pt x="140" y="799"/>
                    </a:lnTo>
                    <a:lnTo>
                      <a:pt x="148" y="840"/>
                    </a:lnTo>
                    <a:lnTo>
                      <a:pt x="156" y="878"/>
                    </a:lnTo>
                    <a:lnTo>
                      <a:pt x="167" y="910"/>
                    </a:lnTo>
                    <a:lnTo>
                      <a:pt x="180" y="940"/>
                    </a:lnTo>
                    <a:lnTo>
                      <a:pt x="193" y="964"/>
                    </a:lnTo>
                    <a:lnTo>
                      <a:pt x="205" y="985"/>
                    </a:lnTo>
                    <a:lnTo>
                      <a:pt x="216" y="1003"/>
                    </a:lnTo>
                    <a:lnTo>
                      <a:pt x="227" y="1016"/>
                    </a:lnTo>
                    <a:lnTo>
                      <a:pt x="235" y="1025"/>
                    </a:lnTo>
                    <a:lnTo>
                      <a:pt x="240" y="1031"/>
                    </a:lnTo>
                    <a:lnTo>
                      <a:pt x="242" y="1033"/>
                    </a:lnTo>
                    <a:lnTo>
                      <a:pt x="34" y="892"/>
                    </a:lnTo>
                    <a:lnTo>
                      <a:pt x="13" y="821"/>
                    </a:lnTo>
                    <a:lnTo>
                      <a:pt x="2" y="746"/>
                    </a:lnTo>
                    <a:lnTo>
                      <a:pt x="0" y="669"/>
                    </a:lnTo>
                    <a:lnTo>
                      <a:pt x="8" y="592"/>
                    </a:lnTo>
                    <a:lnTo>
                      <a:pt x="24" y="514"/>
                    </a:lnTo>
                    <a:lnTo>
                      <a:pt x="49" y="434"/>
                    </a:lnTo>
                    <a:lnTo>
                      <a:pt x="85" y="356"/>
                    </a:lnTo>
                    <a:lnTo>
                      <a:pt x="130" y="277"/>
                    </a:lnTo>
                    <a:lnTo>
                      <a:pt x="183" y="199"/>
                    </a:lnTo>
                    <a:lnTo>
                      <a:pt x="224" y="152"/>
                    </a:lnTo>
                    <a:lnTo>
                      <a:pt x="266" y="113"/>
                    </a:lnTo>
                    <a:lnTo>
                      <a:pt x="308" y="80"/>
                    </a:lnTo>
                    <a:lnTo>
                      <a:pt x="351" y="56"/>
                    </a:lnTo>
                    <a:lnTo>
                      <a:pt x="391" y="36"/>
                    </a:lnTo>
                    <a:lnTo>
                      <a:pt x="428" y="21"/>
                    </a:lnTo>
                    <a:lnTo>
                      <a:pt x="461" y="12"/>
                    </a:lnTo>
                    <a:lnTo>
                      <a:pt x="488" y="5"/>
                    </a:lnTo>
                    <a:lnTo>
                      <a:pt x="510" y="2"/>
                    </a:lnTo>
                    <a:lnTo>
                      <a:pt x="523"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9" name="Freeform 24">
                <a:extLst>
                  <a:ext uri="{FF2B5EF4-FFF2-40B4-BE49-F238E27FC236}">
                    <a16:creationId xmlns:a16="http://schemas.microsoft.com/office/drawing/2014/main" id="{A0B56AC2-FD32-A019-6412-428D4E730842}"/>
                  </a:ext>
                </a:extLst>
              </p:cNvPr>
              <p:cNvSpPr>
                <a:spLocks/>
              </p:cNvSpPr>
              <p:nvPr/>
            </p:nvSpPr>
            <p:spPr bwMode="auto">
              <a:xfrm>
                <a:off x="4769185" y="2274096"/>
                <a:ext cx="985300" cy="832748"/>
              </a:xfrm>
              <a:custGeom>
                <a:avLst/>
                <a:gdLst/>
                <a:ahLst/>
                <a:cxnLst>
                  <a:cxn ang="0">
                    <a:pos x="691" y="0"/>
                  </a:cxn>
                  <a:cxn ang="0">
                    <a:pos x="686" y="61"/>
                  </a:cxn>
                  <a:cxn ang="0">
                    <a:pos x="675" y="123"/>
                  </a:cxn>
                  <a:cxn ang="0">
                    <a:pos x="657" y="185"/>
                  </a:cxn>
                  <a:cxn ang="0">
                    <a:pos x="631" y="248"/>
                  </a:cxn>
                  <a:cxn ang="0">
                    <a:pos x="602" y="305"/>
                  </a:cxn>
                  <a:cxn ang="0">
                    <a:pos x="569" y="356"/>
                  </a:cxn>
                  <a:cxn ang="0">
                    <a:pos x="534" y="403"/>
                  </a:cxn>
                  <a:cxn ang="0">
                    <a:pos x="495" y="446"/>
                  </a:cxn>
                  <a:cxn ang="0">
                    <a:pos x="454" y="482"/>
                  </a:cxn>
                  <a:cxn ang="0">
                    <a:pos x="410" y="511"/>
                  </a:cxn>
                  <a:cxn ang="0">
                    <a:pos x="366" y="534"/>
                  </a:cxn>
                  <a:cxn ang="0">
                    <a:pos x="323" y="550"/>
                  </a:cxn>
                  <a:cxn ang="0">
                    <a:pos x="279" y="560"/>
                  </a:cxn>
                  <a:cxn ang="0">
                    <a:pos x="235" y="562"/>
                  </a:cxn>
                  <a:cxn ang="0">
                    <a:pos x="193" y="557"/>
                  </a:cxn>
                  <a:cxn ang="0">
                    <a:pos x="152" y="542"/>
                  </a:cxn>
                  <a:cxn ang="0">
                    <a:pos x="115" y="521"/>
                  </a:cxn>
                  <a:cxn ang="0">
                    <a:pos x="83" y="491"/>
                  </a:cxn>
                  <a:cxn ang="0">
                    <a:pos x="55" y="456"/>
                  </a:cxn>
                  <a:cxn ang="0">
                    <a:pos x="32" y="416"/>
                  </a:cxn>
                  <a:cxn ang="0">
                    <a:pos x="16" y="371"/>
                  </a:cxn>
                  <a:cxn ang="0">
                    <a:pos x="5" y="322"/>
                  </a:cxn>
                  <a:cxn ang="0">
                    <a:pos x="0" y="268"/>
                  </a:cxn>
                  <a:cxn ang="0">
                    <a:pos x="0" y="213"/>
                  </a:cxn>
                  <a:cxn ang="0">
                    <a:pos x="37" y="190"/>
                  </a:cxn>
                  <a:cxn ang="0">
                    <a:pos x="78" y="172"/>
                  </a:cxn>
                  <a:cxn ang="0">
                    <a:pos x="120" y="159"/>
                  </a:cxn>
                  <a:cxn ang="0">
                    <a:pos x="164" y="154"/>
                  </a:cxn>
                  <a:cxn ang="0">
                    <a:pos x="209" y="159"/>
                  </a:cxn>
                  <a:cxn ang="0">
                    <a:pos x="255" y="172"/>
                  </a:cxn>
                  <a:cxn ang="0">
                    <a:pos x="300" y="198"/>
                  </a:cxn>
                  <a:cxn ang="0">
                    <a:pos x="347" y="226"/>
                  </a:cxn>
                  <a:cxn ang="0">
                    <a:pos x="392" y="245"/>
                  </a:cxn>
                  <a:cxn ang="0">
                    <a:pos x="435" y="255"/>
                  </a:cxn>
                  <a:cxn ang="0">
                    <a:pos x="475" y="255"/>
                  </a:cxn>
                  <a:cxn ang="0">
                    <a:pos x="513" y="245"/>
                  </a:cxn>
                  <a:cxn ang="0">
                    <a:pos x="548" y="226"/>
                  </a:cxn>
                  <a:cxn ang="0">
                    <a:pos x="581" y="199"/>
                  </a:cxn>
                  <a:cxn ang="0">
                    <a:pos x="611" y="162"/>
                  </a:cxn>
                  <a:cxn ang="0">
                    <a:pos x="639" y="116"/>
                  </a:cxn>
                  <a:cxn ang="0">
                    <a:pos x="667" y="62"/>
                  </a:cxn>
                  <a:cxn ang="0">
                    <a:pos x="691" y="0"/>
                  </a:cxn>
                </a:cxnLst>
                <a:rect l="0" t="0" r="r" b="b"/>
                <a:pathLst>
                  <a:path w="691" h="562">
                    <a:moveTo>
                      <a:pt x="691" y="0"/>
                    </a:moveTo>
                    <a:lnTo>
                      <a:pt x="686" y="61"/>
                    </a:lnTo>
                    <a:lnTo>
                      <a:pt x="675" y="123"/>
                    </a:lnTo>
                    <a:lnTo>
                      <a:pt x="657" y="185"/>
                    </a:lnTo>
                    <a:lnTo>
                      <a:pt x="631" y="248"/>
                    </a:lnTo>
                    <a:lnTo>
                      <a:pt x="602" y="305"/>
                    </a:lnTo>
                    <a:lnTo>
                      <a:pt x="569" y="356"/>
                    </a:lnTo>
                    <a:lnTo>
                      <a:pt x="534" y="403"/>
                    </a:lnTo>
                    <a:lnTo>
                      <a:pt x="495" y="446"/>
                    </a:lnTo>
                    <a:lnTo>
                      <a:pt x="454" y="482"/>
                    </a:lnTo>
                    <a:lnTo>
                      <a:pt x="410" y="511"/>
                    </a:lnTo>
                    <a:lnTo>
                      <a:pt x="366" y="534"/>
                    </a:lnTo>
                    <a:lnTo>
                      <a:pt x="323" y="550"/>
                    </a:lnTo>
                    <a:lnTo>
                      <a:pt x="279" y="560"/>
                    </a:lnTo>
                    <a:lnTo>
                      <a:pt x="235" y="562"/>
                    </a:lnTo>
                    <a:lnTo>
                      <a:pt x="193" y="557"/>
                    </a:lnTo>
                    <a:lnTo>
                      <a:pt x="152" y="542"/>
                    </a:lnTo>
                    <a:lnTo>
                      <a:pt x="115" y="521"/>
                    </a:lnTo>
                    <a:lnTo>
                      <a:pt x="83" y="491"/>
                    </a:lnTo>
                    <a:lnTo>
                      <a:pt x="55" y="456"/>
                    </a:lnTo>
                    <a:lnTo>
                      <a:pt x="32" y="416"/>
                    </a:lnTo>
                    <a:lnTo>
                      <a:pt x="16" y="371"/>
                    </a:lnTo>
                    <a:lnTo>
                      <a:pt x="5" y="322"/>
                    </a:lnTo>
                    <a:lnTo>
                      <a:pt x="0" y="268"/>
                    </a:lnTo>
                    <a:lnTo>
                      <a:pt x="0" y="213"/>
                    </a:lnTo>
                    <a:lnTo>
                      <a:pt x="37" y="190"/>
                    </a:lnTo>
                    <a:lnTo>
                      <a:pt x="78" y="172"/>
                    </a:lnTo>
                    <a:lnTo>
                      <a:pt x="120" y="159"/>
                    </a:lnTo>
                    <a:lnTo>
                      <a:pt x="164" y="154"/>
                    </a:lnTo>
                    <a:lnTo>
                      <a:pt x="209" y="159"/>
                    </a:lnTo>
                    <a:lnTo>
                      <a:pt x="255" y="172"/>
                    </a:lnTo>
                    <a:lnTo>
                      <a:pt x="300" y="198"/>
                    </a:lnTo>
                    <a:lnTo>
                      <a:pt x="347" y="226"/>
                    </a:lnTo>
                    <a:lnTo>
                      <a:pt x="392" y="245"/>
                    </a:lnTo>
                    <a:lnTo>
                      <a:pt x="435" y="255"/>
                    </a:lnTo>
                    <a:lnTo>
                      <a:pt x="475" y="255"/>
                    </a:lnTo>
                    <a:lnTo>
                      <a:pt x="513" y="245"/>
                    </a:lnTo>
                    <a:lnTo>
                      <a:pt x="548" y="226"/>
                    </a:lnTo>
                    <a:lnTo>
                      <a:pt x="581" y="199"/>
                    </a:lnTo>
                    <a:lnTo>
                      <a:pt x="611" y="162"/>
                    </a:lnTo>
                    <a:lnTo>
                      <a:pt x="639" y="116"/>
                    </a:lnTo>
                    <a:lnTo>
                      <a:pt x="667" y="62"/>
                    </a:lnTo>
                    <a:lnTo>
                      <a:pt x="691"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30" name="Group 29">
            <a:extLst>
              <a:ext uri="{FF2B5EF4-FFF2-40B4-BE49-F238E27FC236}">
                <a16:creationId xmlns:a16="http://schemas.microsoft.com/office/drawing/2014/main" id="{198AD9D9-FE10-F083-14E1-A54914368212}"/>
              </a:ext>
            </a:extLst>
          </p:cNvPr>
          <p:cNvGrpSpPr/>
          <p:nvPr/>
        </p:nvGrpSpPr>
        <p:grpSpPr>
          <a:xfrm>
            <a:off x="3815428" y="2280301"/>
            <a:ext cx="429768" cy="429768"/>
            <a:chOff x="2420738" y="4461950"/>
            <a:chExt cx="921591" cy="921591"/>
          </a:xfrm>
        </p:grpSpPr>
        <p:sp>
          <p:nvSpPr>
            <p:cNvPr id="31" name="Oval 30">
              <a:extLst>
                <a:ext uri="{FF2B5EF4-FFF2-40B4-BE49-F238E27FC236}">
                  <a16:creationId xmlns:a16="http://schemas.microsoft.com/office/drawing/2014/main" id="{A6F7C54A-F13E-0D74-226A-5DFB188CA300}"/>
                </a:ext>
              </a:extLst>
            </p:cNvPr>
            <p:cNvSpPr/>
            <p:nvPr/>
          </p:nvSpPr>
          <p:spPr>
            <a:xfrm>
              <a:off x="2420738" y="4461950"/>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32" name="Group 31">
              <a:extLst>
                <a:ext uri="{FF2B5EF4-FFF2-40B4-BE49-F238E27FC236}">
                  <a16:creationId xmlns:a16="http://schemas.microsoft.com/office/drawing/2014/main" id="{2A7D1E12-8BE8-E589-419F-8A01B79D495B}"/>
                </a:ext>
              </a:extLst>
            </p:cNvPr>
            <p:cNvGrpSpPr/>
            <p:nvPr/>
          </p:nvGrpSpPr>
          <p:grpSpPr>
            <a:xfrm>
              <a:off x="2518647" y="4551220"/>
              <a:ext cx="746051" cy="743048"/>
              <a:chOff x="726565" y="2786910"/>
              <a:chExt cx="519255" cy="517167"/>
            </a:xfrm>
            <a:solidFill>
              <a:schemeClr val="accent4"/>
            </a:solidFill>
          </p:grpSpPr>
          <p:sp>
            <p:nvSpPr>
              <p:cNvPr id="33" name="Freeform 17">
                <a:extLst>
                  <a:ext uri="{FF2B5EF4-FFF2-40B4-BE49-F238E27FC236}">
                    <a16:creationId xmlns:a16="http://schemas.microsoft.com/office/drawing/2014/main" id="{60E0592A-58D8-C660-BD01-A5CA2D18012B}"/>
                  </a:ext>
                </a:extLst>
              </p:cNvPr>
              <p:cNvSpPr>
                <a:spLocks/>
              </p:cNvSpPr>
              <p:nvPr/>
            </p:nvSpPr>
            <p:spPr bwMode="auto">
              <a:xfrm>
                <a:off x="1109999" y="2841238"/>
                <a:ext cx="135821" cy="284180"/>
              </a:xfrm>
              <a:custGeom>
                <a:avLst/>
                <a:gdLst>
                  <a:gd name="T0" fmla="*/ 15 w 55"/>
                  <a:gd name="T1" fmla="*/ 0 h 115"/>
                  <a:gd name="T2" fmla="*/ 0 w 55"/>
                  <a:gd name="T3" fmla="*/ 22 h 115"/>
                  <a:gd name="T4" fmla="*/ 28 w 55"/>
                  <a:gd name="T5" fmla="*/ 82 h 115"/>
                  <a:gd name="T6" fmla="*/ 25 w 55"/>
                  <a:gd name="T7" fmla="*/ 105 h 115"/>
                  <a:gd name="T8" fmla="*/ 50 w 55"/>
                  <a:gd name="T9" fmla="*/ 115 h 115"/>
                  <a:gd name="T10" fmla="*/ 55 w 55"/>
                  <a:gd name="T11" fmla="*/ 82 h 115"/>
                  <a:gd name="T12" fmla="*/ 15 w 5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55" h="115">
                    <a:moveTo>
                      <a:pt x="15" y="0"/>
                    </a:moveTo>
                    <a:cubicBezTo>
                      <a:pt x="0" y="22"/>
                      <a:pt x="0" y="22"/>
                      <a:pt x="0" y="22"/>
                    </a:cubicBezTo>
                    <a:cubicBezTo>
                      <a:pt x="17" y="36"/>
                      <a:pt x="28" y="58"/>
                      <a:pt x="28" y="82"/>
                    </a:cubicBezTo>
                    <a:cubicBezTo>
                      <a:pt x="28" y="90"/>
                      <a:pt x="27" y="98"/>
                      <a:pt x="25" y="105"/>
                    </a:cubicBezTo>
                    <a:cubicBezTo>
                      <a:pt x="50" y="115"/>
                      <a:pt x="50" y="115"/>
                      <a:pt x="50" y="115"/>
                    </a:cubicBezTo>
                    <a:cubicBezTo>
                      <a:pt x="53" y="105"/>
                      <a:pt x="55" y="94"/>
                      <a:pt x="55" y="82"/>
                    </a:cubicBezTo>
                    <a:cubicBezTo>
                      <a:pt x="55" y="49"/>
                      <a:pt x="39" y="19"/>
                      <a:pt x="15" y="0"/>
                    </a:cubicBezTo>
                    <a:close/>
                  </a:path>
                </a:pathLst>
              </a:custGeom>
              <a:solidFill>
                <a:srgbClr val="5C89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4" name="Freeform 18">
                <a:extLst>
                  <a:ext uri="{FF2B5EF4-FFF2-40B4-BE49-F238E27FC236}">
                    <a16:creationId xmlns:a16="http://schemas.microsoft.com/office/drawing/2014/main" id="{94B887D5-47CA-3E8A-F69B-78878B8A5765}"/>
                  </a:ext>
                </a:extLst>
              </p:cNvPr>
              <p:cNvSpPr>
                <a:spLocks/>
              </p:cNvSpPr>
              <p:nvPr/>
            </p:nvSpPr>
            <p:spPr bwMode="auto">
              <a:xfrm>
                <a:off x="726565" y="2786910"/>
                <a:ext cx="494181" cy="517167"/>
              </a:xfrm>
              <a:custGeom>
                <a:avLst/>
                <a:gdLst>
                  <a:gd name="T0" fmla="*/ 176 w 200"/>
                  <a:gd name="T1" fmla="*/ 138 h 209"/>
                  <a:gd name="T2" fmla="*/ 105 w 200"/>
                  <a:gd name="T3" fmla="*/ 183 h 209"/>
                  <a:gd name="T4" fmla="*/ 27 w 200"/>
                  <a:gd name="T5" fmla="*/ 104 h 209"/>
                  <a:gd name="T6" fmla="*/ 99 w 200"/>
                  <a:gd name="T7" fmla="*/ 26 h 209"/>
                  <a:gd name="T8" fmla="*/ 99 w 200"/>
                  <a:gd name="T9" fmla="*/ 0 h 209"/>
                  <a:gd name="T10" fmla="*/ 0 w 200"/>
                  <a:gd name="T11" fmla="*/ 104 h 209"/>
                  <a:gd name="T12" fmla="*/ 105 w 200"/>
                  <a:gd name="T13" fmla="*/ 209 h 209"/>
                  <a:gd name="T14" fmla="*/ 200 w 200"/>
                  <a:gd name="T15" fmla="*/ 148 h 209"/>
                  <a:gd name="T16" fmla="*/ 176 w 200"/>
                  <a:gd name="T1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9">
                    <a:moveTo>
                      <a:pt x="176" y="138"/>
                    </a:moveTo>
                    <a:cubicBezTo>
                      <a:pt x="163" y="165"/>
                      <a:pt x="136" y="183"/>
                      <a:pt x="105" y="183"/>
                    </a:cubicBezTo>
                    <a:cubicBezTo>
                      <a:pt x="62" y="183"/>
                      <a:pt x="27" y="148"/>
                      <a:pt x="27" y="104"/>
                    </a:cubicBezTo>
                    <a:cubicBezTo>
                      <a:pt x="27" y="63"/>
                      <a:pt x="59" y="29"/>
                      <a:pt x="99" y="26"/>
                    </a:cubicBezTo>
                    <a:cubicBezTo>
                      <a:pt x="99" y="0"/>
                      <a:pt x="99" y="0"/>
                      <a:pt x="99" y="0"/>
                    </a:cubicBezTo>
                    <a:cubicBezTo>
                      <a:pt x="44" y="3"/>
                      <a:pt x="0" y="48"/>
                      <a:pt x="0" y="104"/>
                    </a:cubicBezTo>
                    <a:cubicBezTo>
                      <a:pt x="0" y="162"/>
                      <a:pt x="47" y="209"/>
                      <a:pt x="105" y="209"/>
                    </a:cubicBezTo>
                    <a:cubicBezTo>
                      <a:pt x="147" y="209"/>
                      <a:pt x="184" y="184"/>
                      <a:pt x="200" y="148"/>
                    </a:cubicBezTo>
                    <a:lnTo>
                      <a:pt x="176" y="138"/>
                    </a:lnTo>
                    <a:close/>
                  </a:path>
                </a:pathLst>
              </a:custGeom>
              <a:solidFill>
                <a:srgbClr val="9F969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5" name="Freeform 19">
                <a:extLst>
                  <a:ext uri="{FF2B5EF4-FFF2-40B4-BE49-F238E27FC236}">
                    <a16:creationId xmlns:a16="http://schemas.microsoft.com/office/drawing/2014/main" id="{89DAD0E7-97BA-7AF0-283E-049BDDDE0DD8}"/>
                  </a:ext>
                </a:extLst>
              </p:cNvPr>
              <p:cNvSpPr>
                <a:spLocks/>
              </p:cNvSpPr>
              <p:nvPr/>
            </p:nvSpPr>
            <p:spPr bwMode="auto">
              <a:xfrm>
                <a:off x="1000297" y="2786910"/>
                <a:ext cx="121195" cy="90896"/>
              </a:xfrm>
              <a:custGeom>
                <a:avLst/>
                <a:gdLst>
                  <a:gd name="T0" fmla="*/ 0 w 49"/>
                  <a:gd name="T1" fmla="*/ 0 h 37"/>
                  <a:gd name="T2" fmla="*/ 0 w 49"/>
                  <a:gd name="T3" fmla="*/ 26 h 37"/>
                  <a:gd name="T4" fmla="*/ 34 w 49"/>
                  <a:gd name="T5" fmla="*/ 37 h 37"/>
                  <a:gd name="T6" fmla="*/ 49 w 49"/>
                  <a:gd name="T7" fmla="*/ 15 h 37"/>
                  <a:gd name="T8" fmla="*/ 0 w 49"/>
                  <a:gd name="T9" fmla="*/ 0 h 37"/>
                </a:gdLst>
                <a:ahLst/>
                <a:cxnLst>
                  <a:cxn ang="0">
                    <a:pos x="T0" y="T1"/>
                  </a:cxn>
                  <a:cxn ang="0">
                    <a:pos x="T2" y="T3"/>
                  </a:cxn>
                  <a:cxn ang="0">
                    <a:pos x="T4" y="T5"/>
                  </a:cxn>
                  <a:cxn ang="0">
                    <a:pos x="T6" y="T7"/>
                  </a:cxn>
                  <a:cxn ang="0">
                    <a:pos x="T8" y="T9"/>
                  </a:cxn>
                </a:cxnLst>
                <a:rect l="0" t="0" r="r" b="b"/>
                <a:pathLst>
                  <a:path w="49" h="37">
                    <a:moveTo>
                      <a:pt x="0" y="0"/>
                    </a:moveTo>
                    <a:cubicBezTo>
                      <a:pt x="0" y="26"/>
                      <a:pt x="0" y="26"/>
                      <a:pt x="0" y="26"/>
                    </a:cubicBezTo>
                    <a:cubicBezTo>
                      <a:pt x="12" y="27"/>
                      <a:pt x="24" y="31"/>
                      <a:pt x="34" y="37"/>
                    </a:cubicBezTo>
                    <a:cubicBezTo>
                      <a:pt x="49" y="15"/>
                      <a:pt x="49" y="15"/>
                      <a:pt x="49" y="15"/>
                    </a:cubicBezTo>
                    <a:cubicBezTo>
                      <a:pt x="35" y="6"/>
                      <a:pt x="18" y="1"/>
                      <a:pt x="0" y="0"/>
                    </a:cubicBezTo>
                    <a:close/>
                  </a:path>
                </a:pathLst>
              </a:custGeom>
              <a:solidFill>
                <a:srgbClr val="7D90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6" name="Freeform 20">
                <a:extLst>
                  <a:ext uri="{FF2B5EF4-FFF2-40B4-BE49-F238E27FC236}">
                    <a16:creationId xmlns:a16="http://schemas.microsoft.com/office/drawing/2014/main" id="{B0BC0392-A4D7-F408-7501-D2879D805B52}"/>
                  </a:ext>
                </a:extLst>
              </p:cNvPr>
              <p:cNvSpPr>
                <a:spLocks/>
              </p:cNvSpPr>
              <p:nvPr/>
            </p:nvSpPr>
            <p:spPr bwMode="auto">
              <a:xfrm>
                <a:off x="1032685" y="2930044"/>
                <a:ext cx="57463" cy="235076"/>
              </a:xfrm>
              <a:custGeom>
                <a:avLst/>
                <a:gdLst>
                  <a:gd name="T0" fmla="*/ 23 w 23"/>
                  <a:gd name="T1" fmla="*/ 91 h 95"/>
                  <a:gd name="T2" fmla="*/ 18 w 23"/>
                  <a:gd name="T3" fmla="*/ 95 h 95"/>
                  <a:gd name="T4" fmla="*/ 5 w 23"/>
                  <a:gd name="T5" fmla="*/ 95 h 95"/>
                  <a:gd name="T6" fmla="*/ 0 w 23"/>
                  <a:gd name="T7" fmla="*/ 91 h 95"/>
                  <a:gd name="T8" fmla="*/ 0 w 23"/>
                  <a:gd name="T9" fmla="*/ 5 h 95"/>
                  <a:gd name="T10" fmla="*/ 5 w 23"/>
                  <a:gd name="T11" fmla="*/ 0 h 95"/>
                  <a:gd name="T12" fmla="*/ 18 w 23"/>
                  <a:gd name="T13" fmla="*/ 0 h 95"/>
                  <a:gd name="T14" fmla="*/ 23 w 23"/>
                  <a:gd name="T15" fmla="*/ 5 h 95"/>
                  <a:gd name="T16" fmla="*/ 23 w 23"/>
                  <a:gd name="T17"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5">
                    <a:moveTo>
                      <a:pt x="23" y="91"/>
                    </a:moveTo>
                    <a:cubicBezTo>
                      <a:pt x="23" y="93"/>
                      <a:pt x="21" y="95"/>
                      <a:pt x="18" y="95"/>
                    </a:cubicBezTo>
                    <a:cubicBezTo>
                      <a:pt x="5" y="95"/>
                      <a:pt x="5" y="95"/>
                      <a:pt x="5" y="95"/>
                    </a:cubicBezTo>
                    <a:cubicBezTo>
                      <a:pt x="2" y="95"/>
                      <a:pt x="0" y="93"/>
                      <a:pt x="0" y="91"/>
                    </a:cubicBezTo>
                    <a:cubicBezTo>
                      <a:pt x="0" y="5"/>
                      <a:pt x="0" y="5"/>
                      <a:pt x="0" y="5"/>
                    </a:cubicBezTo>
                    <a:cubicBezTo>
                      <a:pt x="0" y="2"/>
                      <a:pt x="2" y="0"/>
                      <a:pt x="5" y="0"/>
                    </a:cubicBezTo>
                    <a:cubicBezTo>
                      <a:pt x="18" y="0"/>
                      <a:pt x="18" y="0"/>
                      <a:pt x="18" y="0"/>
                    </a:cubicBezTo>
                    <a:cubicBezTo>
                      <a:pt x="21" y="0"/>
                      <a:pt x="23" y="2"/>
                      <a:pt x="23" y="5"/>
                    </a:cubicBezTo>
                    <a:lnTo>
                      <a:pt x="23" y="91"/>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7" name="Freeform 21">
                <a:extLst>
                  <a:ext uri="{FF2B5EF4-FFF2-40B4-BE49-F238E27FC236}">
                    <a16:creationId xmlns:a16="http://schemas.microsoft.com/office/drawing/2014/main" id="{D2A7458B-779E-7C81-3E93-3FCA9188F69B}"/>
                  </a:ext>
                </a:extLst>
              </p:cNvPr>
              <p:cNvSpPr>
                <a:spLocks/>
              </p:cNvSpPr>
              <p:nvPr/>
            </p:nvSpPr>
            <p:spPr bwMode="auto">
              <a:xfrm>
                <a:off x="958506" y="2991687"/>
                <a:ext cx="54329" cy="173434"/>
              </a:xfrm>
              <a:custGeom>
                <a:avLst/>
                <a:gdLst>
                  <a:gd name="T0" fmla="*/ 22 w 22"/>
                  <a:gd name="T1" fmla="*/ 66 h 70"/>
                  <a:gd name="T2" fmla="*/ 18 w 22"/>
                  <a:gd name="T3" fmla="*/ 70 h 70"/>
                  <a:gd name="T4" fmla="*/ 4 w 22"/>
                  <a:gd name="T5" fmla="*/ 70 h 70"/>
                  <a:gd name="T6" fmla="*/ 0 w 22"/>
                  <a:gd name="T7" fmla="*/ 66 h 70"/>
                  <a:gd name="T8" fmla="*/ 0 w 22"/>
                  <a:gd name="T9" fmla="*/ 5 h 70"/>
                  <a:gd name="T10" fmla="*/ 4 w 22"/>
                  <a:gd name="T11" fmla="*/ 0 h 70"/>
                  <a:gd name="T12" fmla="*/ 18 w 22"/>
                  <a:gd name="T13" fmla="*/ 0 h 70"/>
                  <a:gd name="T14" fmla="*/ 22 w 22"/>
                  <a:gd name="T15" fmla="*/ 5 h 70"/>
                  <a:gd name="T16" fmla="*/ 22 w 22"/>
                  <a:gd name="T17"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70">
                    <a:moveTo>
                      <a:pt x="22" y="66"/>
                    </a:moveTo>
                    <a:cubicBezTo>
                      <a:pt x="22" y="68"/>
                      <a:pt x="20" y="70"/>
                      <a:pt x="18" y="70"/>
                    </a:cubicBezTo>
                    <a:cubicBezTo>
                      <a:pt x="4" y="70"/>
                      <a:pt x="4" y="70"/>
                      <a:pt x="4" y="70"/>
                    </a:cubicBezTo>
                    <a:cubicBezTo>
                      <a:pt x="2" y="70"/>
                      <a:pt x="0" y="68"/>
                      <a:pt x="0" y="66"/>
                    </a:cubicBezTo>
                    <a:cubicBezTo>
                      <a:pt x="0" y="5"/>
                      <a:pt x="0" y="5"/>
                      <a:pt x="0" y="5"/>
                    </a:cubicBezTo>
                    <a:cubicBezTo>
                      <a:pt x="0" y="2"/>
                      <a:pt x="2" y="0"/>
                      <a:pt x="4" y="0"/>
                    </a:cubicBezTo>
                    <a:cubicBezTo>
                      <a:pt x="18" y="0"/>
                      <a:pt x="18" y="0"/>
                      <a:pt x="18" y="0"/>
                    </a:cubicBezTo>
                    <a:cubicBezTo>
                      <a:pt x="20" y="0"/>
                      <a:pt x="22" y="2"/>
                      <a:pt x="22" y="5"/>
                    </a:cubicBezTo>
                    <a:lnTo>
                      <a:pt x="22" y="66"/>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8" name="Freeform 22">
                <a:extLst>
                  <a:ext uri="{FF2B5EF4-FFF2-40B4-BE49-F238E27FC236}">
                    <a16:creationId xmlns:a16="http://schemas.microsoft.com/office/drawing/2014/main" id="{FF7F0111-CE77-03E4-3838-4C399D803D8A}"/>
                  </a:ext>
                </a:extLst>
              </p:cNvPr>
              <p:cNvSpPr>
                <a:spLocks/>
              </p:cNvSpPr>
              <p:nvPr/>
            </p:nvSpPr>
            <p:spPr bwMode="auto">
              <a:xfrm>
                <a:off x="882237" y="3056462"/>
                <a:ext cx="56418" cy="108657"/>
              </a:xfrm>
              <a:custGeom>
                <a:avLst/>
                <a:gdLst>
                  <a:gd name="T0" fmla="*/ 23 w 23"/>
                  <a:gd name="T1" fmla="*/ 40 h 44"/>
                  <a:gd name="T2" fmla="*/ 18 w 23"/>
                  <a:gd name="T3" fmla="*/ 44 h 44"/>
                  <a:gd name="T4" fmla="*/ 5 w 23"/>
                  <a:gd name="T5" fmla="*/ 44 h 44"/>
                  <a:gd name="T6" fmla="*/ 0 w 23"/>
                  <a:gd name="T7" fmla="*/ 40 h 44"/>
                  <a:gd name="T8" fmla="*/ 0 w 23"/>
                  <a:gd name="T9" fmla="*/ 4 h 44"/>
                  <a:gd name="T10" fmla="*/ 5 w 23"/>
                  <a:gd name="T11" fmla="*/ 0 h 44"/>
                  <a:gd name="T12" fmla="*/ 18 w 23"/>
                  <a:gd name="T13" fmla="*/ 0 h 44"/>
                  <a:gd name="T14" fmla="*/ 23 w 23"/>
                  <a:gd name="T15" fmla="*/ 4 h 44"/>
                  <a:gd name="T16" fmla="*/ 23 w 23"/>
                  <a:gd name="T1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4">
                    <a:moveTo>
                      <a:pt x="23" y="40"/>
                    </a:moveTo>
                    <a:cubicBezTo>
                      <a:pt x="23" y="42"/>
                      <a:pt x="21" y="44"/>
                      <a:pt x="18" y="44"/>
                    </a:cubicBezTo>
                    <a:cubicBezTo>
                      <a:pt x="5" y="44"/>
                      <a:pt x="5" y="44"/>
                      <a:pt x="5" y="44"/>
                    </a:cubicBezTo>
                    <a:cubicBezTo>
                      <a:pt x="2" y="44"/>
                      <a:pt x="0" y="42"/>
                      <a:pt x="0" y="40"/>
                    </a:cubicBezTo>
                    <a:cubicBezTo>
                      <a:pt x="0" y="4"/>
                      <a:pt x="0" y="4"/>
                      <a:pt x="0" y="4"/>
                    </a:cubicBezTo>
                    <a:cubicBezTo>
                      <a:pt x="0" y="2"/>
                      <a:pt x="2" y="0"/>
                      <a:pt x="5" y="0"/>
                    </a:cubicBezTo>
                    <a:cubicBezTo>
                      <a:pt x="18" y="0"/>
                      <a:pt x="18" y="0"/>
                      <a:pt x="18" y="0"/>
                    </a:cubicBezTo>
                    <a:cubicBezTo>
                      <a:pt x="21" y="0"/>
                      <a:pt x="23" y="2"/>
                      <a:pt x="23" y="4"/>
                    </a:cubicBezTo>
                    <a:lnTo>
                      <a:pt x="23" y="40"/>
                    </a:lnTo>
                    <a:close/>
                  </a:path>
                </a:pathLst>
              </a:custGeom>
              <a:solidFill>
                <a:srgbClr val="8AAA7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grpSp>
      </p:grpSp>
      <p:sp>
        <p:nvSpPr>
          <p:cNvPr id="39" name="TextBox 38">
            <a:extLst>
              <a:ext uri="{FF2B5EF4-FFF2-40B4-BE49-F238E27FC236}">
                <a16:creationId xmlns:a16="http://schemas.microsoft.com/office/drawing/2014/main" id="{9D297DFE-5AB7-393C-D777-EBA54D63959B}"/>
              </a:ext>
            </a:extLst>
          </p:cNvPr>
          <p:cNvSpPr txBox="1"/>
          <p:nvPr/>
        </p:nvSpPr>
        <p:spPr>
          <a:xfrm>
            <a:off x="2915549" y="1789828"/>
            <a:ext cx="873957"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VISION</a:t>
            </a:r>
          </a:p>
        </p:txBody>
      </p:sp>
      <p:sp>
        <p:nvSpPr>
          <p:cNvPr id="40" name="TextBox 39">
            <a:extLst>
              <a:ext uri="{FF2B5EF4-FFF2-40B4-BE49-F238E27FC236}">
                <a16:creationId xmlns:a16="http://schemas.microsoft.com/office/drawing/2014/main" id="{1F9EF07D-10BA-E345-7857-230C6A73F8BA}"/>
              </a:ext>
            </a:extLst>
          </p:cNvPr>
          <p:cNvSpPr txBox="1"/>
          <p:nvPr/>
        </p:nvSpPr>
        <p:spPr>
          <a:xfrm>
            <a:off x="2580777" y="2336675"/>
            <a:ext cx="1208729" cy="307777"/>
          </a:xfrm>
          <a:prstGeom prst="rect">
            <a:avLst/>
          </a:prstGeom>
          <a:noFill/>
        </p:spPr>
        <p:txBody>
          <a:bodyPr wrap="none" rtlCol="0">
            <a:spAutoFit/>
          </a:bodyPr>
          <a:lstStyle/>
          <a:p>
            <a:pPr algn="r">
              <a:buClr>
                <a:schemeClr val="tx2"/>
              </a:buClr>
            </a:pPr>
            <a:r>
              <a:rPr lang="en-US" sz="1400" b="1" dirty="0">
                <a:latin typeface="BUTLER-EXTRABOLD" panose="02000503090000020003" pitchFamily="2" charset="77"/>
              </a:rPr>
              <a:t>STRATEGY</a:t>
            </a:r>
          </a:p>
        </p:txBody>
      </p:sp>
      <p:sp>
        <p:nvSpPr>
          <p:cNvPr id="41" name="TextBox 40">
            <a:extLst>
              <a:ext uri="{FF2B5EF4-FFF2-40B4-BE49-F238E27FC236}">
                <a16:creationId xmlns:a16="http://schemas.microsoft.com/office/drawing/2014/main" id="{B68A7E6C-8DC3-EA9A-B6EC-281F3A2E56F6}"/>
              </a:ext>
            </a:extLst>
          </p:cNvPr>
          <p:cNvSpPr txBox="1"/>
          <p:nvPr/>
        </p:nvSpPr>
        <p:spPr>
          <a:xfrm>
            <a:off x="2017986" y="2898512"/>
            <a:ext cx="1763624"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OPPORTUNITIES</a:t>
            </a:r>
          </a:p>
        </p:txBody>
      </p:sp>
      <p:sp>
        <p:nvSpPr>
          <p:cNvPr id="42" name="TextBox 41">
            <a:extLst>
              <a:ext uri="{FF2B5EF4-FFF2-40B4-BE49-F238E27FC236}">
                <a16:creationId xmlns:a16="http://schemas.microsoft.com/office/drawing/2014/main" id="{640A1284-BC75-D686-0A7E-B4FDD6B97C8C}"/>
              </a:ext>
            </a:extLst>
          </p:cNvPr>
          <p:cNvSpPr txBox="1"/>
          <p:nvPr/>
        </p:nvSpPr>
        <p:spPr>
          <a:xfrm>
            <a:off x="2163859" y="4047887"/>
            <a:ext cx="1592104"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EXPERIMENTS</a:t>
            </a:r>
          </a:p>
        </p:txBody>
      </p:sp>
      <p:sp>
        <p:nvSpPr>
          <p:cNvPr id="43" name="TextBox 42">
            <a:extLst>
              <a:ext uri="{FF2B5EF4-FFF2-40B4-BE49-F238E27FC236}">
                <a16:creationId xmlns:a16="http://schemas.microsoft.com/office/drawing/2014/main" id="{6FCB8C81-DCA4-CFDE-3725-C7113F1DD533}"/>
              </a:ext>
            </a:extLst>
          </p:cNvPr>
          <p:cNvSpPr txBox="1"/>
          <p:nvPr/>
        </p:nvSpPr>
        <p:spPr>
          <a:xfrm>
            <a:off x="2486063" y="3484475"/>
            <a:ext cx="1295547"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SOLUTIONS</a:t>
            </a:r>
          </a:p>
        </p:txBody>
      </p:sp>
      <p:sp>
        <p:nvSpPr>
          <p:cNvPr id="44" name="TextBox 43">
            <a:extLst>
              <a:ext uri="{FF2B5EF4-FFF2-40B4-BE49-F238E27FC236}">
                <a16:creationId xmlns:a16="http://schemas.microsoft.com/office/drawing/2014/main" id="{02B2EB60-FEAA-E493-C7E6-22D3A4F432F8}"/>
              </a:ext>
            </a:extLst>
          </p:cNvPr>
          <p:cNvSpPr txBox="1"/>
          <p:nvPr/>
        </p:nvSpPr>
        <p:spPr>
          <a:xfrm>
            <a:off x="2614561" y="4626273"/>
            <a:ext cx="1167051"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DELIVERY</a:t>
            </a:r>
          </a:p>
        </p:txBody>
      </p:sp>
      <p:grpSp>
        <p:nvGrpSpPr>
          <p:cNvPr id="45" name="Group 44">
            <a:extLst>
              <a:ext uri="{FF2B5EF4-FFF2-40B4-BE49-F238E27FC236}">
                <a16:creationId xmlns:a16="http://schemas.microsoft.com/office/drawing/2014/main" id="{6F77F0B4-AB6A-10A3-499A-0BC098C00372}"/>
              </a:ext>
            </a:extLst>
          </p:cNvPr>
          <p:cNvGrpSpPr/>
          <p:nvPr/>
        </p:nvGrpSpPr>
        <p:grpSpPr>
          <a:xfrm>
            <a:off x="3815428" y="2845832"/>
            <a:ext cx="429768" cy="429768"/>
            <a:chOff x="10984545" y="3386354"/>
            <a:chExt cx="921591" cy="921591"/>
          </a:xfrm>
          <a:solidFill>
            <a:srgbClr val="000000">
              <a:alpha val="25098"/>
            </a:srgbClr>
          </a:solidFill>
        </p:grpSpPr>
        <p:sp>
          <p:nvSpPr>
            <p:cNvPr id="46" name="Oval 45">
              <a:extLst>
                <a:ext uri="{FF2B5EF4-FFF2-40B4-BE49-F238E27FC236}">
                  <a16:creationId xmlns:a16="http://schemas.microsoft.com/office/drawing/2014/main" id="{37DE8E1D-F417-C30B-2315-F1609CC13B70}"/>
                </a:ext>
              </a:extLst>
            </p:cNvPr>
            <p:cNvSpPr/>
            <p:nvPr/>
          </p:nvSpPr>
          <p:spPr>
            <a:xfrm>
              <a:off x="10984545" y="3386354"/>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47" name="Group 46">
              <a:extLst>
                <a:ext uri="{FF2B5EF4-FFF2-40B4-BE49-F238E27FC236}">
                  <a16:creationId xmlns:a16="http://schemas.microsoft.com/office/drawing/2014/main" id="{BCA654E8-6786-E8BE-9C0C-13BDDACE24D4}"/>
                </a:ext>
              </a:extLst>
            </p:cNvPr>
            <p:cNvGrpSpPr/>
            <p:nvPr/>
          </p:nvGrpSpPr>
          <p:grpSpPr>
            <a:xfrm>
              <a:off x="10987869" y="3531607"/>
              <a:ext cx="914942" cy="601181"/>
              <a:chOff x="169863" y="1258888"/>
              <a:chExt cx="6726238" cy="4419600"/>
            </a:xfrm>
            <a:grpFill/>
          </p:grpSpPr>
          <p:sp>
            <p:nvSpPr>
              <p:cNvPr id="48" name="Freeform 9">
                <a:extLst>
                  <a:ext uri="{FF2B5EF4-FFF2-40B4-BE49-F238E27FC236}">
                    <a16:creationId xmlns:a16="http://schemas.microsoft.com/office/drawing/2014/main" id="{EAEFCEF4-7B7D-7F4B-65CF-1BA90AE32533}"/>
                  </a:ext>
                </a:extLst>
              </p:cNvPr>
              <p:cNvSpPr>
                <a:spLocks/>
              </p:cNvSpPr>
              <p:nvPr/>
            </p:nvSpPr>
            <p:spPr bwMode="auto">
              <a:xfrm>
                <a:off x="169863" y="2882900"/>
                <a:ext cx="3533775" cy="2795588"/>
              </a:xfrm>
              <a:custGeom>
                <a:avLst/>
                <a:gdLst/>
                <a:ahLst/>
                <a:cxnLst>
                  <a:cxn ang="0">
                    <a:pos x="1018" y="0"/>
                  </a:cxn>
                  <a:cxn ang="0">
                    <a:pos x="1018" y="393"/>
                  </a:cxn>
                  <a:cxn ang="0">
                    <a:pos x="1135" y="397"/>
                  </a:cxn>
                  <a:cxn ang="0">
                    <a:pos x="1246" y="409"/>
                  </a:cxn>
                  <a:cxn ang="0">
                    <a:pos x="1348" y="431"/>
                  </a:cxn>
                  <a:cxn ang="0">
                    <a:pos x="1443" y="461"/>
                  </a:cxn>
                  <a:cxn ang="0">
                    <a:pos x="1529" y="497"/>
                  </a:cxn>
                  <a:cxn ang="0">
                    <a:pos x="1610" y="540"/>
                  </a:cxn>
                  <a:cxn ang="0">
                    <a:pos x="1685" y="590"/>
                  </a:cxn>
                  <a:cxn ang="0">
                    <a:pos x="1753" y="645"/>
                  </a:cxn>
                  <a:cxn ang="0">
                    <a:pos x="1816" y="701"/>
                  </a:cxn>
                  <a:cxn ang="0">
                    <a:pos x="1873" y="765"/>
                  </a:cxn>
                  <a:cxn ang="0">
                    <a:pos x="1923" y="831"/>
                  </a:cxn>
                  <a:cxn ang="0">
                    <a:pos x="1968" y="899"/>
                  </a:cxn>
                  <a:cxn ang="0">
                    <a:pos x="2011" y="967"/>
                  </a:cxn>
                  <a:cxn ang="0">
                    <a:pos x="2047" y="1037"/>
                  </a:cxn>
                  <a:cxn ang="0">
                    <a:pos x="2079" y="1110"/>
                  </a:cxn>
                  <a:cxn ang="0">
                    <a:pos x="2106" y="1180"/>
                  </a:cxn>
                  <a:cxn ang="0">
                    <a:pos x="2131" y="1248"/>
                  </a:cxn>
                  <a:cxn ang="0">
                    <a:pos x="2151" y="1316"/>
                  </a:cxn>
                  <a:cxn ang="0">
                    <a:pos x="2169" y="1382"/>
                  </a:cxn>
                  <a:cxn ang="0">
                    <a:pos x="2183" y="1446"/>
                  </a:cxn>
                  <a:cxn ang="0">
                    <a:pos x="2194" y="1505"/>
                  </a:cxn>
                  <a:cxn ang="0">
                    <a:pos x="2205" y="1559"/>
                  </a:cxn>
                  <a:cxn ang="0">
                    <a:pos x="2212" y="1609"/>
                  </a:cxn>
                  <a:cxn ang="0">
                    <a:pos x="2217" y="1652"/>
                  </a:cxn>
                  <a:cxn ang="0">
                    <a:pos x="2221" y="1691"/>
                  </a:cxn>
                  <a:cxn ang="0">
                    <a:pos x="2223" y="1720"/>
                  </a:cxn>
                  <a:cxn ang="0">
                    <a:pos x="2226" y="1743"/>
                  </a:cxn>
                  <a:cxn ang="0">
                    <a:pos x="2226" y="1761"/>
                  </a:cxn>
                  <a:cxn ang="0">
                    <a:pos x="1699" y="1761"/>
                  </a:cxn>
                  <a:cxn ang="0">
                    <a:pos x="1701" y="1659"/>
                  </a:cxn>
                  <a:cxn ang="0">
                    <a:pos x="1696" y="1564"/>
                  </a:cxn>
                  <a:cxn ang="0">
                    <a:pos x="1683" y="1478"/>
                  </a:cxn>
                  <a:cxn ang="0">
                    <a:pos x="1665" y="1400"/>
                  </a:cxn>
                  <a:cxn ang="0">
                    <a:pos x="1642" y="1328"/>
                  </a:cxn>
                  <a:cxn ang="0">
                    <a:pos x="1613" y="1264"/>
                  </a:cxn>
                  <a:cxn ang="0">
                    <a:pos x="1581" y="1205"/>
                  </a:cxn>
                  <a:cxn ang="0">
                    <a:pos x="1545" y="1155"/>
                  </a:cxn>
                  <a:cxn ang="0">
                    <a:pos x="1504" y="1110"/>
                  </a:cxn>
                  <a:cxn ang="0">
                    <a:pos x="1463" y="1069"/>
                  </a:cxn>
                  <a:cxn ang="0">
                    <a:pos x="1420" y="1033"/>
                  </a:cxn>
                  <a:cxn ang="0">
                    <a:pos x="1378" y="1003"/>
                  </a:cxn>
                  <a:cxn ang="0">
                    <a:pos x="1332" y="978"/>
                  </a:cxn>
                  <a:cxn ang="0">
                    <a:pos x="1289" y="956"/>
                  </a:cxn>
                  <a:cxn ang="0">
                    <a:pos x="1246" y="937"/>
                  </a:cxn>
                  <a:cxn ang="0">
                    <a:pos x="1206" y="924"/>
                  </a:cxn>
                  <a:cxn ang="0">
                    <a:pos x="1167" y="913"/>
                  </a:cxn>
                  <a:cxn ang="0">
                    <a:pos x="1131" y="903"/>
                  </a:cxn>
                  <a:cxn ang="0">
                    <a:pos x="1099" y="897"/>
                  </a:cxn>
                  <a:cxn ang="0">
                    <a:pos x="1072" y="892"/>
                  </a:cxn>
                  <a:cxn ang="0">
                    <a:pos x="1050" y="890"/>
                  </a:cxn>
                  <a:cxn ang="0">
                    <a:pos x="1031" y="888"/>
                  </a:cxn>
                  <a:cxn ang="0">
                    <a:pos x="1018" y="888"/>
                  </a:cxn>
                  <a:cxn ang="0">
                    <a:pos x="1018" y="1271"/>
                  </a:cxn>
                  <a:cxn ang="0">
                    <a:pos x="0" y="636"/>
                  </a:cxn>
                  <a:cxn ang="0">
                    <a:pos x="1018" y="0"/>
                  </a:cxn>
                </a:cxnLst>
                <a:rect l="0" t="0" r="r" b="b"/>
                <a:pathLst>
                  <a:path w="2226" h="1761">
                    <a:moveTo>
                      <a:pt x="1018" y="0"/>
                    </a:moveTo>
                    <a:lnTo>
                      <a:pt x="1018" y="393"/>
                    </a:lnTo>
                    <a:lnTo>
                      <a:pt x="1135" y="397"/>
                    </a:lnTo>
                    <a:lnTo>
                      <a:pt x="1246" y="409"/>
                    </a:lnTo>
                    <a:lnTo>
                      <a:pt x="1348" y="431"/>
                    </a:lnTo>
                    <a:lnTo>
                      <a:pt x="1443" y="461"/>
                    </a:lnTo>
                    <a:lnTo>
                      <a:pt x="1529" y="497"/>
                    </a:lnTo>
                    <a:lnTo>
                      <a:pt x="1610" y="540"/>
                    </a:lnTo>
                    <a:lnTo>
                      <a:pt x="1685" y="590"/>
                    </a:lnTo>
                    <a:lnTo>
                      <a:pt x="1753" y="645"/>
                    </a:lnTo>
                    <a:lnTo>
                      <a:pt x="1816" y="701"/>
                    </a:lnTo>
                    <a:lnTo>
                      <a:pt x="1873" y="765"/>
                    </a:lnTo>
                    <a:lnTo>
                      <a:pt x="1923" y="831"/>
                    </a:lnTo>
                    <a:lnTo>
                      <a:pt x="1968" y="899"/>
                    </a:lnTo>
                    <a:lnTo>
                      <a:pt x="2011" y="967"/>
                    </a:lnTo>
                    <a:lnTo>
                      <a:pt x="2047" y="1037"/>
                    </a:lnTo>
                    <a:lnTo>
                      <a:pt x="2079" y="1110"/>
                    </a:lnTo>
                    <a:lnTo>
                      <a:pt x="2106" y="1180"/>
                    </a:lnTo>
                    <a:lnTo>
                      <a:pt x="2131" y="1248"/>
                    </a:lnTo>
                    <a:lnTo>
                      <a:pt x="2151" y="1316"/>
                    </a:lnTo>
                    <a:lnTo>
                      <a:pt x="2169" y="1382"/>
                    </a:lnTo>
                    <a:lnTo>
                      <a:pt x="2183" y="1446"/>
                    </a:lnTo>
                    <a:lnTo>
                      <a:pt x="2194" y="1505"/>
                    </a:lnTo>
                    <a:lnTo>
                      <a:pt x="2205" y="1559"/>
                    </a:lnTo>
                    <a:lnTo>
                      <a:pt x="2212" y="1609"/>
                    </a:lnTo>
                    <a:lnTo>
                      <a:pt x="2217" y="1652"/>
                    </a:lnTo>
                    <a:lnTo>
                      <a:pt x="2221" y="1691"/>
                    </a:lnTo>
                    <a:lnTo>
                      <a:pt x="2223" y="1720"/>
                    </a:lnTo>
                    <a:lnTo>
                      <a:pt x="2226" y="1743"/>
                    </a:lnTo>
                    <a:lnTo>
                      <a:pt x="2226" y="1761"/>
                    </a:lnTo>
                    <a:lnTo>
                      <a:pt x="1699" y="1761"/>
                    </a:lnTo>
                    <a:lnTo>
                      <a:pt x="1701" y="1659"/>
                    </a:lnTo>
                    <a:lnTo>
                      <a:pt x="1696" y="1564"/>
                    </a:lnTo>
                    <a:lnTo>
                      <a:pt x="1683" y="1478"/>
                    </a:lnTo>
                    <a:lnTo>
                      <a:pt x="1665" y="1400"/>
                    </a:lnTo>
                    <a:lnTo>
                      <a:pt x="1642" y="1328"/>
                    </a:lnTo>
                    <a:lnTo>
                      <a:pt x="1613" y="1264"/>
                    </a:lnTo>
                    <a:lnTo>
                      <a:pt x="1581" y="1205"/>
                    </a:lnTo>
                    <a:lnTo>
                      <a:pt x="1545" y="1155"/>
                    </a:lnTo>
                    <a:lnTo>
                      <a:pt x="1504" y="1110"/>
                    </a:lnTo>
                    <a:lnTo>
                      <a:pt x="1463" y="1069"/>
                    </a:lnTo>
                    <a:lnTo>
                      <a:pt x="1420" y="1033"/>
                    </a:lnTo>
                    <a:lnTo>
                      <a:pt x="1378" y="1003"/>
                    </a:lnTo>
                    <a:lnTo>
                      <a:pt x="1332" y="978"/>
                    </a:lnTo>
                    <a:lnTo>
                      <a:pt x="1289" y="956"/>
                    </a:lnTo>
                    <a:lnTo>
                      <a:pt x="1246" y="937"/>
                    </a:lnTo>
                    <a:lnTo>
                      <a:pt x="1206" y="924"/>
                    </a:lnTo>
                    <a:lnTo>
                      <a:pt x="1167" y="913"/>
                    </a:lnTo>
                    <a:lnTo>
                      <a:pt x="1131" y="903"/>
                    </a:lnTo>
                    <a:lnTo>
                      <a:pt x="1099" y="897"/>
                    </a:lnTo>
                    <a:lnTo>
                      <a:pt x="1072" y="892"/>
                    </a:lnTo>
                    <a:lnTo>
                      <a:pt x="1050" y="890"/>
                    </a:lnTo>
                    <a:lnTo>
                      <a:pt x="1031" y="888"/>
                    </a:lnTo>
                    <a:lnTo>
                      <a:pt x="1018" y="888"/>
                    </a:lnTo>
                    <a:lnTo>
                      <a:pt x="1018" y="1271"/>
                    </a:lnTo>
                    <a:lnTo>
                      <a:pt x="0" y="636"/>
                    </a:lnTo>
                    <a:lnTo>
                      <a:pt x="1018"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49" name="Freeform 10">
                <a:extLst>
                  <a:ext uri="{FF2B5EF4-FFF2-40B4-BE49-F238E27FC236}">
                    <a16:creationId xmlns:a16="http://schemas.microsoft.com/office/drawing/2014/main" id="{68347C45-6C99-8943-972B-624394A5FFBE}"/>
                  </a:ext>
                </a:extLst>
              </p:cNvPr>
              <p:cNvSpPr>
                <a:spLocks/>
              </p:cNvSpPr>
              <p:nvPr/>
            </p:nvSpPr>
            <p:spPr bwMode="auto">
              <a:xfrm>
                <a:off x="3362326" y="2882900"/>
                <a:ext cx="3533775" cy="2795588"/>
              </a:xfrm>
              <a:custGeom>
                <a:avLst/>
                <a:gdLst/>
                <a:ahLst/>
                <a:cxnLst>
                  <a:cxn ang="0">
                    <a:pos x="1208" y="0"/>
                  </a:cxn>
                  <a:cxn ang="0">
                    <a:pos x="2226" y="636"/>
                  </a:cxn>
                  <a:cxn ang="0">
                    <a:pos x="1208" y="1271"/>
                  </a:cxn>
                  <a:cxn ang="0">
                    <a:pos x="1208" y="888"/>
                  </a:cxn>
                  <a:cxn ang="0">
                    <a:pos x="1194" y="888"/>
                  </a:cxn>
                  <a:cxn ang="0">
                    <a:pos x="1176" y="890"/>
                  </a:cxn>
                  <a:cxn ang="0">
                    <a:pos x="1153" y="892"/>
                  </a:cxn>
                  <a:cxn ang="0">
                    <a:pos x="1126" y="897"/>
                  </a:cxn>
                  <a:cxn ang="0">
                    <a:pos x="1095" y="903"/>
                  </a:cxn>
                  <a:cxn ang="0">
                    <a:pos x="1058" y="913"/>
                  </a:cxn>
                  <a:cxn ang="0">
                    <a:pos x="1020" y="924"/>
                  </a:cxn>
                  <a:cxn ang="0">
                    <a:pos x="979" y="937"/>
                  </a:cxn>
                  <a:cxn ang="0">
                    <a:pos x="936" y="956"/>
                  </a:cxn>
                  <a:cxn ang="0">
                    <a:pos x="893" y="978"/>
                  </a:cxn>
                  <a:cxn ang="0">
                    <a:pos x="850" y="1003"/>
                  </a:cxn>
                  <a:cxn ang="0">
                    <a:pos x="805" y="1033"/>
                  </a:cxn>
                  <a:cxn ang="0">
                    <a:pos x="762" y="1069"/>
                  </a:cxn>
                  <a:cxn ang="0">
                    <a:pos x="721" y="1110"/>
                  </a:cxn>
                  <a:cxn ang="0">
                    <a:pos x="683" y="1155"/>
                  </a:cxn>
                  <a:cxn ang="0">
                    <a:pos x="647" y="1205"/>
                  </a:cxn>
                  <a:cxn ang="0">
                    <a:pos x="613" y="1264"/>
                  </a:cxn>
                  <a:cxn ang="0">
                    <a:pos x="586" y="1328"/>
                  </a:cxn>
                  <a:cxn ang="0">
                    <a:pos x="561" y="1400"/>
                  </a:cxn>
                  <a:cxn ang="0">
                    <a:pos x="543" y="1478"/>
                  </a:cxn>
                  <a:cxn ang="0">
                    <a:pos x="531" y="1564"/>
                  </a:cxn>
                  <a:cxn ang="0">
                    <a:pos x="525" y="1659"/>
                  </a:cxn>
                  <a:cxn ang="0">
                    <a:pos x="527" y="1761"/>
                  </a:cxn>
                  <a:cxn ang="0">
                    <a:pos x="0" y="1761"/>
                  </a:cxn>
                  <a:cxn ang="0">
                    <a:pos x="0" y="1743"/>
                  </a:cxn>
                  <a:cxn ang="0">
                    <a:pos x="2" y="1720"/>
                  </a:cxn>
                  <a:cxn ang="0">
                    <a:pos x="4" y="1691"/>
                  </a:cxn>
                  <a:cxn ang="0">
                    <a:pos x="9" y="1652"/>
                  </a:cxn>
                  <a:cxn ang="0">
                    <a:pos x="13" y="1609"/>
                  </a:cxn>
                  <a:cxn ang="0">
                    <a:pos x="20" y="1559"/>
                  </a:cxn>
                  <a:cxn ang="0">
                    <a:pos x="32" y="1505"/>
                  </a:cxn>
                  <a:cxn ang="0">
                    <a:pos x="43" y="1446"/>
                  </a:cxn>
                  <a:cxn ang="0">
                    <a:pos x="56" y="1382"/>
                  </a:cxn>
                  <a:cxn ang="0">
                    <a:pos x="74" y="1316"/>
                  </a:cxn>
                  <a:cxn ang="0">
                    <a:pos x="95" y="1248"/>
                  </a:cxn>
                  <a:cxn ang="0">
                    <a:pos x="120" y="1180"/>
                  </a:cxn>
                  <a:cxn ang="0">
                    <a:pos x="147" y="1110"/>
                  </a:cxn>
                  <a:cxn ang="0">
                    <a:pos x="179" y="1037"/>
                  </a:cxn>
                  <a:cxn ang="0">
                    <a:pos x="215" y="967"/>
                  </a:cxn>
                  <a:cxn ang="0">
                    <a:pos x="258" y="899"/>
                  </a:cxn>
                  <a:cxn ang="0">
                    <a:pos x="303" y="831"/>
                  </a:cxn>
                  <a:cxn ang="0">
                    <a:pos x="353" y="765"/>
                  </a:cxn>
                  <a:cxn ang="0">
                    <a:pos x="409" y="701"/>
                  </a:cxn>
                  <a:cxn ang="0">
                    <a:pos x="473" y="645"/>
                  </a:cxn>
                  <a:cxn ang="0">
                    <a:pos x="540" y="590"/>
                  </a:cxn>
                  <a:cxn ang="0">
                    <a:pos x="615" y="540"/>
                  </a:cxn>
                  <a:cxn ang="0">
                    <a:pos x="696" y="497"/>
                  </a:cxn>
                  <a:cxn ang="0">
                    <a:pos x="782" y="461"/>
                  </a:cxn>
                  <a:cxn ang="0">
                    <a:pos x="877" y="431"/>
                  </a:cxn>
                  <a:cxn ang="0">
                    <a:pos x="979" y="409"/>
                  </a:cxn>
                  <a:cxn ang="0">
                    <a:pos x="1090" y="397"/>
                  </a:cxn>
                  <a:cxn ang="0">
                    <a:pos x="1208" y="393"/>
                  </a:cxn>
                  <a:cxn ang="0">
                    <a:pos x="1208" y="0"/>
                  </a:cxn>
                </a:cxnLst>
                <a:rect l="0" t="0" r="r" b="b"/>
                <a:pathLst>
                  <a:path w="2226" h="1761">
                    <a:moveTo>
                      <a:pt x="1208" y="0"/>
                    </a:moveTo>
                    <a:lnTo>
                      <a:pt x="2226" y="636"/>
                    </a:lnTo>
                    <a:lnTo>
                      <a:pt x="1208" y="1271"/>
                    </a:lnTo>
                    <a:lnTo>
                      <a:pt x="1208" y="888"/>
                    </a:lnTo>
                    <a:lnTo>
                      <a:pt x="1194" y="888"/>
                    </a:lnTo>
                    <a:lnTo>
                      <a:pt x="1176" y="890"/>
                    </a:lnTo>
                    <a:lnTo>
                      <a:pt x="1153" y="892"/>
                    </a:lnTo>
                    <a:lnTo>
                      <a:pt x="1126" y="897"/>
                    </a:lnTo>
                    <a:lnTo>
                      <a:pt x="1095" y="903"/>
                    </a:lnTo>
                    <a:lnTo>
                      <a:pt x="1058" y="913"/>
                    </a:lnTo>
                    <a:lnTo>
                      <a:pt x="1020" y="924"/>
                    </a:lnTo>
                    <a:lnTo>
                      <a:pt x="979" y="937"/>
                    </a:lnTo>
                    <a:lnTo>
                      <a:pt x="936" y="956"/>
                    </a:lnTo>
                    <a:lnTo>
                      <a:pt x="893" y="978"/>
                    </a:lnTo>
                    <a:lnTo>
                      <a:pt x="850" y="1003"/>
                    </a:lnTo>
                    <a:lnTo>
                      <a:pt x="805" y="1033"/>
                    </a:lnTo>
                    <a:lnTo>
                      <a:pt x="762" y="1069"/>
                    </a:lnTo>
                    <a:lnTo>
                      <a:pt x="721" y="1110"/>
                    </a:lnTo>
                    <a:lnTo>
                      <a:pt x="683" y="1155"/>
                    </a:lnTo>
                    <a:lnTo>
                      <a:pt x="647" y="1205"/>
                    </a:lnTo>
                    <a:lnTo>
                      <a:pt x="613" y="1264"/>
                    </a:lnTo>
                    <a:lnTo>
                      <a:pt x="586" y="1328"/>
                    </a:lnTo>
                    <a:lnTo>
                      <a:pt x="561" y="1400"/>
                    </a:lnTo>
                    <a:lnTo>
                      <a:pt x="543" y="1478"/>
                    </a:lnTo>
                    <a:lnTo>
                      <a:pt x="531" y="1564"/>
                    </a:lnTo>
                    <a:lnTo>
                      <a:pt x="525" y="1659"/>
                    </a:lnTo>
                    <a:lnTo>
                      <a:pt x="527" y="1761"/>
                    </a:lnTo>
                    <a:lnTo>
                      <a:pt x="0" y="1761"/>
                    </a:lnTo>
                    <a:lnTo>
                      <a:pt x="0" y="1743"/>
                    </a:lnTo>
                    <a:lnTo>
                      <a:pt x="2" y="1720"/>
                    </a:lnTo>
                    <a:lnTo>
                      <a:pt x="4" y="1691"/>
                    </a:lnTo>
                    <a:lnTo>
                      <a:pt x="9" y="1652"/>
                    </a:lnTo>
                    <a:lnTo>
                      <a:pt x="13" y="1609"/>
                    </a:lnTo>
                    <a:lnTo>
                      <a:pt x="20" y="1559"/>
                    </a:lnTo>
                    <a:lnTo>
                      <a:pt x="32" y="1505"/>
                    </a:lnTo>
                    <a:lnTo>
                      <a:pt x="43" y="1446"/>
                    </a:lnTo>
                    <a:lnTo>
                      <a:pt x="56" y="1382"/>
                    </a:lnTo>
                    <a:lnTo>
                      <a:pt x="74" y="1316"/>
                    </a:lnTo>
                    <a:lnTo>
                      <a:pt x="95" y="1248"/>
                    </a:lnTo>
                    <a:lnTo>
                      <a:pt x="120" y="1180"/>
                    </a:lnTo>
                    <a:lnTo>
                      <a:pt x="147" y="1110"/>
                    </a:lnTo>
                    <a:lnTo>
                      <a:pt x="179" y="1037"/>
                    </a:lnTo>
                    <a:lnTo>
                      <a:pt x="215" y="967"/>
                    </a:lnTo>
                    <a:lnTo>
                      <a:pt x="258" y="899"/>
                    </a:lnTo>
                    <a:lnTo>
                      <a:pt x="303" y="831"/>
                    </a:lnTo>
                    <a:lnTo>
                      <a:pt x="353" y="765"/>
                    </a:lnTo>
                    <a:lnTo>
                      <a:pt x="409" y="701"/>
                    </a:lnTo>
                    <a:lnTo>
                      <a:pt x="473" y="645"/>
                    </a:lnTo>
                    <a:lnTo>
                      <a:pt x="540" y="590"/>
                    </a:lnTo>
                    <a:lnTo>
                      <a:pt x="615" y="540"/>
                    </a:lnTo>
                    <a:lnTo>
                      <a:pt x="696" y="497"/>
                    </a:lnTo>
                    <a:lnTo>
                      <a:pt x="782" y="461"/>
                    </a:lnTo>
                    <a:lnTo>
                      <a:pt x="877" y="431"/>
                    </a:lnTo>
                    <a:lnTo>
                      <a:pt x="979" y="409"/>
                    </a:lnTo>
                    <a:lnTo>
                      <a:pt x="1090" y="397"/>
                    </a:lnTo>
                    <a:lnTo>
                      <a:pt x="1208" y="393"/>
                    </a:lnTo>
                    <a:lnTo>
                      <a:pt x="1208"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0" name="Freeform 11">
                <a:extLst>
                  <a:ext uri="{FF2B5EF4-FFF2-40B4-BE49-F238E27FC236}">
                    <a16:creationId xmlns:a16="http://schemas.microsoft.com/office/drawing/2014/main" id="{D173D669-E9EF-C759-1884-1CFA71698CA7}"/>
                  </a:ext>
                </a:extLst>
              </p:cNvPr>
              <p:cNvSpPr>
                <a:spLocks/>
              </p:cNvSpPr>
              <p:nvPr/>
            </p:nvSpPr>
            <p:spPr bwMode="auto">
              <a:xfrm>
                <a:off x="2551113" y="1258888"/>
                <a:ext cx="2009775" cy="4419600"/>
              </a:xfrm>
              <a:custGeom>
                <a:avLst/>
                <a:gdLst/>
                <a:ahLst/>
                <a:cxnLst>
                  <a:cxn ang="0">
                    <a:pos x="633" y="0"/>
                  </a:cxn>
                  <a:cxn ang="0">
                    <a:pos x="950" y="510"/>
                  </a:cxn>
                  <a:cxn ang="0">
                    <a:pos x="1266" y="1023"/>
                  </a:cxn>
                  <a:cxn ang="0">
                    <a:pos x="918" y="1023"/>
                  </a:cxn>
                  <a:cxn ang="0">
                    <a:pos x="918" y="2784"/>
                  </a:cxn>
                  <a:cxn ang="0">
                    <a:pos x="321" y="2784"/>
                  </a:cxn>
                  <a:cxn ang="0">
                    <a:pos x="321" y="1023"/>
                  </a:cxn>
                  <a:cxn ang="0">
                    <a:pos x="0" y="1023"/>
                  </a:cxn>
                  <a:cxn ang="0">
                    <a:pos x="316" y="510"/>
                  </a:cxn>
                  <a:cxn ang="0">
                    <a:pos x="633" y="0"/>
                  </a:cxn>
                </a:cxnLst>
                <a:rect l="0" t="0" r="r" b="b"/>
                <a:pathLst>
                  <a:path w="1266" h="2784">
                    <a:moveTo>
                      <a:pt x="633" y="0"/>
                    </a:moveTo>
                    <a:lnTo>
                      <a:pt x="950" y="510"/>
                    </a:lnTo>
                    <a:lnTo>
                      <a:pt x="1266" y="1023"/>
                    </a:lnTo>
                    <a:lnTo>
                      <a:pt x="918" y="1023"/>
                    </a:lnTo>
                    <a:lnTo>
                      <a:pt x="918" y="2784"/>
                    </a:lnTo>
                    <a:lnTo>
                      <a:pt x="321" y="2784"/>
                    </a:lnTo>
                    <a:lnTo>
                      <a:pt x="321" y="1023"/>
                    </a:lnTo>
                    <a:lnTo>
                      <a:pt x="0" y="1023"/>
                    </a:lnTo>
                    <a:lnTo>
                      <a:pt x="316" y="510"/>
                    </a:lnTo>
                    <a:lnTo>
                      <a:pt x="633" y="0"/>
                    </a:lnTo>
                    <a:close/>
                  </a:path>
                </a:pathLst>
              </a:custGeom>
              <a:grpFill/>
              <a:ln w="1905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grpSp>
      </p:grpSp>
      <p:grpSp>
        <p:nvGrpSpPr>
          <p:cNvPr id="51" name="Group 50">
            <a:extLst>
              <a:ext uri="{FF2B5EF4-FFF2-40B4-BE49-F238E27FC236}">
                <a16:creationId xmlns:a16="http://schemas.microsoft.com/office/drawing/2014/main" id="{A7AFBB20-5013-5A04-0F82-DE3D1C927A9A}"/>
              </a:ext>
            </a:extLst>
          </p:cNvPr>
          <p:cNvGrpSpPr/>
          <p:nvPr/>
        </p:nvGrpSpPr>
        <p:grpSpPr>
          <a:xfrm>
            <a:off x="3815428" y="3411363"/>
            <a:ext cx="429768" cy="429768"/>
            <a:chOff x="3288867" y="3754651"/>
            <a:chExt cx="921591" cy="921591"/>
          </a:xfrm>
          <a:solidFill>
            <a:srgbClr val="000000">
              <a:alpha val="25098"/>
            </a:srgbClr>
          </a:solidFill>
        </p:grpSpPr>
        <p:sp>
          <p:nvSpPr>
            <p:cNvPr id="52" name="Oval 51">
              <a:extLst>
                <a:ext uri="{FF2B5EF4-FFF2-40B4-BE49-F238E27FC236}">
                  <a16:creationId xmlns:a16="http://schemas.microsoft.com/office/drawing/2014/main" id="{525AFB85-BFFC-AAC8-601A-EEC6558506A2}"/>
                </a:ext>
              </a:extLst>
            </p:cNvPr>
            <p:cNvSpPr/>
            <p:nvPr/>
          </p:nvSpPr>
          <p:spPr>
            <a:xfrm>
              <a:off x="3288867" y="3754651"/>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53" name="Group 52">
              <a:extLst>
                <a:ext uri="{FF2B5EF4-FFF2-40B4-BE49-F238E27FC236}">
                  <a16:creationId xmlns:a16="http://schemas.microsoft.com/office/drawing/2014/main" id="{0EDCE1FC-840A-17C2-2133-9913D23E8D14}"/>
                </a:ext>
              </a:extLst>
            </p:cNvPr>
            <p:cNvGrpSpPr/>
            <p:nvPr/>
          </p:nvGrpSpPr>
          <p:grpSpPr>
            <a:xfrm>
              <a:off x="3416630" y="3873828"/>
              <a:ext cx="698078" cy="698933"/>
              <a:chOff x="2489457" y="1295400"/>
              <a:chExt cx="4020998" cy="4025918"/>
            </a:xfrm>
            <a:grpFill/>
          </p:grpSpPr>
          <p:sp>
            <p:nvSpPr>
              <p:cNvPr id="54" name="Freeform 6">
                <a:extLst>
                  <a:ext uri="{FF2B5EF4-FFF2-40B4-BE49-F238E27FC236}">
                    <a16:creationId xmlns:a16="http://schemas.microsoft.com/office/drawing/2014/main" id="{F698AEB7-8B8E-27BD-B563-F34DFF5023A4}"/>
                  </a:ext>
                </a:extLst>
              </p:cNvPr>
              <p:cNvSpPr>
                <a:spLocks/>
              </p:cNvSpPr>
              <p:nvPr/>
            </p:nvSpPr>
            <p:spPr bwMode="auto">
              <a:xfrm>
                <a:off x="4080795" y="3321483"/>
                <a:ext cx="1996553" cy="1999835"/>
              </a:xfrm>
              <a:custGeom>
                <a:avLst/>
                <a:gdLst/>
                <a:ahLst/>
                <a:cxnLst>
                  <a:cxn ang="0">
                    <a:pos x="636" y="3"/>
                  </a:cxn>
                  <a:cxn ang="0">
                    <a:pos x="653" y="16"/>
                  </a:cxn>
                  <a:cxn ang="0">
                    <a:pos x="652" y="58"/>
                  </a:cxn>
                  <a:cxn ang="0">
                    <a:pos x="639" y="92"/>
                  </a:cxn>
                  <a:cxn ang="0">
                    <a:pos x="627" y="140"/>
                  </a:cxn>
                  <a:cxn ang="0">
                    <a:pos x="642" y="207"/>
                  </a:cxn>
                  <a:cxn ang="0">
                    <a:pos x="694" y="255"/>
                  </a:cxn>
                  <a:cxn ang="0">
                    <a:pos x="763" y="263"/>
                  </a:cxn>
                  <a:cxn ang="0">
                    <a:pos x="835" y="215"/>
                  </a:cxn>
                  <a:cxn ang="0">
                    <a:pos x="854" y="140"/>
                  </a:cxn>
                  <a:cxn ang="0">
                    <a:pos x="841" y="92"/>
                  </a:cxn>
                  <a:cxn ang="0">
                    <a:pos x="829" y="58"/>
                  </a:cxn>
                  <a:cxn ang="0">
                    <a:pos x="824" y="24"/>
                  </a:cxn>
                  <a:cxn ang="0">
                    <a:pos x="852" y="1"/>
                  </a:cxn>
                  <a:cxn ang="0">
                    <a:pos x="1215" y="66"/>
                  </a:cxn>
                  <a:cxn ang="0">
                    <a:pos x="1202" y="387"/>
                  </a:cxn>
                  <a:cxn ang="0">
                    <a:pos x="1159" y="390"/>
                  </a:cxn>
                  <a:cxn ang="0">
                    <a:pos x="1134" y="380"/>
                  </a:cxn>
                  <a:cxn ang="0">
                    <a:pos x="1087" y="366"/>
                  </a:cxn>
                  <a:cxn ang="0">
                    <a:pos x="1020" y="372"/>
                  </a:cxn>
                  <a:cxn ang="0">
                    <a:pos x="960" y="433"/>
                  </a:cxn>
                  <a:cxn ang="0">
                    <a:pos x="960" y="522"/>
                  </a:cxn>
                  <a:cxn ang="0">
                    <a:pos x="1020" y="583"/>
                  </a:cxn>
                  <a:cxn ang="0">
                    <a:pos x="1087" y="589"/>
                  </a:cxn>
                  <a:cxn ang="0">
                    <a:pos x="1134" y="575"/>
                  </a:cxn>
                  <a:cxn ang="0">
                    <a:pos x="1159" y="564"/>
                  </a:cxn>
                  <a:cxn ang="0">
                    <a:pos x="1202" y="567"/>
                  </a:cxn>
                  <a:cxn ang="0">
                    <a:pos x="1215" y="890"/>
                  </a:cxn>
                  <a:cxn ang="0">
                    <a:pos x="848" y="956"/>
                  </a:cxn>
                  <a:cxn ang="0">
                    <a:pos x="808" y="990"/>
                  </a:cxn>
                  <a:cxn ang="0">
                    <a:pos x="812" y="1034"/>
                  </a:cxn>
                  <a:cxn ang="0">
                    <a:pos x="830" y="1084"/>
                  </a:cxn>
                  <a:cxn ang="0">
                    <a:pos x="836" y="1140"/>
                  </a:cxn>
                  <a:cxn ang="0">
                    <a:pos x="809" y="1191"/>
                  </a:cxn>
                  <a:cxn ang="0">
                    <a:pos x="740" y="1219"/>
                  </a:cxn>
                  <a:cxn ang="0">
                    <a:pos x="671" y="1191"/>
                  </a:cxn>
                  <a:cxn ang="0">
                    <a:pos x="649" y="1156"/>
                  </a:cxn>
                  <a:cxn ang="0">
                    <a:pos x="646" y="1098"/>
                  </a:cxn>
                  <a:cxn ang="0">
                    <a:pos x="664" y="1044"/>
                  </a:cxn>
                  <a:cxn ang="0">
                    <a:pos x="675" y="1003"/>
                  </a:cxn>
                  <a:cxn ang="0">
                    <a:pos x="647" y="960"/>
                  </a:cxn>
                  <a:cxn ang="0">
                    <a:pos x="264" y="601"/>
                  </a:cxn>
                  <a:cxn ang="0">
                    <a:pos x="240" y="550"/>
                  </a:cxn>
                  <a:cxn ang="0">
                    <a:pos x="185" y="549"/>
                  </a:cxn>
                  <a:cxn ang="0">
                    <a:pos x="162" y="558"/>
                  </a:cxn>
                  <a:cxn ang="0">
                    <a:pos x="118" y="572"/>
                  </a:cxn>
                  <a:cxn ang="0">
                    <a:pos x="60" y="568"/>
                  </a:cxn>
                  <a:cxn ang="0">
                    <a:pos x="7" y="515"/>
                  </a:cxn>
                  <a:cxn ang="0">
                    <a:pos x="5" y="446"/>
                  </a:cxn>
                  <a:cxn ang="0">
                    <a:pos x="45" y="395"/>
                  </a:cxn>
                  <a:cxn ang="0">
                    <a:pos x="107" y="380"/>
                  </a:cxn>
                  <a:cxn ang="0">
                    <a:pos x="151" y="392"/>
                  </a:cxn>
                  <a:cxn ang="0">
                    <a:pos x="182" y="405"/>
                  </a:cxn>
                  <a:cxn ang="0">
                    <a:pos x="224" y="411"/>
                  </a:cxn>
                  <a:cxn ang="0">
                    <a:pos x="257" y="384"/>
                  </a:cxn>
                </a:cxnLst>
                <a:rect l="0" t="0" r="r" b="b"/>
                <a:pathLst>
                  <a:path w="1217" h="1219">
                    <a:moveTo>
                      <a:pt x="264" y="0"/>
                    </a:moveTo>
                    <a:lnTo>
                      <a:pt x="617" y="0"/>
                    </a:lnTo>
                    <a:lnTo>
                      <a:pt x="627" y="1"/>
                    </a:lnTo>
                    <a:lnTo>
                      <a:pt x="636" y="3"/>
                    </a:lnTo>
                    <a:lnTo>
                      <a:pt x="646" y="8"/>
                    </a:lnTo>
                    <a:lnTo>
                      <a:pt x="649" y="11"/>
                    </a:lnTo>
                    <a:lnTo>
                      <a:pt x="651" y="13"/>
                    </a:lnTo>
                    <a:lnTo>
                      <a:pt x="653" y="16"/>
                    </a:lnTo>
                    <a:lnTo>
                      <a:pt x="656" y="24"/>
                    </a:lnTo>
                    <a:lnTo>
                      <a:pt x="658" y="34"/>
                    </a:lnTo>
                    <a:lnTo>
                      <a:pt x="656" y="45"/>
                    </a:lnTo>
                    <a:lnTo>
                      <a:pt x="652" y="58"/>
                    </a:lnTo>
                    <a:lnTo>
                      <a:pt x="650" y="63"/>
                    </a:lnTo>
                    <a:lnTo>
                      <a:pt x="647" y="72"/>
                    </a:lnTo>
                    <a:lnTo>
                      <a:pt x="643" y="81"/>
                    </a:lnTo>
                    <a:lnTo>
                      <a:pt x="639" y="92"/>
                    </a:lnTo>
                    <a:lnTo>
                      <a:pt x="635" y="104"/>
                    </a:lnTo>
                    <a:lnTo>
                      <a:pt x="632" y="116"/>
                    </a:lnTo>
                    <a:lnTo>
                      <a:pt x="629" y="129"/>
                    </a:lnTo>
                    <a:lnTo>
                      <a:pt x="627" y="140"/>
                    </a:lnTo>
                    <a:lnTo>
                      <a:pt x="626" y="151"/>
                    </a:lnTo>
                    <a:lnTo>
                      <a:pt x="627" y="171"/>
                    </a:lnTo>
                    <a:lnTo>
                      <a:pt x="633" y="189"/>
                    </a:lnTo>
                    <a:lnTo>
                      <a:pt x="642" y="207"/>
                    </a:lnTo>
                    <a:lnTo>
                      <a:pt x="652" y="223"/>
                    </a:lnTo>
                    <a:lnTo>
                      <a:pt x="665" y="237"/>
                    </a:lnTo>
                    <a:lnTo>
                      <a:pt x="681" y="248"/>
                    </a:lnTo>
                    <a:lnTo>
                      <a:pt x="694" y="255"/>
                    </a:lnTo>
                    <a:lnTo>
                      <a:pt x="709" y="261"/>
                    </a:lnTo>
                    <a:lnTo>
                      <a:pt x="725" y="264"/>
                    </a:lnTo>
                    <a:lnTo>
                      <a:pt x="740" y="265"/>
                    </a:lnTo>
                    <a:lnTo>
                      <a:pt x="763" y="263"/>
                    </a:lnTo>
                    <a:lnTo>
                      <a:pt x="785" y="256"/>
                    </a:lnTo>
                    <a:lnTo>
                      <a:pt x="804" y="246"/>
                    </a:lnTo>
                    <a:lnTo>
                      <a:pt x="821" y="232"/>
                    </a:lnTo>
                    <a:lnTo>
                      <a:pt x="835" y="215"/>
                    </a:lnTo>
                    <a:lnTo>
                      <a:pt x="846" y="195"/>
                    </a:lnTo>
                    <a:lnTo>
                      <a:pt x="853" y="174"/>
                    </a:lnTo>
                    <a:lnTo>
                      <a:pt x="855" y="151"/>
                    </a:lnTo>
                    <a:lnTo>
                      <a:pt x="854" y="140"/>
                    </a:lnTo>
                    <a:lnTo>
                      <a:pt x="852" y="129"/>
                    </a:lnTo>
                    <a:lnTo>
                      <a:pt x="849" y="116"/>
                    </a:lnTo>
                    <a:lnTo>
                      <a:pt x="846" y="104"/>
                    </a:lnTo>
                    <a:lnTo>
                      <a:pt x="841" y="92"/>
                    </a:lnTo>
                    <a:lnTo>
                      <a:pt x="838" y="81"/>
                    </a:lnTo>
                    <a:lnTo>
                      <a:pt x="834" y="72"/>
                    </a:lnTo>
                    <a:lnTo>
                      <a:pt x="831" y="63"/>
                    </a:lnTo>
                    <a:lnTo>
                      <a:pt x="829" y="58"/>
                    </a:lnTo>
                    <a:lnTo>
                      <a:pt x="827" y="56"/>
                    </a:lnTo>
                    <a:lnTo>
                      <a:pt x="824" y="45"/>
                    </a:lnTo>
                    <a:lnTo>
                      <a:pt x="822" y="34"/>
                    </a:lnTo>
                    <a:lnTo>
                      <a:pt x="824" y="24"/>
                    </a:lnTo>
                    <a:lnTo>
                      <a:pt x="827" y="16"/>
                    </a:lnTo>
                    <a:lnTo>
                      <a:pt x="833" y="9"/>
                    </a:lnTo>
                    <a:lnTo>
                      <a:pt x="842" y="5"/>
                    </a:lnTo>
                    <a:lnTo>
                      <a:pt x="852" y="1"/>
                    </a:lnTo>
                    <a:lnTo>
                      <a:pt x="864" y="0"/>
                    </a:lnTo>
                    <a:lnTo>
                      <a:pt x="1217" y="0"/>
                    </a:lnTo>
                    <a:lnTo>
                      <a:pt x="1217" y="49"/>
                    </a:lnTo>
                    <a:lnTo>
                      <a:pt x="1215" y="66"/>
                    </a:lnTo>
                    <a:lnTo>
                      <a:pt x="1215" y="354"/>
                    </a:lnTo>
                    <a:lnTo>
                      <a:pt x="1214" y="368"/>
                    </a:lnTo>
                    <a:lnTo>
                      <a:pt x="1209" y="379"/>
                    </a:lnTo>
                    <a:lnTo>
                      <a:pt x="1202" y="387"/>
                    </a:lnTo>
                    <a:lnTo>
                      <a:pt x="1193" y="393"/>
                    </a:lnTo>
                    <a:lnTo>
                      <a:pt x="1181" y="395"/>
                    </a:lnTo>
                    <a:lnTo>
                      <a:pt x="1171" y="394"/>
                    </a:lnTo>
                    <a:lnTo>
                      <a:pt x="1159" y="390"/>
                    </a:lnTo>
                    <a:lnTo>
                      <a:pt x="1157" y="389"/>
                    </a:lnTo>
                    <a:lnTo>
                      <a:pt x="1152" y="386"/>
                    </a:lnTo>
                    <a:lnTo>
                      <a:pt x="1144" y="383"/>
                    </a:lnTo>
                    <a:lnTo>
                      <a:pt x="1134" y="380"/>
                    </a:lnTo>
                    <a:lnTo>
                      <a:pt x="1124" y="376"/>
                    </a:lnTo>
                    <a:lnTo>
                      <a:pt x="1111" y="372"/>
                    </a:lnTo>
                    <a:lnTo>
                      <a:pt x="1099" y="369"/>
                    </a:lnTo>
                    <a:lnTo>
                      <a:pt x="1087" y="366"/>
                    </a:lnTo>
                    <a:lnTo>
                      <a:pt x="1075" y="363"/>
                    </a:lnTo>
                    <a:lnTo>
                      <a:pt x="1065" y="363"/>
                    </a:lnTo>
                    <a:lnTo>
                      <a:pt x="1042" y="365"/>
                    </a:lnTo>
                    <a:lnTo>
                      <a:pt x="1020" y="372"/>
                    </a:lnTo>
                    <a:lnTo>
                      <a:pt x="1001" y="382"/>
                    </a:lnTo>
                    <a:lnTo>
                      <a:pt x="984" y="396"/>
                    </a:lnTo>
                    <a:lnTo>
                      <a:pt x="970" y="413"/>
                    </a:lnTo>
                    <a:lnTo>
                      <a:pt x="960" y="433"/>
                    </a:lnTo>
                    <a:lnTo>
                      <a:pt x="953" y="454"/>
                    </a:lnTo>
                    <a:lnTo>
                      <a:pt x="951" y="477"/>
                    </a:lnTo>
                    <a:lnTo>
                      <a:pt x="953" y="500"/>
                    </a:lnTo>
                    <a:lnTo>
                      <a:pt x="960" y="522"/>
                    </a:lnTo>
                    <a:lnTo>
                      <a:pt x="970" y="541"/>
                    </a:lnTo>
                    <a:lnTo>
                      <a:pt x="984" y="558"/>
                    </a:lnTo>
                    <a:lnTo>
                      <a:pt x="1001" y="572"/>
                    </a:lnTo>
                    <a:lnTo>
                      <a:pt x="1020" y="583"/>
                    </a:lnTo>
                    <a:lnTo>
                      <a:pt x="1042" y="590"/>
                    </a:lnTo>
                    <a:lnTo>
                      <a:pt x="1065" y="592"/>
                    </a:lnTo>
                    <a:lnTo>
                      <a:pt x="1075" y="591"/>
                    </a:lnTo>
                    <a:lnTo>
                      <a:pt x="1087" y="589"/>
                    </a:lnTo>
                    <a:lnTo>
                      <a:pt x="1099" y="586"/>
                    </a:lnTo>
                    <a:lnTo>
                      <a:pt x="1111" y="583"/>
                    </a:lnTo>
                    <a:lnTo>
                      <a:pt x="1124" y="578"/>
                    </a:lnTo>
                    <a:lnTo>
                      <a:pt x="1134" y="575"/>
                    </a:lnTo>
                    <a:lnTo>
                      <a:pt x="1144" y="571"/>
                    </a:lnTo>
                    <a:lnTo>
                      <a:pt x="1152" y="568"/>
                    </a:lnTo>
                    <a:lnTo>
                      <a:pt x="1157" y="566"/>
                    </a:lnTo>
                    <a:lnTo>
                      <a:pt x="1159" y="564"/>
                    </a:lnTo>
                    <a:lnTo>
                      <a:pt x="1171" y="561"/>
                    </a:lnTo>
                    <a:lnTo>
                      <a:pt x="1181" y="560"/>
                    </a:lnTo>
                    <a:lnTo>
                      <a:pt x="1193" y="561"/>
                    </a:lnTo>
                    <a:lnTo>
                      <a:pt x="1202" y="567"/>
                    </a:lnTo>
                    <a:lnTo>
                      <a:pt x="1209" y="575"/>
                    </a:lnTo>
                    <a:lnTo>
                      <a:pt x="1214" y="587"/>
                    </a:lnTo>
                    <a:lnTo>
                      <a:pt x="1215" y="601"/>
                    </a:lnTo>
                    <a:lnTo>
                      <a:pt x="1215" y="890"/>
                    </a:lnTo>
                    <a:lnTo>
                      <a:pt x="1217" y="905"/>
                    </a:lnTo>
                    <a:lnTo>
                      <a:pt x="1217" y="954"/>
                    </a:lnTo>
                    <a:lnTo>
                      <a:pt x="864" y="954"/>
                    </a:lnTo>
                    <a:lnTo>
                      <a:pt x="848" y="956"/>
                    </a:lnTo>
                    <a:lnTo>
                      <a:pt x="834" y="960"/>
                    </a:lnTo>
                    <a:lnTo>
                      <a:pt x="823" y="968"/>
                    </a:lnTo>
                    <a:lnTo>
                      <a:pt x="814" y="978"/>
                    </a:lnTo>
                    <a:lnTo>
                      <a:pt x="808" y="990"/>
                    </a:lnTo>
                    <a:lnTo>
                      <a:pt x="806" y="1003"/>
                    </a:lnTo>
                    <a:lnTo>
                      <a:pt x="807" y="1018"/>
                    </a:lnTo>
                    <a:lnTo>
                      <a:pt x="812" y="1033"/>
                    </a:lnTo>
                    <a:lnTo>
                      <a:pt x="812" y="1034"/>
                    </a:lnTo>
                    <a:lnTo>
                      <a:pt x="817" y="1044"/>
                    </a:lnTo>
                    <a:lnTo>
                      <a:pt x="821" y="1056"/>
                    </a:lnTo>
                    <a:lnTo>
                      <a:pt x="826" y="1070"/>
                    </a:lnTo>
                    <a:lnTo>
                      <a:pt x="830" y="1084"/>
                    </a:lnTo>
                    <a:lnTo>
                      <a:pt x="834" y="1098"/>
                    </a:lnTo>
                    <a:lnTo>
                      <a:pt x="837" y="1111"/>
                    </a:lnTo>
                    <a:lnTo>
                      <a:pt x="838" y="1122"/>
                    </a:lnTo>
                    <a:lnTo>
                      <a:pt x="836" y="1140"/>
                    </a:lnTo>
                    <a:lnTo>
                      <a:pt x="832" y="1156"/>
                    </a:lnTo>
                    <a:lnTo>
                      <a:pt x="823" y="1174"/>
                    </a:lnTo>
                    <a:lnTo>
                      <a:pt x="821" y="1176"/>
                    </a:lnTo>
                    <a:lnTo>
                      <a:pt x="809" y="1191"/>
                    </a:lnTo>
                    <a:lnTo>
                      <a:pt x="795" y="1203"/>
                    </a:lnTo>
                    <a:lnTo>
                      <a:pt x="778" y="1212"/>
                    </a:lnTo>
                    <a:lnTo>
                      <a:pt x="760" y="1217"/>
                    </a:lnTo>
                    <a:lnTo>
                      <a:pt x="740" y="1219"/>
                    </a:lnTo>
                    <a:lnTo>
                      <a:pt x="721" y="1217"/>
                    </a:lnTo>
                    <a:lnTo>
                      <a:pt x="703" y="1212"/>
                    </a:lnTo>
                    <a:lnTo>
                      <a:pt x="686" y="1203"/>
                    </a:lnTo>
                    <a:lnTo>
                      <a:pt x="671" y="1191"/>
                    </a:lnTo>
                    <a:lnTo>
                      <a:pt x="659" y="1176"/>
                    </a:lnTo>
                    <a:lnTo>
                      <a:pt x="659" y="1174"/>
                    </a:lnTo>
                    <a:lnTo>
                      <a:pt x="657" y="1172"/>
                    </a:lnTo>
                    <a:lnTo>
                      <a:pt x="649" y="1156"/>
                    </a:lnTo>
                    <a:lnTo>
                      <a:pt x="644" y="1139"/>
                    </a:lnTo>
                    <a:lnTo>
                      <a:pt x="642" y="1121"/>
                    </a:lnTo>
                    <a:lnTo>
                      <a:pt x="644" y="1111"/>
                    </a:lnTo>
                    <a:lnTo>
                      <a:pt x="646" y="1098"/>
                    </a:lnTo>
                    <a:lnTo>
                      <a:pt x="650" y="1085"/>
                    </a:lnTo>
                    <a:lnTo>
                      <a:pt x="654" y="1071"/>
                    </a:lnTo>
                    <a:lnTo>
                      <a:pt x="659" y="1057"/>
                    </a:lnTo>
                    <a:lnTo>
                      <a:pt x="664" y="1044"/>
                    </a:lnTo>
                    <a:lnTo>
                      <a:pt x="668" y="1034"/>
                    </a:lnTo>
                    <a:lnTo>
                      <a:pt x="668" y="1033"/>
                    </a:lnTo>
                    <a:lnTo>
                      <a:pt x="673" y="1018"/>
                    </a:lnTo>
                    <a:lnTo>
                      <a:pt x="675" y="1003"/>
                    </a:lnTo>
                    <a:lnTo>
                      <a:pt x="673" y="990"/>
                    </a:lnTo>
                    <a:lnTo>
                      <a:pt x="667" y="978"/>
                    </a:lnTo>
                    <a:lnTo>
                      <a:pt x="658" y="968"/>
                    </a:lnTo>
                    <a:lnTo>
                      <a:pt x="647" y="960"/>
                    </a:lnTo>
                    <a:lnTo>
                      <a:pt x="633" y="956"/>
                    </a:lnTo>
                    <a:lnTo>
                      <a:pt x="617" y="954"/>
                    </a:lnTo>
                    <a:lnTo>
                      <a:pt x="264" y="954"/>
                    </a:lnTo>
                    <a:lnTo>
                      <a:pt x="264" y="601"/>
                    </a:lnTo>
                    <a:lnTo>
                      <a:pt x="263" y="584"/>
                    </a:lnTo>
                    <a:lnTo>
                      <a:pt x="257" y="570"/>
                    </a:lnTo>
                    <a:lnTo>
                      <a:pt x="250" y="558"/>
                    </a:lnTo>
                    <a:lnTo>
                      <a:pt x="240" y="550"/>
                    </a:lnTo>
                    <a:lnTo>
                      <a:pt x="228" y="545"/>
                    </a:lnTo>
                    <a:lnTo>
                      <a:pt x="214" y="543"/>
                    </a:lnTo>
                    <a:lnTo>
                      <a:pt x="199" y="544"/>
                    </a:lnTo>
                    <a:lnTo>
                      <a:pt x="185" y="549"/>
                    </a:lnTo>
                    <a:lnTo>
                      <a:pt x="183" y="550"/>
                    </a:lnTo>
                    <a:lnTo>
                      <a:pt x="179" y="552"/>
                    </a:lnTo>
                    <a:lnTo>
                      <a:pt x="171" y="555"/>
                    </a:lnTo>
                    <a:lnTo>
                      <a:pt x="162" y="558"/>
                    </a:lnTo>
                    <a:lnTo>
                      <a:pt x="152" y="563"/>
                    </a:lnTo>
                    <a:lnTo>
                      <a:pt x="141" y="567"/>
                    </a:lnTo>
                    <a:lnTo>
                      <a:pt x="129" y="570"/>
                    </a:lnTo>
                    <a:lnTo>
                      <a:pt x="118" y="572"/>
                    </a:lnTo>
                    <a:lnTo>
                      <a:pt x="107" y="575"/>
                    </a:lnTo>
                    <a:lnTo>
                      <a:pt x="98" y="575"/>
                    </a:lnTo>
                    <a:lnTo>
                      <a:pt x="78" y="573"/>
                    </a:lnTo>
                    <a:lnTo>
                      <a:pt x="60" y="568"/>
                    </a:lnTo>
                    <a:lnTo>
                      <a:pt x="43" y="558"/>
                    </a:lnTo>
                    <a:lnTo>
                      <a:pt x="29" y="546"/>
                    </a:lnTo>
                    <a:lnTo>
                      <a:pt x="17" y="532"/>
                    </a:lnTo>
                    <a:lnTo>
                      <a:pt x="7" y="515"/>
                    </a:lnTo>
                    <a:lnTo>
                      <a:pt x="2" y="497"/>
                    </a:lnTo>
                    <a:lnTo>
                      <a:pt x="0" y="477"/>
                    </a:lnTo>
                    <a:lnTo>
                      <a:pt x="1" y="462"/>
                    </a:lnTo>
                    <a:lnTo>
                      <a:pt x="5" y="446"/>
                    </a:lnTo>
                    <a:lnTo>
                      <a:pt x="11" y="432"/>
                    </a:lnTo>
                    <a:lnTo>
                      <a:pt x="19" y="419"/>
                    </a:lnTo>
                    <a:lnTo>
                      <a:pt x="31" y="406"/>
                    </a:lnTo>
                    <a:lnTo>
                      <a:pt x="45" y="395"/>
                    </a:lnTo>
                    <a:lnTo>
                      <a:pt x="61" y="386"/>
                    </a:lnTo>
                    <a:lnTo>
                      <a:pt x="78" y="381"/>
                    </a:lnTo>
                    <a:lnTo>
                      <a:pt x="97" y="380"/>
                    </a:lnTo>
                    <a:lnTo>
                      <a:pt x="107" y="380"/>
                    </a:lnTo>
                    <a:lnTo>
                      <a:pt x="117" y="383"/>
                    </a:lnTo>
                    <a:lnTo>
                      <a:pt x="128" y="385"/>
                    </a:lnTo>
                    <a:lnTo>
                      <a:pt x="140" y="389"/>
                    </a:lnTo>
                    <a:lnTo>
                      <a:pt x="151" y="392"/>
                    </a:lnTo>
                    <a:lnTo>
                      <a:pt x="162" y="396"/>
                    </a:lnTo>
                    <a:lnTo>
                      <a:pt x="170" y="400"/>
                    </a:lnTo>
                    <a:lnTo>
                      <a:pt x="178" y="403"/>
                    </a:lnTo>
                    <a:lnTo>
                      <a:pt x="182" y="405"/>
                    </a:lnTo>
                    <a:lnTo>
                      <a:pt x="185" y="406"/>
                    </a:lnTo>
                    <a:lnTo>
                      <a:pt x="199" y="410"/>
                    </a:lnTo>
                    <a:lnTo>
                      <a:pt x="213" y="412"/>
                    </a:lnTo>
                    <a:lnTo>
                      <a:pt x="224" y="411"/>
                    </a:lnTo>
                    <a:lnTo>
                      <a:pt x="234" y="407"/>
                    </a:lnTo>
                    <a:lnTo>
                      <a:pt x="243" y="403"/>
                    </a:lnTo>
                    <a:lnTo>
                      <a:pt x="250" y="396"/>
                    </a:lnTo>
                    <a:lnTo>
                      <a:pt x="257" y="384"/>
                    </a:lnTo>
                    <a:lnTo>
                      <a:pt x="263" y="370"/>
                    </a:lnTo>
                    <a:lnTo>
                      <a:pt x="264" y="354"/>
                    </a:lnTo>
                    <a:lnTo>
                      <a:pt x="264"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5" name="Freeform 7">
                <a:extLst>
                  <a:ext uri="{FF2B5EF4-FFF2-40B4-BE49-F238E27FC236}">
                    <a16:creationId xmlns:a16="http://schemas.microsoft.com/office/drawing/2014/main" id="{531C9DD7-D865-7AA7-C5D3-409E68050EB0}"/>
                  </a:ext>
                </a:extLst>
              </p:cNvPr>
              <p:cNvSpPr>
                <a:spLocks/>
              </p:cNvSpPr>
              <p:nvPr/>
            </p:nvSpPr>
            <p:spPr bwMode="auto">
              <a:xfrm>
                <a:off x="2924203" y="1295400"/>
                <a:ext cx="1996553" cy="1999835"/>
              </a:xfrm>
              <a:custGeom>
                <a:avLst/>
                <a:gdLst/>
                <a:ahLst/>
                <a:cxnLst>
                  <a:cxn ang="0">
                    <a:pos x="530" y="16"/>
                  </a:cxn>
                  <a:cxn ang="0">
                    <a:pos x="560" y="47"/>
                  </a:cxn>
                  <a:cxn ang="0">
                    <a:pos x="573" y="108"/>
                  </a:cxn>
                  <a:cxn ang="0">
                    <a:pos x="558" y="162"/>
                  </a:cxn>
                  <a:cxn ang="0">
                    <a:pos x="543" y="201"/>
                  </a:cxn>
                  <a:cxn ang="0">
                    <a:pos x="558" y="251"/>
                  </a:cxn>
                  <a:cxn ang="0">
                    <a:pos x="952" y="265"/>
                  </a:cxn>
                  <a:cxn ang="0">
                    <a:pos x="966" y="660"/>
                  </a:cxn>
                  <a:cxn ang="0">
                    <a:pos x="1003" y="676"/>
                  </a:cxn>
                  <a:cxn ang="0">
                    <a:pos x="1037" y="667"/>
                  </a:cxn>
                  <a:cxn ang="0">
                    <a:pos x="1076" y="652"/>
                  </a:cxn>
                  <a:cxn ang="0">
                    <a:pos x="1119" y="644"/>
                  </a:cxn>
                  <a:cxn ang="0">
                    <a:pos x="1188" y="672"/>
                  </a:cxn>
                  <a:cxn ang="0">
                    <a:pos x="1217" y="741"/>
                  </a:cxn>
                  <a:cxn ang="0">
                    <a:pos x="1188" y="810"/>
                  </a:cxn>
                  <a:cxn ang="0">
                    <a:pos x="1118" y="839"/>
                  </a:cxn>
                  <a:cxn ang="0">
                    <a:pos x="1075" y="830"/>
                  </a:cxn>
                  <a:cxn ang="0">
                    <a:pos x="1037" y="816"/>
                  </a:cxn>
                  <a:cxn ang="0">
                    <a:pos x="1003" y="807"/>
                  </a:cxn>
                  <a:cxn ang="0">
                    <a:pos x="959" y="834"/>
                  </a:cxn>
                  <a:cxn ang="0">
                    <a:pos x="599" y="1219"/>
                  </a:cxn>
                  <a:cxn ang="0">
                    <a:pos x="563" y="1202"/>
                  </a:cxn>
                  <a:cxn ang="0">
                    <a:pos x="563" y="1163"/>
                  </a:cxn>
                  <a:cxn ang="0">
                    <a:pos x="573" y="1138"/>
                  </a:cxn>
                  <a:cxn ang="0">
                    <a:pos x="587" y="1090"/>
                  </a:cxn>
                  <a:cxn ang="0">
                    <a:pos x="582" y="1025"/>
                  </a:cxn>
                  <a:cxn ang="0">
                    <a:pos x="524" y="964"/>
                  </a:cxn>
                  <a:cxn ang="0">
                    <a:pos x="453" y="956"/>
                  </a:cxn>
                  <a:cxn ang="0">
                    <a:pos x="381" y="1004"/>
                  </a:cxn>
                  <a:cxn ang="0">
                    <a:pos x="362" y="1079"/>
                  </a:cxn>
                  <a:cxn ang="0">
                    <a:pos x="375" y="1127"/>
                  </a:cxn>
                  <a:cxn ang="0">
                    <a:pos x="387" y="1161"/>
                  </a:cxn>
                  <a:cxn ang="0">
                    <a:pos x="393" y="1194"/>
                  </a:cxn>
                  <a:cxn ang="0">
                    <a:pos x="364" y="1218"/>
                  </a:cxn>
                  <a:cxn ang="0">
                    <a:pos x="1" y="1153"/>
                  </a:cxn>
                  <a:cxn ang="0">
                    <a:pos x="14" y="831"/>
                  </a:cxn>
                  <a:cxn ang="0">
                    <a:pos x="59" y="830"/>
                  </a:cxn>
                  <a:cxn ang="0">
                    <a:pos x="92" y="843"/>
                  </a:cxn>
                  <a:cxn ang="0">
                    <a:pos x="141" y="856"/>
                  </a:cxn>
                  <a:cxn ang="0">
                    <a:pos x="215" y="837"/>
                  </a:cxn>
                  <a:cxn ang="0">
                    <a:pos x="263" y="765"/>
                  </a:cxn>
                  <a:cxn ang="0">
                    <a:pos x="246" y="678"/>
                  </a:cxn>
                  <a:cxn ang="0">
                    <a:pos x="174" y="629"/>
                  </a:cxn>
                  <a:cxn ang="0">
                    <a:pos x="117" y="633"/>
                  </a:cxn>
                  <a:cxn ang="0">
                    <a:pos x="72" y="648"/>
                  </a:cxn>
                  <a:cxn ang="0">
                    <a:pos x="35" y="659"/>
                  </a:cxn>
                  <a:cxn ang="0">
                    <a:pos x="2" y="632"/>
                  </a:cxn>
                  <a:cxn ang="0">
                    <a:pos x="0" y="265"/>
                  </a:cxn>
                  <a:cxn ang="0">
                    <a:pos x="393" y="251"/>
                  </a:cxn>
                  <a:cxn ang="0">
                    <a:pos x="410" y="201"/>
                  </a:cxn>
                  <a:cxn ang="0">
                    <a:pos x="395" y="162"/>
                  </a:cxn>
                  <a:cxn ang="0">
                    <a:pos x="379" y="108"/>
                  </a:cxn>
                  <a:cxn ang="0">
                    <a:pos x="393" y="47"/>
                  </a:cxn>
                  <a:cxn ang="0">
                    <a:pos x="422" y="16"/>
                  </a:cxn>
                </a:cxnLst>
                <a:rect l="0" t="0" r="r" b="b"/>
                <a:pathLst>
                  <a:path w="1217" h="1219">
                    <a:moveTo>
                      <a:pt x="476" y="0"/>
                    </a:moveTo>
                    <a:lnTo>
                      <a:pt x="495" y="1"/>
                    </a:lnTo>
                    <a:lnTo>
                      <a:pt x="513" y="7"/>
                    </a:lnTo>
                    <a:lnTo>
                      <a:pt x="530" y="16"/>
                    </a:lnTo>
                    <a:lnTo>
                      <a:pt x="545" y="28"/>
                    </a:lnTo>
                    <a:lnTo>
                      <a:pt x="557" y="43"/>
                    </a:lnTo>
                    <a:lnTo>
                      <a:pt x="558" y="44"/>
                    </a:lnTo>
                    <a:lnTo>
                      <a:pt x="560" y="47"/>
                    </a:lnTo>
                    <a:lnTo>
                      <a:pt x="567" y="63"/>
                    </a:lnTo>
                    <a:lnTo>
                      <a:pt x="572" y="79"/>
                    </a:lnTo>
                    <a:lnTo>
                      <a:pt x="574" y="97"/>
                    </a:lnTo>
                    <a:lnTo>
                      <a:pt x="573" y="108"/>
                    </a:lnTo>
                    <a:lnTo>
                      <a:pt x="570" y="120"/>
                    </a:lnTo>
                    <a:lnTo>
                      <a:pt x="566" y="134"/>
                    </a:lnTo>
                    <a:lnTo>
                      <a:pt x="562" y="148"/>
                    </a:lnTo>
                    <a:lnTo>
                      <a:pt x="558" y="162"/>
                    </a:lnTo>
                    <a:lnTo>
                      <a:pt x="552" y="175"/>
                    </a:lnTo>
                    <a:lnTo>
                      <a:pt x="548" y="185"/>
                    </a:lnTo>
                    <a:lnTo>
                      <a:pt x="548" y="186"/>
                    </a:lnTo>
                    <a:lnTo>
                      <a:pt x="543" y="201"/>
                    </a:lnTo>
                    <a:lnTo>
                      <a:pt x="541" y="216"/>
                    </a:lnTo>
                    <a:lnTo>
                      <a:pt x="543" y="229"/>
                    </a:lnTo>
                    <a:lnTo>
                      <a:pt x="549" y="241"/>
                    </a:lnTo>
                    <a:lnTo>
                      <a:pt x="558" y="251"/>
                    </a:lnTo>
                    <a:lnTo>
                      <a:pt x="569" y="258"/>
                    </a:lnTo>
                    <a:lnTo>
                      <a:pt x="584" y="263"/>
                    </a:lnTo>
                    <a:lnTo>
                      <a:pt x="599" y="265"/>
                    </a:lnTo>
                    <a:lnTo>
                      <a:pt x="952" y="265"/>
                    </a:lnTo>
                    <a:lnTo>
                      <a:pt x="952" y="618"/>
                    </a:lnTo>
                    <a:lnTo>
                      <a:pt x="954" y="634"/>
                    </a:lnTo>
                    <a:lnTo>
                      <a:pt x="959" y="648"/>
                    </a:lnTo>
                    <a:lnTo>
                      <a:pt x="966" y="660"/>
                    </a:lnTo>
                    <a:lnTo>
                      <a:pt x="974" y="667"/>
                    </a:lnTo>
                    <a:lnTo>
                      <a:pt x="982" y="672"/>
                    </a:lnTo>
                    <a:lnTo>
                      <a:pt x="992" y="676"/>
                    </a:lnTo>
                    <a:lnTo>
                      <a:pt x="1003" y="676"/>
                    </a:lnTo>
                    <a:lnTo>
                      <a:pt x="1017" y="675"/>
                    </a:lnTo>
                    <a:lnTo>
                      <a:pt x="1031" y="670"/>
                    </a:lnTo>
                    <a:lnTo>
                      <a:pt x="1033" y="669"/>
                    </a:lnTo>
                    <a:lnTo>
                      <a:pt x="1037" y="667"/>
                    </a:lnTo>
                    <a:lnTo>
                      <a:pt x="1045" y="664"/>
                    </a:lnTo>
                    <a:lnTo>
                      <a:pt x="1054" y="661"/>
                    </a:lnTo>
                    <a:lnTo>
                      <a:pt x="1064" y="656"/>
                    </a:lnTo>
                    <a:lnTo>
                      <a:pt x="1076" y="652"/>
                    </a:lnTo>
                    <a:lnTo>
                      <a:pt x="1087" y="649"/>
                    </a:lnTo>
                    <a:lnTo>
                      <a:pt x="1099" y="647"/>
                    </a:lnTo>
                    <a:lnTo>
                      <a:pt x="1110" y="644"/>
                    </a:lnTo>
                    <a:lnTo>
                      <a:pt x="1119" y="644"/>
                    </a:lnTo>
                    <a:lnTo>
                      <a:pt x="1139" y="646"/>
                    </a:lnTo>
                    <a:lnTo>
                      <a:pt x="1157" y="651"/>
                    </a:lnTo>
                    <a:lnTo>
                      <a:pt x="1173" y="660"/>
                    </a:lnTo>
                    <a:lnTo>
                      <a:pt x="1188" y="672"/>
                    </a:lnTo>
                    <a:lnTo>
                      <a:pt x="1200" y="687"/>
                    </a:lnTo>
                    <a:lnTo>
                      <a:pt x="1209" y="703"/>
                    </a:lnTo>
                    <a:lnTo>
                      <a:pt x="1214" y="722"/>
                    </a:lnTo>
                    <a:lnTo>
                      <a:pt x="1217" y="741"/>
                    </a:lnTo>
                    <a:lnTo>
                      <a:pt x="1214" y="761"/>
                    </a:lnTo>
                    <a:lnTo>
                      <a:pt x="1209" y="779"/>
                    </a:lnTo>
                    <a:lnTo>
                      <a:pt x="1199" y="796"/>
                    </a:lnTo>
                    <a:lnTo>
                      <a:pt x="1188" y="810"/>
                    </a:lnTo>
                    <a:lnTo>
                      <a:pt x="1173" y="822"/>
                    </a:lnTo>
                    <a:lnTo>
                      <a:pt x="1156" y="832"/>
                    </a:lnTo>
                    <a:lnTo>
                      <a:pt x="1139" y="837"/>
                    </a:lnTo>
                    <a:lnTo>
                      <a:pt x="1118" y="839"/>
                    </a:lnTo>
                    <a:lnTo>
                      <a:pt x="1109" y="839"/>
                    </a:lnTo>
                    <a:lnTo>
                      <a:pt x="1098" y="836"/>
                    </a:lnTo>
                    <a:lnTo>
                      <a:pt x="1087" y="833"/>
                    </a:lnTo>
                    <a:lnTo>
                      <a:pt x="1075" y="830"/>
                    </a:lnTo>
                    <a:lnTo>
                      <a:pt x="1064" y="826"/>
                    </a:lnTo>
                    <a:lnTo>
                      <a:pt x="1054" y="822"/>
                    </a:lnTo>
                    <a:lnTo>
                      <a:pt x="1045" y="819"/>
                    </a:lnTo>
                    <a:lnTo>
                      <a:pt x="1037" y="816"/>
                    </a:lnTo>
                    <a:lnTo>
                      <a:pt x="1033" y="814"/>
                    </a:lnTo>
                    <a:lnTo>
                      <a:pt x="1031" y="813"/>
                    </a:lnTo>
                    <a:lnTo>
                      <a:pt x="1017" y="808"/>
                    </a:lnTo>
                    <a:lnTo>
                      <a:pt x="1003" y="807"/>
                    </a:lnTo>
                    <a:lnTo>
                      <a:pt x="988" y="809"/>
                    </a:lnTo>
                    <a:lnTo>
                      <a:pt x="977" y="814"/>
                    </a:lnTo>
                    <a:lnTo>
                      <a:pt x="966" y="823"/>
                    </a:lnTo>
                    <a:lnTo>
                      <a:pt x="959" y="834"/>
                    </a:lnTo>
                    <a:lnTo>
                      <a:pt x="954" y="848"/>
                    </a:lnTo>
                    <a:lnTo>
                      <a:pt x="952" y="865"/>
                    </a:lnTo>
                    <a:lnTo>
                      <a:pt x="952" y="1219"/>
                    </a:lnTo>
                    <a:lnTo>
                      <a:pt x="599" y="1219"/>
                    </a:lnTo>
                    <a:lnTo>
                      <a:pt x="587" y="1218"/>
                    </a:lnTo>
                    <a:lnTo>
                      <a:pt x="578" y="1214"/>
                    </a:lnTo>
                    <a:lnTo>
                      <a:pt x="569" y="1209"/>
                    </a:lnTo>
                    <a:lnTo>
                      <a:pt x="563" y="1202"/>
                    </a:lnTo>
                    <a:lnTo>
                      <a:pt x="559" y="1194"/>
                    </a:lnTo>
                    <a:lnTo>
                      <a:pt x="558" y="1185"/>
                    </a:lnTo>
                    <a:lnTo>
                      <a:pt x="559" y="1174"/>
                    </a:lnTo>
                    <a:lnTo>
                      <a:pt x="563" y="1163"/>
                    </a:lnTo>
                    <a:lnTo>
                      <a:pt x="564" y="1161"/>
                    </a:lnTo>
                    <a:lnTo>
                      <a:pt x="566" y="1156"/>
                    </a:lnTo>
                    <a:lnTo>
                      <a:pt x="569" y="1147"/>
                    </a:lnTo>
                    <a:lnTo>
                      <a:pt x="573" y="1138"/>
                    </a:lnTo>
                    <a:lnTo>
                      <a:pt x="577" y="1127"/>
                    </a:lnTo>
                    <a:lnTo>
                      <a:pt x="581" y="1115"/>
                    </a:lnTo>
                    <a:lnTo>
                      <a:pt x="584" y="1103"/>
                    </a:lnTo>
                    <a:lnTo>
                      <a:pt x="587" y="1090"/>
                    </a:lnTo>
                    <a:lnTo>
                      <a:pt x="589" y="1079"/>
                    </a:lnTo>
                    <a:lnTo>
                      <a:pt x="590" y="1068"/>
                    </a:lnTo>
                    <a:lnTo>
                      <a:pt x="588" y="1046"/>
                    </a:lnTo>
                    <a:lnTo>
                      <a:pt x="582" y="1025"/>
                    </a:lnTo>
                    <a:lnTo>
                      <a:pt x="572" y="1006"/>
                    </a:lnTo>
                    <a:lnTo>
                      <a:pt x="558" y="990"/>
                    </a:lnTo>
                    <a:lnTo>
                      <a:pt x="543" y="975"/>
                    </a:lnTo>
                    <a:lnTo>
                      <a:pt x="524" y="964"/>
                    </a:lnTo>
                    <a:lnTo>
                      <a:pt x="504" y="957"/>
                    </a:lnTo>
                    <a:lnTo>
                      <a:pt x="482" y="954"/>
                    </a:lnTo>
                    <a:lnTo>
                      <a:pt x="476" y="954"/>
                    </a:lnTo>
                    <a:lnTo>
                      <a:pt x="453" y="956"/>
                    </a:lnTo>
                    <a:lnTo>
                      <a:pt x="431" y="963"/>
                    </a:lnTo>
                    <a:lnTo>
                      <a:pt x="412" y="973"/>
                    </a:lnTo>
                    <a:lnTo>
                      <a:pt x="395" y="987"/>
                    </a:lnTo>
                    <a:lnTo>
                      <a:pt x="381" y="1004"/>
                    </a:lnTo>
                    <a:lnTo>
                      <a:pt x="370" y="1024"/>
                    </a:lnTo>
                    <a:lnTo>
                      <a:pt x="364" y="1045"/>
                    </a:lnTo>
                    <a:lnTo>
                      <a:pt x="361" y="1068"/>
                    </a:lnTo>
                    <a:lnTo>
                      <a:pt x="362" y="1079"/>
                    </a:lnTo>
                    <a:lnTo>
                      <a:pt x="364" y="1090"/>
                    </a:lnTo>
                    <a:lnTo>
                      <a:pt x="367" y="1103"/>
                    </a:lnTo>
                    <a:lnTo>
                      <a:pt x="370" y="1115"/>
                    </a:lnTo>
                    <a:lnTo>
                      <a:pt x="375" y="1127"/>
                    </a:lnTo>
                    <a:lnTo>
                      <a:pt x="378" y="1138"/>
                    </a:lnTo>
                    <a:lnTo>
                      <a:pt x="382" y="1147"/>
                    </a:lnTo>
                    <a:lnTo>
                      <a:pt x="385" y="1156"/>
                    </a:lnTo>
                    <a:lnTo>
                      <a:pt x="387" y="1161"/>
                    </a:lnTo>
                    <a:lnTo>
                      <a:pt x="389" y="1163"/>
                    </a:lnTo>
                    <a:lnTo>
                      <a:pt x="393" y="1174"/>
                    </a:lnTo>
                    <a:lnTo>
                      <a:pt x="394" y="1185"/>
                    </a:lnTo>
                    <a:lnTo>
                      <a:pt x="393" y="1194"/>
                    </a:lnTo>
                    <a:lnTo>
                      <a:pt x="389" y="1202"/>
                    </a:lnTo>
                    <a:lnTo>
                      <a:pt x="382" y="1209"/>
                    </a:lnTo>
                    <a:lnTo>
                      <a:pt x="374" y="1214"/>
                    </a:lnTo>
                    <a:lnTo>
                      <a:pt x="364" y="1218"/>
                    </a:lnTo>
                    <a:lnTo>
                      <a:pt x="352" y="1219"/>
                    </a:lnTo>
                    <a:lnTo>
                      <a:pt x="0" y="1219"/>
                    </a:lnTo>
                    <a:lnTo>
                      <a:pt x="0" y="1170"/>
                    </a:lnTo>
                    <a:lnTo>
                      <a:pt x="1" y="1153"/>
                    </a:lnTo>
                    <a:lnTo>
                      <a:pt x="1" y="865"/>
                    </a:lnTo>
                    <a:lnTo>
                      <a:pt x="2" y="851"/>
                    </a:lnTo>
                    <a:lnTo>
                      <a:pt x="7" y="840"/>
                    </a:lnTo>
                    <a:lnTo>
                      <a:pt x="14" y="831"/>
                    </a:lnTo>
                    <a:lnTo>
                      <a:pt x="23" y="826"/>
                    </a:lnTo>
                    <a:lnTo>
                      <a:pt x="35" y="824"/>
                    </a:lnTo>
                    <a:lnTo>
                      <a:pt x="46" y="825"/>
                    </a:lnTo>
                    <a:lnTo>
                      <a:pt x="59" y="830"/>
                    </a:lnTo>
                    <a:lnTo>
                      <a:pt x="64" y="832"/>
                    </a:lnTo>
                    <a:lnTo>
                      <a:pt x="72" y="835"/>
                    </a:lnTo>
                    <a:lnTo>
                      <a:pt x="82" y="839"/>
                    </a:lnTo>
                    <a:lnTo>
                      <a:pt x="92" y="843"/>
                    </a:lnTo>
                    <a:lnTo>
                      <a:pt x="105" y="847"/>
                    </a:lnTo>
                    <a:lnTo>
                      <a:pt x="117" y="850"/>
                    </a:lnTo>
                    <a:lnTo>
                      <a:pt x="130" y="853"/>
                    </a:lnTo>
                    <a:lnTo>
                      <a:pt x="141" y="856"/>
                    </a:lnTo>
                    <a:lnTo>
                      <a:pt x="151" y="856"/>
                    </a:lnTo>
                    <a:lnTo>
                      <a:pt x="174" y="854"/>
                    </a:lnTo>
                    <a:lnTo>
                      <a:pt x="196" y="847"/>
                    </a:lnTo>
                    <a:lnTo>
                      <a:pt x="215" y="837"/>
                    </a:lnTo>
                    <a:lnTo>
                      <a:pt x="232" y="823"/>
                    </a:lnTo>
                    <a:lnTo>
                      <a:pt x="246" y="806"/>
                    </a:lnTo>
                    <a:lnTo>
                      <a:pt x="257" y="786"/>
                    </a:lnTo>
                    <a:lnTo>
                      <a:pt x="263" y="765"/>
                    </a:lnTo>
                    <a:lnTo>
                      <a:pt x="266" y="742"/>
                    </a:lnTo>
                    <a:lnTo>
                      <a:pt x="263" y="719"/>
                    </a:lnTo>
                    <a:lnTo>
                      <a:pt x="257" y="697"/>
                    </a:lnTo>
                    <a:lnTo>
                      <a:pt x="246" y="678"/>
                    </a:lnTo>
                    <a:lnTo>
                      <a:pt x="232" y="661"/>
                    </a:lnTo>
                    <a:lnTo>
                      <a:pt x="215" y="647"/>
                    </a:lnTo>
                    <a:lnTo>
                      <a:pt x="196" y="636"/>
                    </a:lnTo>
                    <a:lnTo>
                      <a:pt x="174" y="629"/>
                    </a:lnTo>
                    <a:lnTo>
                      <a:pt x="151" y="627"/>
                    </a:lnTo>
                    <a:lnTo>
                      <a:pt x="141" y="628"/>
                    </a:lnTo>
                    <a:lnTo>
                      <a:pt x="130" y="630"/>
                    </a:lnTo>
                    <a:lnTo>
                      <a:pt x="117" y="633"/>
                    </a:lnTo>
                    <a:lnTo>
                      <a:pt x="105" y="636"/>
                    </a:lnTo>
                    <a:lnTo>
                      <a:pt x="92" y="641"/>
                    </a:lnTo>
                    <a:lnTo>
                      <a:pt x="82" y="644"/>
                    </a:lnTo>
                    <a:lnTo>
                      <a:pt x="72" y="648"/>
                    </a:lnTo>
                    <a:lnTo>
                      <a:pt x="64" y="651"/>
                    </a:lnTo>
                    <a:lnTo>
                      <a:pt x="59" y="653"/>
                    </a:lnTo>
                    <a:lnTo>
                      <a:pt x="46" y="658"/>
                    </a:lnTo>
                    <a:lnTo>
                      <a:pt x="35" y="659"/>
                    </a:lnTo>
                    <a:lnTo>
                      <a:pt x="23" y="658"/>
                    </a:lnTo>
                    <a:lnTo>
                      <a:pt x="14" y="652"/>
                    </a:lnTo>
                    <a:lnTo>
                      <a:pt x="7" y="644"/>
                    </a:lnTo>
                    <a:lnTo>
                      <a:pt x="2" y="632"/>
                    </a:lnTo>
                    <a:lnTo>
                      <a:pt x="1" y="618"/>
                    </a:lnTo>
                    <a:lnTo>
                      <a:pt x="1" y="329"/>
                    </a:lnTo>
                    <a:lnTo>
                      <a:pt x="0" y="313"/>
                    </a:lnTo>
                    <a:lnTo>
                      <a:pt x="0" y="265"/>
                    </a:lnTo>
                    <a:lnTo>
                      <a:pt x="352" y="265"/>
                    </a:lnTo>
                    <a:lnTo>
                      <a:pt x="368" y="263"/>
                    </a:lnTo>
                    <a:lnTo>
                      <a:pt x="382" y="258"/>
                    </a:lnTo>
                    <a:lnTo>
                      <a:pt x="393" y="251"/>
                    </a:lnTo>
                    <a:lnTo>
                      <a:pt x="402" y="241"/>
                    </a:lnTo>
                    <a:lnTo>
                      <a:pt x="408" y="229"/>
                    </a:lnTo>
                    <a:lnTo>
                      <a:pt x="410" y="216"/>
                    </a:lnTo>
                    <a:lnTo>
                      <a:pt x="410" y="201"/>
                    </a:lnTo>
                    <a:lnTo>
                      <a:pt x="404" y="186"/>
                    </a:lnTo>
                    <a:lnTo>
                      <a:pt x="404" y="185"/>
                    </a:lnTo>
                    <a:lnTo>
                      <a:pt x="399" y="175"/>
                    </a:lnTo>
                    <a:lnTo>
                      <a:pt x="395" y="162"/>
                    </a:lnTo>
                    <a:lnTo>
                      <a:pt x="390" y="148"/>
                    </a:lnTo>
                    <a:lnTo>
                      <a:pt x="385" y="134"/>
                    </a:lnTo>
                    <a:lnTo>
                      <a:pt x="381" y="120"/>
                    </a:lnTo>
                    <a:lnTo>
                      <a:pt x="379" y="108"/>
                    </a:lnTo>
                    <a:lnTo>
                      <a:pt x="378" y="97"/>
                    </a:lnTo>
                    <a:lnTo>
                      <a:pt x="380" y="79"/>
                    </a:lnTo>
                    <a:lnTo>
                      <a:pt x="384" y="63"/>
                    </a:lnTo>
                    <a:lnTo>
                      <a:pt x="393" y="47"/>
                    </a:lnTo>
                    <a:lnTo>
                      <a:pt x="393" y="44"/>
                    </a:lnTo>
                    <a:lnTo>
                      <a:pt x="395" y="43"/>
                    </a:lnTo>
                    <a:lnTo>
                      <a:pt x="407" y="28"/>
                    </a:lnTo>
                    <a:lnTo>
                      <a:pt x="422" y="16"/>
                    </a:lnTo>
                    <a:lnTo>
                      <a:pt x="439" y="7"/>
                    </a:lnTo>
                    <a:lnTo>
                      <a:pt x="456" y="1"/>
                    </a:lnTo>
                    <a:lnTo>
                      <a:pt x="476"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sp>
            <p:nvSpPr>
              <p:cNvPr id="56" name="Freeform 8">
                <a:extLst>
                  <a:ext uri="{FF2B5EF4-FFF2-40B4-BE49-F238E27FC236}">
                    <a16:creationId xmlns:a16="http://schemas.microsoft.com/office/drawing/2014/main" id="{D3290962-A79C-0BF8-1D02-A608D89757D5}"/>
                  </a:ext>
                </a:extLst>
              </p:cNvPr>
              <p:cNvSpPr>
                <a:spLocks/>
              </p:cNvSpPr>
              <p:nvPr/>
            </p:nvSpPr>
            <p:spPr bwMode="auto">
              <a:xfrm>
                <a:off x="2489457" y="2888377"/>
                <a:ext cx="1996553" cy="1999835"/>
              </a:xfrm>
              <a:custGeom>
                <a:avLst/>
                <a:gdLst/>
                <a:ahLst/>
                <a:cxnLst>
                  <a:cxn ang="0">
                    <a:pos x="782" y="9"/>
                  </a:cxn>
                  <a:cxn ang="0">
                    <a:pos x="831" y="60"/>
                  </a:cxn>
                  <a:cxn ang="0">
                    <a:pos x="835" y="118"/>
                  </a:cxn>
                  <a:cxn ang="0">
                    <a:pos x="822" y="162"/>
                  </a:cxn>
                  <a:cxn ang="0">
                    <a:pos x="808" y="201"/>
                  </a:cxn>
                  <a:cxn ang="0">
                    <a:pos x="823" y="251"/>
                  </a:cxn>
                  <a:cxn ang="0">
                    <a:pos x="1217" y="264"/>
                  </a:cxn>
                  <a:cxn ang="0">
                    <a:pos x="1208" y="648"/>
                  </a:cxn>
                  <a:cxn ang="0">
                    <a:pos x="1172" y="658"/>
                  </a:cxn>
                  <a:cxn ang="0">
                    <a:pos x="1146" y="647"/>
                  </a:cxn>
                  <a:cxn ang="0">
                    <a:pos x="1101" y="633"/>
                  </a:cxn>
                  <a:cxn ang="0">
                    <a:pos x="1045" y="629"/>
                  </a:cxn>
                  <a:cxn ang="0">
                    <a:pos x="976" y="673"/>
                  </a:cxn>
                  <a:cxn ang="0">
                    <a:pos x="953" y="741"/>
                  </a:cxn>
                  <a:cxn ang="0">
                    <a:pos x="986" y="822"/>
                  </a:cxn>
                  <a:cxn ang="0">
                    <a:pos x="1067" y="856"/>
                  </a:cxn>
                  <a:cxn ang="0">
                    <a:pos x="1113" y="847"/>
                  </a:cxn>
                  <a:cxn ang="0">
                    <a:pos x="1154" y="832"/>
                  </a:cxn>
                  <a:cxn ang="0">
                    <a:pos x="1195" y="825"/>
                  </a:cxn>
                  <a:cxn ang="0">
                    <a:pos x="1217" y="865"/>
                  </a:cxn>
                  <a:cxn ang="0">
                    <a:pos x="1152" y="1217"/>
                  </a:cxn>
                  <a:cxn ang="0">
                    <a:pos x="834" y="1208"/>
                  </a:cxn>
                  <a:cxn ang="0">
                    <a:pos x="824" y="1173"/>
                  </a:cxn>
                  <a:cxn ang="0">
                    <a:pos x="834" y="1146"/>
                  </a:cxn>
                  <a:cxn ang="0">
                    <a:pos x="849" y="1101"/>
                  </a:cxn>
                  <a:cxn ang="0">
                    <a:pos x="854" y="1046"/>
                  </a:cxn>
                  <a:cxn ang="0">
                    <a:pos x="814" y="979"/>
                  </a:cxn>
                  <a:cxn ang="0">
                    <a:pos x="741" y="952"/>
                  </a:cxn>
                  <a:cxn ang="0">
                    <a:pos x="667" y="979"/>
                  </a:cxn>
                  <a:cxn ang="0">
                    <a:pos x="628" y="1046"/>
                  </a:cxn>
                  <a:cxn ang="0">
                    <a:pos x="632" y="1101"/>
                  </a:cxn>
                  <a:cxn ang="0">
                    <a:pos x="647" y="1146"/>
                  </a:cxn>
                  <a:cxn ang="0">
                    <a:pos x="658" y="1173"/>
                  </a:cxn>
                  <a:cxn ang="0">
                    <a:pos x="647" y="1208"/>
                  </a:cxn>
                  <a:cxn ang="0">
                    <a:pos x="329" y="1217"/>
                  </a:cxn>
                  <a:cxn ang="0">
                    <a:pos x="263" y="848"/>
                  </a:cxn>
                  <a:cxn ang="0">
                    <a:pos x="228" y="810"/>
                  </a:cxn>
                  <a:cxn ang="0">
                    <a:pos x="185" y="813"/>
                  </a:cxn>
                  <a:cxn ang="0">
                    <a:pos x="157" y="825"/>
                  </a:cxn>
                  <a:cxn ang="0">
                    <a:pos x="97" y="839"/>
                  </a:cxn>
                  <a:cxn ang="0">
                    <a:pos x="45" y="824"/>
                  </a:cxn>
                  <a:cxn ang="0">
                    <a:pos x="7" y="778"/>
                  </a:cxn>
                  <a:cxn ang="0">
                    <a:pos x="7" y="704"/>
                  </a:cxn>
                  <a:cxn ang="0">
                    <a:pos x="45" y="659"/>
                  </a:cxn>
                  <a:cxn ang="0">
                    <a:pos x="97" y="644"/>
                  </a:cxn>
                  <a:cxn ang="0">
                    <a:pos x="157" y="659"/>
                  </a:cxn>
                  <a:cxn ang="0">
                    <a:pos x="185" y="670"/>
                  </a:cxn>
                  <a:cxn ang="0">
                    <a:pos x="228" y="674"/>
                  </a:cxn>
                  <a:cxn ang="0">
                    <a:pos x="263" y="634"/>
                  </a:cxn>
                  <a:cxn ang="0">
                    <a:pos x="636" y="262"/>
                  </a:cxn>
                  <a:cxn ang="0">
                    <a:pos x="673" y="228"/>
                  </a:cxn>
                  <a:cxn ang="0">
                    <a:pos x="666" y="179"/>
                  </a:cxn>
                  <a:cxn ang="0">
                    <a:pos x="652" y="141"/>
                  </a:cxn>
                  <a:cxn ang="0">
                    <a:pos x="643" y="97"/>
                  </a:cxn>
                  <a:cxn ang="0">
                    <a:pos x="672" y="28"/>
                  </a:cxn>
                  <a:cxn ang="0">
                    <a:pos x="741" y="0"/>
                  </a:cxn>
                </a:cxnLst>
                <a:rect l="0" t="0" r="r" b="b"/>
                <a:pathLst>
                  <a:path w="1217" h="1219">
                    <a:moveTo>
                      <a:pt x="741" y="0"/>
                    </a:moveTo>
                    <a:lnTo>
                      <a:pt x="746" y="0"/>
                    </a:lnTo>
                    <a:lnTo>
                      <a:pt x="765" y="3"/>
                    </a:lnTo>
                    <a:lnTo>
                      <a:pt x="782" y="9"/>
                    </a:lnTo>
                    <a:lnTo>
                      <a:pt x="798" y="18"/>
                    </a:lnTo>
                    <a:lnTo>
                      <a:pt x="811" y="30"/>
                    </a:lnTo>
                    <a:lnTo>
                      <a:pt x="823" y="45"/>
                    </a:lnTo>
                    <a:lnTo>
                      <a:pt x="831" y="60"/>
                    </a:lnTo>
                    <a:lnTo>
                      <a:pt x="837" y="78"/>
                    </a:lnTo>
                    <a:lnTo>
                      <a:pt x="838" y="97"/>
                    </a:lnTo>
                    <a:lnTo>
                      <a:pt x="837" y="107"/>
                    </a:lnTo>
                    <a:lnTo>
                      <a:pt x="835" y="118"/>
                    </a:lnTo>
                    <a:lnTo>
                      <a:pt x="833" y="129"/>
                    </a:lnTo>
                    <a:lnTo>
                      <a:pt x="829" y="141"/>
                    </a:lnTo>
                    <a:lnTo>
                      <a:pt x="825" y="152"/>
                    </a:lnTo>
                    <a:lnTo>
                      <a:pt x="822" y="162"/>
                    </a:lnTo>
                    <a:lnTo>
                      <a:pt x="818" y="171"/>
                    </a:lnTo>
                    <a:lnTo>
                      <a:pt x="816" y="179"/>
                    </a:lnTo>
                    <a:lnTo>
                      <a:pt x="814" y="183"/>
                    </a:lnTo>
                    <a:lnTo>
                      <a:pt x="808" y="201"/>
                    </a:lnTo>
                    <a:lnTo>
                      <a:pt x="806" y="215"/>
                    </a:lnTo>
                    <a:lnTo>
                      <a:pt x="808" y="228"/>
                    </a:lnTo>
                    <a:lnTo>
                      <a:pt x="814" y="241"/>
                    </a:lnTo>
                    <a:lnTo>
                      <a:pt x="823" y="251"/>
                    </a:lnTo>
                    <a:lnTo>
                      <a:pt x="834" y="258"/>
                    </a:lnTo>
                    <a:lnTo>
                      <a:pt x="849" y="263"/>
                    </a:lnTo>
                    <a:lnTo>
                      <a:pt x="864" y="264"/>
                    </a:lnTo>
                    <a:lnTo>
                      <a:pt x="1217" y="264"/>
                    </a:lnTo>
                    <a:lnTo>
                      <a:pt x="1217" y="618"/>
                    </a:lnTo>
                    <a:lnTo>
                      <a:pt x="1216" y="630"/>
                    </a:lnTo>
                    <a:lnTo>
                      <a:pt x="1213" y="640"/>
                    </a:lnTo>
                    <a:lnTo>
                      <a:pt x="1208" y="648"/>
                    </a:lnTo>
                    <a:lnTo>
                      <a:pt x="1201" y="654"/>
                    </a:lnTo>
                    <a:lnTo>
                      <a:pt x="1193" y="657"/>
                    </a:lnTo>
                    <a:lnTo>
                      <a:pt x="1184" y="659"/>
                    </a:lnTo>
                    <a:lnTo>
                      <a:pt x="1172" y="658"/>
                    </a:lnTo>
                    <a:lnTo>
                      <a:pt x="1162" y="654"/>
                    </a:lnTo>
                    <a:lnTo>
                      <a:pt x="1160" y="653"/>
                    </a:lnTo>
                    <a:lnTo>
                      <a:pt x="1154" y="650"/>
                    </a:lnTo>
                    <a:lnTo>
                      <a:pt x="1146" y="647"/>
                    </a:lnTo>
                    <a:lnTo>
                      <a:pt x="1137" y="644"/>
                    </a:lnTo>
                    <a:lnTo>
                      <a:pt x="1126" y="640"/>
                    </a:lnTo>
                    <a:lnTo>
                      <a:pt x="1114" y="636"/>
                    </a:lnTo>
                    <a:lnTo>
                      <a:pt x="1101" y="633"/>
                    </a:lnTo>
                    <a:lnTo>
                      <a:pt x="1089" y="630"/>
                    </a:lnTo>
                    <a:lnTo>
                      <a:pt x="1078" y="627"/>
                    </a:lnTo>
                    <a:lnTo>
                      <a:pt x="1068" y="627"/>
                    </a:lnTo>
                    <a:lnTo>
                      <a:pt x="1045" y="629"/>
                    </a:lnTo>
                    <a:lnTo>
                      <a:pt x="1025" y="635"/>
                    </a:lnTo>
                    <a:lnTo>
                      <a:pt x="1006" y="644"/>
                    </a:lnTo>
                    <a:lnTo>
                      <a:pt x="990" y="657"/>
                    </a:lnTo>
                    <a:lnTo>
                      <a:pt x="976" y="673"/>
                    </a:lnTo>
                    <a:lnTo>
                      <a:pt x="966" y="688"/>
                    </a:lnTo>
                    <a:lnTo>
                      <a:pt x="958" y="705"/>
                    </a:lnTo>
                    <a:lnTo>
                      <a:pt x="954" y="723"/>
                    </a:lnTo>
                    <a:lnTo>
                      <a:pt x="953" y="741"/>
                    </a:lnTo>
                    <a:lnTo>
                      <a:pt x="955" y="764"/>
                    </a:lnTo>
                    <a:lnTo>
                      <a:pt x="961" y="786"/>
                    </a:lnTo>
                    <a:lnTo>
                      <a:pt x="972" y="805"/>
                    </a:lnTo>
                    <a:lnTo>
                      <a:pt x="986" y="822"/>
                    </a:lnTo>
                    <a:lnTo>
                      <a:pt x="1003" y="836"/>
                    </a:lnTo>
                    <a:lnTo>
                      <a:pt x="1022" y="847"/>
                    </a:lnTo>
                    <a:lnTo>
                      <a:pt x="1044" y="854"/>
                    </a:lnTo>
                    <a:lnTo>
                      <a:pt x="1067" y="856"/>
                    </a:lnTo>
                    <a:lnTo>
                      <a:pt x="1077" y="855"/>
                    </a:lnTo>
                    <a:lnTo>
                      <a:pt x="1088" y="853"/>
                    </a:lnTo>
                    <a:lnTo>
                      <a:pt x="1101" y="850"/>
                    </a:lnTo>
                    <a:lnTo>
                      <a:pt x="1113" y="847"/>
                    </a:lnTo>
                    <a:lnTo>
                      <a:pt x="1125" y="842"/>
                    </a:lnTo>
                    <a:lnTo>
                      <a:pt x="1136" y="839"/>
                    </a:lnTo>
                    <a:lnTo>
                      <a:pt x="1146" y="835"/>
                    </a:lnTo>
                    <a:lnTo>
                      <a:pt x="1154" y="832"/>
                    </a:lnTo>
                    <a:lnTo>
                      <a:pt x="1159" y="830"/>
                    </a:lnTo>
                    <a:lnTo>
                      <a:pt x="1172" y="825"/>
                    </a:lnTo>
                    <a:lnTo>
                      <a:pt x="1183" y="824"/>
                    </a:lnTo>
                    <a:lnTo>
                      <a:pt x="1195" y="825"/>
                    </a:lnTo>
                    <a:lnTo>
                      <a:pt x="1204" y="831"/>
                    </a:lnTo>
                    <a:lnTo>
                      <a:pt x="1211" y="839"/>
                    </a:lnTo>
                    <a:lnTo>
                      <a:pt x="1216" y="851"/>
                    </a:lnTo>
                    <a:lnTo>
                      <a:pt x="1217" y="865"/>
                    </a:lnTo>
                    <a:lnTo>
                      <a:pt x="1217" y="1219"/>
                    </a:lnTo>
                    <a:lnTo>
                      <a:pt x="1168" y="1219"/>
                    </a:lnTo>
                    <a:lnTo>
                      <a:pt x="1160" y="1218"/>
                    </a:lnTo>
                    <a:lnTo>
                      <a:pt x="1152" y="1217"/>
                    </a:lnTo>
                    <a:lnTo>
                      <a:pt x="864" y="1217"/>
                    </a:lnTo>
                    <a:lnTo>
                      <a:pt x="852" y="1216"/>
                    </a:lnTo>
                    <a:lnTo>
                      <a:pt x="843" y="1213"/>
                    </a:lnTo>
                    <a:lnTo>
                      <a:pt x="834" y="1208"/>
                    </a:lnTo>
                    <a:lnTo>
                      <a:pt x="828" y="1201"/>
                    </a:lnTo>
                    <a:lnTo>
                      <a:pt x="824" y="1193"/>
                    </a:lnTo>
                    <a:lnTo>
                      <a:pt x="823" y="1183"/>
                    </a:lnTo>
                    <a:lnTo>
                      <a:pt x="824" y="1173"/>
                    </a:lnTo>
                    <a:lnTo>
                      <a:pt x="828" y="1162"/>
                    </a:lnTo>
                    <a:lnTo>
                      <a:pt x="829" y="1159"/>
                    </a:lnTo>
                    <a:lnTo>
                      <a:pt x="831" y="1154"/>
                    </a:lnTo>
                    <a:lnTo>
                      <a:pt x="834" y="1146"/>
                    </a:lnTo>
                    <a:lnTo>
                      <a:pt x="838" y="1136"/>
                    </a:lnTo>
                    <a:lnTo>
                      <a:pt x="842" y="1125"/>
                    </a:lnTo>
                    <a:lnTo>
                      <a:pt x="846" y="1113"/>
                    </a:lnTo>
                    <a:lnTo>
                      <a:pt x="849" y="1101"/>
                    </a:lnTo>
                    <a:lnTo>
                      <a:pt x="852" y="1089"/>
                    </a:lnTo>
                    <a:lnTo>
                      <a:pt x="854" y="1078"/>
                    </a:lnTo>
                    <a:lnTo>
                      <a:pt x="855" y="1067"/>
                    </a:lnTo>
                    <a:lnTo>
                      <a:pt x="854" y="1046"/>
                    </a:lnTo>
                    <a:lnTo>
                      <a:pt x="848" y="1027"/>
                    </a:lnTo>
                    <a:lnTo>
                      <a:pt x="840" y="1009"/>
                    </a:lnTo>
                    <a:lnTo>
                      <a:pt x="828" y="993"/>
                    </a:lnTo>
                    <a:lnTo>
                      <a:pt x="814" y="979"/>
                    </a:lnTo>
                    <a:lnTo>
                      <a:pt x="799" y="967"/>
                    </a:lnTo>
                    <a:lnTo>
                      <a:pt x="781" y="959"/>
                    </a:lnTo>
                    <a:lnTo>
                      <a:pt x="762" y="954"/>
                    </a:lnTo>
                    <a:lnTo>
                      <a:pt x="741" y="952"/>
                    </a:lnTo>
                    <a:lnTo>
                      <a:pt x="720" y="954"/>
                    </a:lnTo>
                    <a:lnTo>
                      <a:pt x="701" y="959"/>
                    </a:lnTo>
                    <a:lnTo>
                      <a:pt x="683" y="967"/>
                    </a:lnTo>
                    <a:lnTo>
                      <a:pt x="667" y="979"/>
                    </a:lnTo>
                    <a:lnTo>
                      <a:pt x="653" y="993"/>
                    </a:lnTo>
                    <a:lnTo>
                      <a:pt x="642" y="1009"/>
                    </a:lnTo>
                    <a:lnTo>
                      <a:pt x="634" y="1027"/>
                    </a:lnTo>
                    <a:lnTo>
                      <a:pt x="628" y="1046"/>
                    </a:lnTo>
                    <a:lnTo>
                      <a:pt x="626" y="1067"/>
                    </a:lnTo>
                    <a:lnTo>
                      <a:pt x="627" y="1078"/>
                    </a:lnTo>
                    <a:lnTo>
                      <a:pt x="629" y="1089"/>
                    </a:lnTo>
                    <a:lnTo>
                      <a:pt x="632" y="1101"/>
                    </a:lnTo>
                    <a:lnTo>
                      <a:pt x="635" y="1113"/>
                    </a:lnTo>
                    <a:lnTo>
                      <a:pt x="640" y="1125"/>
                    </a:lnTo>
                    <a:lnTo>
                      <a:pt x="643" y="1136"/>
                    </a:lnTo>
                    <a:lnTo>
                      <a:pt x="647" y="1146"/>
                    </a:lnTo>
                    <a:lnTo>
                      <a:pt x="650" y="1154"/>
                    </a:lnTo>
                    <a:lnTo>
                      <a:pt x="652" y="1159"/>
                    </a:lnTo>
                    <a:lnTo>
                      <a:pt x="654" y="1162"/>
                    </a:lnTo>
                    <a:lnTo>
                      <a:pt x="658" y="1173"/>
                    </a:lnTo>
                    <a:lnTo>
                      <a:pt x="659" y="1183"/>
                    </a:lnTo>
                    <a:lnTo>
                      <a:pt x="658" y="1193"/>
                    </a:lnTo>
                    <a:lnTo>
                      <a:pt x="654" y="1201"/>
                    </a:lnTo>
                    <a:lnTo>
                      <a:pt x="647" y="1208"/>
                    </a:lnTo>
                    <a:lnTo>
                      <a:pt x="639" y="1213"/>
                    </a:lnTo>
                    <a:lnTo>
                      <a:pt x="629" y="1216"/>
                    </a:lnTo>
                    <a:lnTo>
                      <a:pt x="617" y="1217"/>
                    </a:lnTo>
                    <a:lnTo>
                      <a:pt x="329" y="1217"/>
                    </a:lnTo>
                    <a:lnTo>
                      <a:pt x="314" y="1219"/>
                    </a:lnTo>
                    <a:lnTo>
                      <a:pt x="265" y="1219"/>
                    </a:lnTo>
                    <a:lnTo>
                      <a:pt x="265" y="865"/>
                    </a:lnTo>
                    <a:lnTo>
                      <a:pt x="263" y="848"/>
                    </a:lnTo>
                    <a:lnTo>
                      <a:pt x="258" y="835"/>
                    </a:lnTo>
                    <a:lnTo>
                      <a:pt x="250" y="823"/>
                    </a:lnTo>
                    <a:lnTo>
                      <a:pt x="240" y="815"/>
                    </a:lnTo>
                    <a:lnTo>
                      <a:pt x="228" y="810"/>
                    </a:lnTo>
                    <a:lnTo>
                      <a:pt x="214" y="807"/>
                    </a:lnTo>
                    <a:lnTo>
                      <a:pt x="200" y="809"/>
                    </a:lnTo>
                    <a:lnTo>
                      <a:pt x="186" y="813"/>
                    </a:lnTo>
                    <a:lnTo>
                      <a:pt x="185" y="813"/>
                    </a:lnTo>
                    <a:lnTo>
                      <a:pt x="182" y="815"/>
                    </a:lnTo>
                    <a:lnTo>
                      <a:pt x="176" y="817"/>
                    </a:lnTo>
                    <a:lnTo>
                      <a:pt x="168" y="821"/>
                    </a:lnTo>
                    <a:lnTo>
                      <a:pt x="157" y="825"/>
                    </a:lnTo>
                    <a:lnTo>
                      <a:pt x="145" y="829"/>
                    </a:lnTo>
                    <a:lnTo>
                      <a:pt x="120" y="836"/>
                    </a:lnTo>
                    <a:lnTo>
                      <a:pt x="108" y="839"/>
                    </a:lnTo>
                    <a:lnTo>
                      <a:pt x="97" y="839"/>
                    </a:lnTo>
                    <a:lnTo>
                      <a:pt x="80" y="838"/>
                    </a:lnTo>
                    <a:lnTo>
                      <a:pt x="63" y="833"/>
                    </a:lnTo>
                    <a:lnTo>
                      <a:pt x="47" y="825"/>
                    </a:lnTo>
                    <a:lnTo>
                      <a:pt x="45" y="824"/>
                    </a:lnTo>
                    <a:lnTo>
                      <a:pt x="43" y="822"/>
                    </a:lnTo>
                    <a:lnTo>
                      <a:pt x="28" y="810"/>
                    </a:lnTo>
                    <a:lnTo>
                      <a:pt x="16" y="796"/>
                    </a:lnTo>
                    <a:lnTo>
                      <a:pt x="7" y="778"/>
                    </a:lnTo>
                    <a:lnTo>
                      <a:pt x="2" y="761"/>
                    </a:lnTo>
                    <a:lnTo>
                      <a:pt x="0" y="741"/>
                    </a:lnTo>
                    <a:lnTo>
                      <a:pt x="2" y="723"/>
                    </a:lnTo>
                    <a:lnTo>
                      <a:pt x="7" y="704"/>
                    </a:lnTo>
                    <a:lnTo>
                      <a:pt x="16" y="688"/>
                    </a:lnTo>
                    <a:lnTo>
                      <a:pt x="28" y="673"/>
                    </a:lnTo>
                    <a:lnTo>
                      <a:pt x="43" y="660"/>
                    </a:lnTo>
                    <a:lnTo>
                      <a:pt x="45" y="659"/>
                    </a:lnTo>
                    <a:lnTo>
                      <a:pt x="47" y="658"/>
                    </a:lnTo>
                    <a:lnTo>
                      <a:pt x="63" y="650"/>
                    </a:lnTo>
                    <a:lnTo>
                      <a:pt x="80" y="645"/>
                    </a:lnTo>
                    <a:lnTo>
                      <a:pt x="97" y="644"/>
                    </a:lnTo>
                    <a:lnTo>
                      <a:pt x="108" y="644"/>
                    </a:lnTo>
                    <a:lnTo>
                      <a:pt x="120" y="647"/>
                    </a:lnTo>
                    <a:lnTo>
                      <a:pt x="145" y="654"/>
                    </a:lnTo>
                    <a:lnTo>
                      <a:pt x="157" y="659"/>
                    </a:lnTo>
                    <a:lnTo>
                      <a:pt x="168" y="662"/>
                    </a:lnTo>
                    <a:lnTo>
                      <a:pt x="176" y="666"/>
                    </a:lnTo>
                    <a:lnTo>
                      <a:pt x="182" y="668"/>
                    </a:lnTo>
                    <a:lnTo>
                      <a:pt x="185" y="670"/>
                    </a:lnTo>
                    <a:lnTo>
                      <a:pt x="186" y="670"/>
                    </a:lnTo>
                    <a:lnTo>
                      <a:pt x="200" y="674"/>
                    </a:lnTo>
                    <a:lnTo>
                      <a:pt x="214" y="676"/>
                    </a:lnTo>
                    <a:lnTo>
                      <a:pt x="228" y="674"/>
                    </a:lnTo>
                    <a:lnTo>
                      <a:pt x="240" y="668"/>
                    </a:lnTo>
                    <a:lnTo>
                      <a:pt x="250" y="660"/>
                    </a:lnTo>
                    <a:lnTo>
                      <a:pt x="258" y="648"/>
                    </a:lnTo>
                    <a:lnTo>
                      <a:pt x="263" y="634"/>
                    </a:lnTo>
                    <a:lnTo>
                      <a:pt x="265" y="618"/>
                    </a:lnTo>
                    <a:lnTo>
                      <a:pt x="265" y="264"/>
                    </a:lnTo>
                    <a:lnTo>
                      <a:pt x="621" y="264"/>
                    </a:lnTo>
                    <a:lnTo>
                      <a:pt x="636" y="262"/>
                    </a:lnTo>
                    <a:lnTo>
                      <a:pt x="649" y="257"/>
                    </a:lnTo>
                    <a:lnTo>
                      <a:pt x="660" y="250"/>
                    </a:lnTo>
                    <a:lnTo>
                      <a:pt x="668" y="241"/>
                    </a:lnTo>
                    <a:lnTo>
                      <a:pt x="673" y="228"/>
                    </a:lnTo>
                    <a:lnTo>
                      <a:pt x="675" y="215"/>
                    </a:lnTo>
                    <a:lnTo>
                      <a:pt x="674" y="201"/>
                    </a:lnTo>
                    <a:lnTo>
                      <a:pt x="668" y="183"/>
                    </a:lnTo>
                    <a:lnTo>
                      <a:pt x="666" y="179"/>
                    </a:lnTo>
                    <a:lnTo>
                      <a:pt x="664" y="171"/>
                    </a:lnTo>
                    <a:lnTo>
                      <a:pt x="660" y="162"/>
                    </a:lnTo>
                    <a:lnTo>
                      <a:pt x="656" y="152"/>
                    </a:lnTo>
                    <a:lnTo>
                      <a:pt x="652" y="141"/>
                    </a:lnTo>
                    <a:lnTo>
                      <a:pt x="649" y="129"/>
                    </a:lnTo>
                    <a:lnTo>
                      <a:pt x="646" y="118"/>
                    </a:lnTo>
                    <a:lnTo>
                      <a:pt x="644" y="107"/>
                    </a:lnTo>
                    <a:lnTo>
                      <a:pt x="643" y="97"/>
                    </a:lnTo>
                    <a:lnTo>
                      <a:pt x="646" y="77"/>
                    </a:lnTo>
                    <a:lnTo>
                      <a:pt x="651" y="60"/>
                    </a:lnTo>
                    <a:lnTo>
                      <a:pt x="660" y="42"/>
                    </a:lnTo>
                    <a:lnTo>
                      <a:pt x="672" y="28"/>
                    </a:lnTo>
                    <a:lnTo>
                      <a:pt x="687" y="16"/>
                    </a:lnTo>
                    <a:lnTo>
                      <a:pt x="703" y="7"/>
                    </a:lnTo>
                    <a:lnTo>
                      <a:pt x="721" y="2"/>
                    </a:lnTo>
                    <a:lnTo>
                      <a:pt x="741"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7" name="Freeform 11">
                <a:extLst>
                  <a:ext uri="{FF2B5EF4-FFF2-40B4-BE49-F238E27FC236}">
                    <a16:creationId xmlns:a16="http://schemas.microsoft.com/office/drawing/2014/main" id="{D0EBAFB5-9838-6DB3-CDCE-313AECDC0A27}"/>
                  </a:ext>
                </a:extLst>
              </p:cNvPr>
              <p:cNvSpPr>
                <a:spLocks/>
              </p:cNvSpPr>
              <p:nvPr/>
            </p:nvSpPr>
            <p:spPr bwMode="auto">
              <a:xfrm>
                <a:off x="4513902" y="1728505"/>
                <a:ext cx="1996553" cy="1999835"/>
              </a:xfrm>
              <a:custGeom>
                <a:avLst/>
                <a:gdLst/>
                <a:ahLst/>
                <a:cxnLst>
                  <a:cxn ang="0">
                    <a:pos x="353" y="1"/>
                  </a:cxn>
                  <a:cxn ang="0">
                    <a:pos x="389" y="18"/>
                  </a:cxn>
                  <a:cxn ang="0">
                    <a:pos x="388" y="60"/>
                  </a:cxn>
                  <a:cxn ang="0">
                    <a:pos x="375" y="93"/>
                  </a:cxn>
                  <a:cxn ang="0">
                    <a:pos x="363" y="141"/>
                  </a:cxn>
                  <a:cxn ang="0">
                    <a:pos x="381" y="216"/>
                  </a:cxn>
                  <a:cxn ang="0">
                    <a:pos x="453" y="264"/>
                  </a:cxn>
                  <a:cxn ang="0">
                    <a:pos x="540" y="247"/>
                  </a:cxn>
                  <a:cxn ang="0">
                    <a:pos x="589" y="175"/>
                  </a:cxn>
                  <a:cxn ang="0">
                    <a:pos x="585" y="118"/>
                  </a:cxn>
                  <a:cxn ang="0">
                    <a:pos x="570" y="73"/>
                  </a:cxn>
                  <a:cxn ang="0">
                    <a:pos x="560" y="46"/>
                  </a:cxn>
                  <a:cxn ang="0">
                    <a:pos x="569" y="11"/>
                  </a:cxn>
                  <a:cxn ang="0">
                    <a:pos x="895" y="1"/>
                  </a:cxn>
                  <a:cxn ang="0">
                    <a:pos x="954" y="370"/>
                  </a:cxn>
                  <a:cxn ang="0">
                    <a:pos x="989" y="409"/>
                  </a:cxn>
                  <a:cxn ang="0">
                    <a:pos x="1032" y="405"/>
                  </a:cxn>
                  <a:cxn ang="0">
                    <a:pos x="1060" y="394"/>
                  </a:cxn>
                  <a:cxn ang="0">
                    <a:pos x="1119" y="380"/>
                  </a:cxn>
                  <a:cxn ang="0">
                    <a:pos x="1174" y="396"/>
                  </a:cxn>
                  <a:cxn ang="0">
                    <a:pos x="1215" y="458"/>
                  </a:cxn>
                  <a:cxn ang="0">
                    <a:pos x="1201" y="531"/>
                  </a:cxn>
                  <a:cxn ang="0">
                    <a:pos x="1154" y="569"/>
                  </a:cxn>
                  <a:cxn ang="0">
                    <a:pos x="1095" y="572"/>
                  </a:cxn>
                  <a:cxn ang="0">
                    <a:pos x="1042" y="554"/>
                  </a:cxn>
                  <a:cxn ang="0">
                    <a:pos x="1003" y="543"/>
                  </a:cxn>
                  <a:cxn ang="0">
                    <a:pos x="959" y="570"/>
                  </a:cxn>
                  <a:cxn ang="0">
                    <a:pos x="600" y="954"/>
                  </a:cxn>
                  <a:cxn ang="0">
                    <a:pos x="549" y="978"/>
                  </a:cxn>
                  <a:cxn ang="0">
                    <a:pos x="548" y="1034"/>
                  </a:cxn>
                  <a:cxn ang="0">
                    <a:pos x="557" y="1057"/>
                  </a:cxn>
                  <a:cxn ang="0">
                    <a:pos x="571" y="1101"/>
                  </a:cxn>
                  <a:cxn ang="0">
                    <a:pos x="566" y="1159"/>
                  </a:cxn>
                  <a:cxn ang="0">
                    <a:pos x="514" y="1212"/>
                  </a:cxn>
                  <a:cxn ang="0">
                    <a:pos x="441" y="1212"/>
                  </a:cxn>
                  <a:cxn ang="0">
                    <a:pos x="387" y="1161"/>
                  </a:cxn>
                  <a:cxn ang="0">
                    <a:pos x="381" y="1101"/>
                  </a:cxn>
                  <a:cxn ang="0">
                    <a:pos x="395" y="1057"/>
                  </a:cxn>
                  <a:cxn ang="0">
                    <a:pos x="409" y="1018"/>
                  </a:cxn>
                  <a:cxn ang="0">
                    <a:pos x="397" y="970"/>
                  </a:cxn>
                  <a:cxn ang="0">
                    <a:pos x="353" y="954"/>
                  </a:cxn>
                  <a:cxn ang="0">
                    <a:pos x="6" y="576"/>
                  </a:cxn>
                  <a:cxn ang="0">
                    <a:pos x="45" y="561"/>
                  </a:cxn>
                  <a:cxn ang="0">
                    <a:pos x="71" y="571"/>
                  </a:cxn>
                  <a:cxn ang="0">
                    <a:pos x="116" y="586"/>
                  </a:cxn>
                  <a:cxn ang="0">
                    <a:pos x="170" y="591"/>
                  </a:cxn>
                  <a:cxn ang="0">
                    <a:pos x="237" y="551"/>
                  </a:cxn>
                  <a:cxn ang="0">
                    <a:pos x="265" y="478"/>
                  </a:cxn>
                  <a:cxn ang="0">
                    <a:pos x="249" y="419"/>
                  </a:cxn>
                  <a:cxn ang="0">
                    <a:pos x="190" y="370"/>
                  </a:cxn>
                  <a:cxn ang="0">
                    <a:pos x="128" y="365"/>
                  </a:cxn>
                  <a:cxn ang="0">
                    <a:pos x="80" y="380"/>
                  </a:cxn>
                  <a:cxn ang="0">
                    <a:pos x="55" y="390"/>
                  </a:cxn>
                  <a:cxn ang="0">
                    <a:pos x="13" y="388"/>
                  </a:cxn>
                  <a:cxn ang="0">
                    <a:pos x="0" y="0"/>
                  </a:cxn>
                </a:cxnLst>
                <a:rect l="0" t="0" r="r" b="b"/>
                <a:pathLst>
                  <a:path w="1217" h="1219">
                    <a:moveTo>
                      <a:pt x="0" y="0"/>
                    </a:moveTo>
                    <a:lnTo>
                      <a:pt x="49" y="0"/>
                    </a:lnTo>
                    <a:lnTo>
                      <a:pt x="57" y="1"/>
                    </a:lnTo>
                    <a:lnTo>
                      <a:pt x="353" y="1"/>
                    </a:lnTo>
                    <a:lnTo>
                      <a:pt x="365" y="2"/>
                    </a:lnTo>
                    <a:lnTo>
                      <a:pt x="375" y="6"/>
                    </a:lnTo>
                    <a:lnTo>
                      <a:pt x="383" y="11"/>
                    </a:lnTo>
                    <a:lnTo>
                      <a:pt x="389" y="18"/>
                    </a:lnTo>
                    <a:lnTo>
                      <a:pt x="392" y="26"/>
                    </a:lnTo>
                    <a:lnTo>
                      <a:pt x="394" y="36"/>
                    </a:lnTo>
                    <a:lnTo>
                      <a:pt x="392" y="46"/>
                    </a:lnTo>
                    <a:lnTo>
                      <a:pt x="388" y="60"/>
                    </a:lnTo>
                    <a:lnTo>
                      <a:pt x="386" y="65"/>
                    </a:lnTo>
                    <a:lnTo>
                      <a:pt x="383" y="73"/>
                    </a:lnTo>
                    <a:lnTo>
                      <a:pt x="379" y="83"/>
                    </a:lnTo>
                    <a:lnTo>
                      <a:pt x="375" y="93"/>
                    </a:lnTo>
                    <a:lnTo>
                      <a:pt x="371" y="106"/>
                    </a:lnTo>
                    <a:lnTo>
                      <a:pt x="368" y="118"/>
                    </a:lnTo>
                    <a:lnTo>
                      <a:pt x="365" y="130"/>
                    </a:lnTo>
                    <a:lnTo>
                      <a:pt x="363" y="141"/>
                    </a:lnTo>
                    <a:lnTo>
                      <a:pt x="362" y="152"/>
                    </a:lnTo>
                    <a:lnTo>
                      <a:pt x="364" y="175"/>
                    </a:lnTo>
                    <a:lnTo>
                      <a:pt x="371" y="196"/>
                    </a:lnTo>
                    <a:lnTo>
                      <a:pt x="381" y="216"/>
                    </a:lnTo>
                    <a:lnTo>
                      <a:pt x="395" y="233"/>
                    </a:lnTo>
                    <a:lnTo>
                      <a:pt x="412" y="247"/>
                    </a:lnTo>
                    <a:lnTo>
                      <a:pt x="432" y="257"/>
                    </a:lnTo>
                    <a:lnTo>
                      <a:pt x="453" y="264"/>
                    </a:lnTo>
                    <a:lnTo>
                      <a:pt x="476" y="266"/>
                    </a:lnTo>
                    <a:lnTo>
                      <a:pt x="499" y="264"/>
                    </a:lnTo>
                    <a:lnTo>
                      <a:pt x="521" y="257"/>
                    </a:lnTo>
                    <a:lnTo>
                      <a:pt x="540" y="247"/>
                    </a:lnTo>
                    <a:lnTo>
                      <a:pt x="557" y="233"/>
                    </a:lnTo>
                    <a:lnTo>
                      <a:pt x="571" y="216"/>
                    </a:lnTo>
                    <a:lnTo>
                      <a:pt x="582" y="196"/>
                    </a:lnTo>
                    <a:lnTo>
                      <a:pt x="589" y="175"/>
                    </a:lnTo>
                    <a:lnTo>
                      <a:pt x="591" y="152"/>
                    </a:lnTo>
                    <a:lnTo>
                      <a:pt x="590" y="141"/>
                    </a:lnTo>
                    <a:lnTo>
                      <a:pt x="588" y="130"/>
                    </a:lnTo>
                    <a:lnTo>
                      <a:pt x="585" y="118"/>
                    </a:lnTo>
                    <a:lnTo>
                      <a:pt x="582" y="106"/>
                    </a:lnTo>
                    <a:lnTo>
                      <a:pt x="577" y="93"/>
                    </a:lnTo>
                    <a:lnTo>
                      <a:pt x="574" y="83"/>
                    </a:lnTo>
                    <a:lnTo>
                      <a:pt x="570" y="73"/>
                    </a:lnTo>
                    <a:lnTo>
                      <a:pt x="567" y="65"/>
                    </a:lnTo>
                    <a:lnTo>
                      <a:pt x="565" y="60"/>
                    </a:lnTo>
                    <a:lnTo>
                      <a:pt x="563" y="57"/>
                    </a:lnTo>
                    <a:lnTo>
                      <a:pt x="560" y="46"/>
                    </a:lnTo>
                    <a:lnTo>
                      <a:pt x="558" y="36"/>
                    </a:lnTo>
                    <a:lnTo>
                      <a:pt x="560" y="26"/>
                    </a:lnTo>
                    <a:lnTo>
                      <a:pt x="563" y="18"/>
                    </a:lnTo>
                    <a:lnTo>
                      <a:pt x="569" y="11"/>
                    </a:lnTo>
                    <a:lnTo>
                      <a:pt x="578" y="6"/>
                    </a:lnTo>
                    <a:lnTo>
                      <a:pt x="588" y="2"/>
                    </a:lnTo>
                    <a:lnTo>
                      <a:pt x="600" y="1"/>
                    </a:lnTo>
                    <a:lnTo>
                      <a:pt x="895" y="1"/>
                    </a:lnTo>
                    <a:lnTo>
                      <a:pt x="904" y="0"/>
                    </a:lnTo>
                    <a:lnTo>
                      <a:pt x="953" y="0"/>
                    </a:lnTo>
                    <a:lnTo>
                      <a:pt x="953" y="353"/>
                    </a:lnTo>
                    <a:lnTo>
                      <a:pt x="954" y="370"/>
                    </a:lnTo>
                    <a:lnTo>
                      <a:pt x="959" y="384"/>
                    </a:lnTo>
                    <a:lnTo>
                      <a:pt x="967" y="396"/>
                    </a:lnTo>
                    <a:lnTo>
                      <a:pt x="976" y="404"/>
                    </a:lnTo>
                    <a:lnTo>
                      <a:pt x="989" y="409"/>
                    </a:lnTo>
                    <a:lnTo>
                      <a:pt x="1003" y="412"/>
                    </a:lnTo>
                    <a:lnTo>
                      <a:pt x="1017" y="410"/>
                    </a:lnTo>
                    <a:lnTo>
                      <a:pt x="1031" y="406"/>
                    </a:lnTo>
                    <a:lnTo>
                      <a:pt x="1032" y="405"/>
                    </a:lnTo>
                    <a:lnTo>
                      <a:pt x="1035" y="404"/>
                    </a:lnTo>
                    <a:lnTo>
                      <a:pt x="1041" y="401"/>
                    </a:lnTo>
                    <a:lnTo>
                      <a:pt x="1049" y="398"/>
                    </a:lnTo>
                    <a:lnTo>
                      <a:pt x="1060" y="394"/>
                    </a:lnTo>
                    <a:lnTo>
                      <a:pt x="1072" y="390"/>
                    </a:lnTo>
                    <a:lnTo>
                      <a:pt x="1097" y="383"/>
                    </a:lnTo>
                    <a:lnTo>
                      <a:pt x="1109" y="380"/>
                    </a:lnTo>
                    <a:lnTo>
                      <a:pt x="1119" y="380"/>
                    </a:lnTo>
                    <a:lnTo>
                      <a:pt x="1137" y="381"/>
                    </a:lnTo>
                    <a:lnTo>
                      <a:pt x="1154" y="385"/>
                    </a:lnTo>
                    <a:lnTo>
                      <a:pt x="1170" y="394"/>
                    </a:lnTo>
                    <a:lnTo>
                      <a:pt x="1174" y="396"/>
                    </a:lnTo>
                    <a:lnTo>
                      <a:pt x="1189" y="409"/>
                    </a:lnTo>
                    <a:lnTo>
                      <a:pt x="1201" y="423"/>
                    </a:lnTo>
                    <a:lnTo>
                      <a:pt x="1210" y="440"/>
                    </a:lnTo>
                    <a:lnTo>
                      <a:pt x="1215" y="458"/>
                    </a:lnTo>
                    <a:lnTo>
                      <a:pt x="1217" y="477"/>
                    </a:lnTo>
                    <a:lnTo>
                      <a:pt x="1215" y="496"/>
                    </a:lnTo>
                    <a:lnTo>
                      <a:pt x="1210" y="514"/>
                    </a:lnTo>
                    <a:lnTo>
                      <a:pt x="1201" y="531"/>
                    </a:lnTo>
                    <a:lnTo>
                      <a:pt x="1189" y="546"/>
                    </a:lnTo>
                    <a:lnTo>
                      <a:pt x="1174" y="558"/>
                    </a:lnTo>
                    <a:lnTo>
                      <a:pt x="1170" y="561"/>
                    </a:lnTo>
                    <a:lnTo>
                      <a:pt x="1154" y="569"/>
                    </a:lnTo>
                    <a:lnTo>
                      <a:pt x="1137" y="574"/>
                    </a:lnTo>
                    <a:lnTo>
                      <a:pt x="1119" y="575"/>
                    </a:lnTo>
                    <a:lnTo>
                      <a:pt x="1108" y="575"/>
                    </a:lnTo>
                    <a:lnTo>
                      <a:pt x="1095" y="572"/>
                    </a:lnTo>
                    <a:lnTo>
                      <a:pt x="1082" y="568"/>
                    </a:lnTo>
                    <a:lnTo>
                      <a:pt x="1068" y="563"/>
                    </a:lnTo>
                    <a:lnTo>
                      <a:pt x="1054" y="558"/>
                    </a:lnTo>
                    <a:lnTo>
                      <a:pt x="1042" y="554"/>
                    </a:lnTo>
                    <a:lnTo>
                      <a:pt x="1032" y="549"/>
                    </a:lnTo>
                    <a:lnTo>
                      <a:pt x="1031" y="549"/>
                    </a:lnTo>
                    <a:lnTo>
                      <a:pt x="1017" y="544"/>
                    </a:lnTo>
                    <a:lnTo>
                      <a:pt x="1003" y="543"/>
                    </a:lnTo>
                    <a:lnTo>
                      <a:pt x="989" y="545"/>
                    </a:lnTo>
                    <a:lnTo>
                      <a:pt x="976" y="550"/>
                    </a:lnTo>
                    <a:lnTo>
                      <a:pt x="967" y="559"/>
                    </a:lnTo>
                    <a:lnTo>
                      <a:pt x="959" y="570"/>
                    </a:lnTo>
                    <a:lnTo>
                      <a:pt x="954" y="584"/>
                    </a:lnTo>
                    <a:lnTo>
                      <a:pt x="953" y="601"/>
                    </a:lnTo>
                    <a:lnTo>
                      <a:pt x="953" y="954"/>
                    </a:lnTo>
                    <a:lnTo>
                      <a:pt x="600" y="954"/>
                    </a:lnTo>
                    <a:lnTo>
                      <a:pt x="584" y="956"/>
                    </a:lnTo>
                    <a:lnTo>
                      <a:pt x="570" y="960"/>
                    </a:lnTo>
                    <a:lnTo>
                      <a:pt x="558" y="968"/>
                    </a:lnTo>
                    <a:lnTo>
                      <a:pt x="549" y="978"/>
                    </a:lnTo>
                    <a:lnTo>
                      <a:pt x="544" y="990"/>
                    </a:lnTo>
                    <a:lnTo>
                      <a:pt x="542" y="1004"/>
                    </a:lnTo>
                    <a:lnTo>
                      <a:pt x="542" y="1018"/>
                    </a:lnTo>
                    <a:lnTo>
                      <a:pt x="548" y="1034"/>
                    </a:lnTo>
                    <a:lnTo>
                      <a:pt x="548" y="1035"/>
                    </a:lnTo>
                    <a:lnTo>
                      <a:pt x="551" y="1040"/>
                    </a:lnTo>
                    <a:lnTo>
                      <a:pt x="554" y="1047"/>
                    </a:lnTo>
                    <a:lnTo>
                      <a:pt x="557" y="1057"/>
                    </a:lnTo>
                    <a:lnTo>
                      <a:pt x="561" y="1067"/>
                    </a:lnTo>
                    <a:lnTo>
                      <a:pt x="565" y="1078"/>
                    </a:lnTo>
                    <a:lnTo>
                      <a:pt x="568" y="1090"/>
                    </a:lnTo>
                    <a:lnTo>
                      <a:pt x="571" y="1101"/>
                    </a:lnTo>
                    <a:lnTo>
                      <a:pt x="573" y="1112"/>
                    </a:lnTo>
                    <a:lnTo>
                      <a:pt x="574" y="1122"/>
                    </a:lnTo>
                    <a:lnTo>
                      <a:pt x="571" y="1141"/>
                    </a:lnTo>
                    <a:lnTo>
                      <a:pt x="566" y="1159"/>
                    </a:lnTo>
                    <a:lnTo>
                      <a:pt x="557" y="1176"/>
                    </a:lnTo>
                    <a:lnTo>
                      <a:pt x="545" y="1191"/>
                    </a:lnTo>
                    <a:lnTo>
                      <a:pt x="531" y="1203"/>
                    </a:lnTo>
                    <a:lnTo>
                      <a:pt x="514" y="1212"/>
                    </a:lnTo>
                    <a:lnTo>
                      <a:pt x="496" y="1217"/>
                    </a:lnTo>
                    <a:lnTo>
                      <a:pt x="476" y="1219"/>
                    </a:lnTo>
                    <a:lnTo>
                      <a:pt x="459" y="1218"/>
                    </a:lnTo>
                    <a:lnTo>
                      <a:pt x="441" y="1212"/>
                    </a:lnTo>
                    <a:lnTo>
                      <a:pt x="426" y="1205"/>
                    </a:lnTo>
                    <a:lnTo>
                      <a:pt x="410" y="1193"/>
                    </a:lnTo>
                    <a:lnTo>
                      <a:pt x="397" y="1178"/>
                    </a:lnTo>
                    <a:lnTo>
                      <a:pt x="387" y="1161"/>
                    </a:lnTo>
                    <a:lnTo>
                      <a:pt x="381" y="1142"/>
                    </a:lnTo>
                    <a:lnTo>
                      <a:pt x="378" y="1122"/>
                    </a:lnTo>
                    <a:lnTo>
                      <a:pt x="379" y="1112"/>
                    </a:lnTo>
                    <a:lnTo>
                      <a:pt x="381" y="1101"/>
                    </a:lnTo>
                    <a:lnTo>
                      <a:pt x="384" y="1090"/>
                    </a:lnTo>
                    <a:lnTo>
                      <a:pt x="387" y="1078"/>
                    </a:lnTo>
                    <a:lnTo>
                      <a:pt x="392" y="1067"/>
                    </a:lnTo>
                    <a:lnTo>
                      <a:pt x="395" y="1057"/>
                    </a:lnTo>
                    <a:lnTo>
                      <a:pt x="398" y="1048"/>
                    </a:lnTo>
                    <a:lnTo>
                      <a:pt x="401" y="1040"/>
                    </a:lnTo>
                    <a:lnTo>
                      <a:pt x="404" y="1036"/>
                    </a:lnTo>
                    <a:lnTo>
                      <a:pt x="409" y="1018"/>
                    </a:lnTo>
                    <a:lnTo>
                      <a:pt x="411" y="1004"/>
                    </a:lnTo>
                    <a:lnTo>
                      <a:pt x="409" y="991"/>
                    </a:lnTo>
                    <a:lnTo>
                      <a:pt x="403" y="978"/>
                    </a:lnTo>
                    <a:lnTo>
                      <a:pt x="397" y="970"/>
                    </a:lnTo>
                    <a:lnTo>
                      <a:pt x="389" y="964"/>
                    </a:lnTo>
                    <a:lnTo>
                      <a:pt x="378" y="959"/>
                    </a:lnTo>
                    <a:lnTo>
                      <a:pt x="366" y="956"/>
                    </a:lnTo>
                    <a:lnTo>
                      <a:pt x="353" y="954"/>
                    </a:lnTo>
                    <a:lnTo>
                      <a:pt x="0" y="954"/>
                    </a:lnTo>
                    <a:lnTo>
                      <a:pt x="0" y="601"/>
                    </a:lnTo>
                    <a:lnTo>
                      <a:pt x="2" y="587"/>
                    </a:lnTo>
                    <a:lnTo>
                      <a:pt x="6" y="576"/>
                    </a:lnTo>
                    <a:lnTo>
                      <a:pt x="13" y="567"/>
                    </a:lnTo>
                    <a:lnTo>
                      <a:pt x="22" y="562"/>
                    </a:lnTo>
                    <a:lnTo>
                      <a:pt x="34" y="560"/>
                    </a:lnTo>
                    <a:lnTo>
                      <a:pt x="45" y="561"/>
                    </a:lnTo>
                    <a:lnTo>
                      <a:pt x="55" y="565"/>
                    </a:lnTo>
                    <a:lnTo>
                      <a:pt x="57" y="566"/>
                    </a:lnTo>
                    <a:lnTo>
                      <a:pt x="63" y="568"/>
                    </a:lnTo>
                    <a:lnTo>
                      <a:pt x="71" y="571"/>
                    </a:lnTo>
                    <a:lnTo>
                      <a:pt x="80" y="575"/>
                    </a:lnTo>
                    <a:lnTo>
                      <a:pt x="91" y="579"/>
                    </a:lnTo>
                    <a:lnTo>
                      <a:pt x="104" y="583"/>
                    </a:lnTo>
                    <a:lnTo>
                      <a:pt x="116" y="586"/>
                    </a:lnTo>
                    <a:lnTo>
                      <a:pt x="129" y="589"/>
                    </a:lnTo>
                    <a:lnTo>
                      <a:pt x="140" y="592"/>
                    </a:lnTo>
                    <a:lnTo>
                      <a:pt x="150" y="592"/>
                    </a:lnTo>
                    <a:lnTo>
                      <a:pt x="170" y="591"/>
                    </a:lnTo>
                    <a:lnTo>
                      <a:pt x="190" y="585"/>
                    </a:lnTo>
                    <a:lnTo>
                      <a:pt x="207" y="577"/>
                    </a:lnTo>
                    <a:lnTo>
                      <a:pt x="224" y="566"/>
                    </a:lnTo>
                    <a:lnTo>
                      <a:pt x="237" y="551"/>
                    </a:lnTo>
                    <a:lnTo>
                      <a:pt x="249" y="536"/>
                    </a:lnTo>
                    <a:lnTo>
                      <a:pt x="257" y="518"/>
                    </a:lnTo>
                    <a:lnTo>
                      <a:pt x="262" y="499"/>
                    </a:lnTo>
                    <a:lnTo>
                      <a:pt x="265" y="478"/>
                    </a:lnTo>
                    <a:lnTo>
                      <a:pt x="265" y="477"/>
                    </a:lnTo>
                    <a:lnTo>
                      <a:pt x="262" y="456"/>
                    </a:lnTo>
                    <a:lnTo>
                      <a:pt x="257" y="437"/>
                    </a:lnTo>
                    <a:lnTo>
                      <a:pt x="249" y="419"/>
                    </a:lnTo>
                    <a:lnTo>
                      <a:pt x="237" y="403"/>
                    </a:lnTo>
                    <a:lnTo>
                      <a:pt x="224" y="389"/>
                    </a:lnTo>
                    <a:lnTo>
                      <a:pt x="207" y="378"/>
                    </a:lnTo>
                    <a:lnTo>
                      <a:pt x="190" y="370"/>
                    </a:lnTo>
                    <a:lnTo>
                      <a:pt x="170" y="364"/>
                    </a:lnTo>
                    <a:lnTo>
                      <a:pt x="149" y="362"/>
                    </a:lnTo>
                    <a:lnTo>
                      <a:pt x="139" y="363"/>
                    </a:lnTo>
                    <a:lnTo>
                      <a:pt x="128" y="365"/>
                    </a:lnTo>
                    <a:lnTo>
                      <a:pt x="116" y="368"/>
                    </a:lnTo>
                    <a:lnTo>
                      <a:pt x="103" y="371"/>
                    </a:lnTo>
                    <a:lnTo>
                      <a:pt x="91" y="376"/>
                    </a:lnTo>
                    <a:lnTo>
                      <a:pt x="80" y="380"/>
                    </a:lnTo>
                    <a:lnTo>
                      <a:pt x="71" y="383"/>
                    </a:lnTo>
                    <a:lnTo>
                      <a:pt x="63" y="386"/>
                    </a:lnTo>
                    <a:lnTo>
                      <a:pt x="57" y="388"/>
                    </a:lnTo>
                    <a:lnTo>
                      <a:pt x="55" y="390"/>
                    </a:lnTo>
                    <a:lnTo>
                      <a:pt x="45" y="394"/>
                    </a:lnTo>
                    <a:lnTo>
                      <a:pt x="34" y="395"/>
                    </a:lnTo>
                    <a:lnTo>
                      <a:pt x="22" y="393"/>
                    </a:lnTo>
                    <a:lnTo>
                      <a:pt x="13" y="388"/>
                    </a:lnTo>
                    <a:lnTo>
                      <a:pt x="6" y="379"/>
                    </a:lnTo>
                    <a:lnTo>
                      <a:pt x="2" y="368"/>
                    </a:lnTo>
                    <a:lnTo>
                      <a:pt x="0" y="353"/>
                    </a:lnTo>
                    <a:lnTo>
                      <a:pt x="0"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58" name="Group 57">
            <a:extLst>
              <a:ext uri="{FF2B5EF4-FFF2-40B4-BE49-F238E27FC236}">
                <a16:creationId xmlns:a16="http://schemas.microsoft.com/office/drawing/2014/main" id="{567ABECD-E20B-00FB-AE4E-026472CD28A8}"/>
              </a:ext>
            </a:extLst>
          </p:cNvPr>
          <p:cNvGrpSpPr/>
          <p:nvPr/>
        </p:nvGrpSpPr>
        <p:grpSpPr>
          <a:xfrm>
            <a:off x="3815428" y="3976894"/>
            <a:ext cx="429768" cy="429768"/>
            <a:chOff x="2553353" y="5220535"/>
            <a:chExt cx="921591" cy="921591"/>
          </a:xfrm>
          <a:solidFill>
            <a:srgbClr val="000000">
              <a:alpha val="25098"/>
            </a:srgbClr>
          </a:solidFill>
        </p:grpSpPr>
        <p:sp>
          <p:nvSpPr>
            <p:cNvPr id="59" name="Oval 58">
              <a:extLst>
                <a:ext uri="{FF2B5EF4-FFF2-40B4-BE49-F238E27FC236}">
                  <a16:creationId xmlns:a16="http://schemas.microsoft.com/office/drawing/2014/main" id="{4A0D97F2-B410-46C6-89E5-971791426823}"/>
                </a:ext>
              </a:extLst>
            </p:cNvPr>
            <p:cNvSpPr/>
            <p:nvPr/>
          </p:nvSpPr>
          <p:spPr>
            <a:xfrm>
              <a:off x="2553353" y="5220535"/>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60" name="Group 59">
              <a:extLst>
                <a:ext uri="{FF2B5EF4-FFF2-40B4-BE49-F238E27FC236}">
                  <a16:creationId xmlns:a16="http://schemas.microsoft.com/office/drawing/2014/main" id="{E4419B30-4B3D-3BA0-C81C-8A2845C9ED1B}"/>
                </a:ext>
              </a:extLst>
            </p:cNvPr>
            <p:cNvGrpSpPr/>
            <p:nvPr/>
          </p:nvGrpSpPr>
          <p:grpSpPr>
            <a:xfrm>
              <a:off x="2615399" y="5232491"/>
              <a:ext cx="736880" cy="793564"/>
              <a:chOff x="7280463" y="1091854"/>
              <a:chExt cx="1039099" cy="1119030"/>
            </a:xfrm>
            <a:grpFill/>
          </p:grpSpPr>
          <p:sp>
            <p:nvSpPr>
              <p:cNvPr id="61" name="Rectangle 60">
                <a:extLst>
                  <a:ext uri="{FF2B5EF4-FFF2-40B4-BE49-F238E27FC236}">
                    <a16:creationId xmlns:a16="http://schemas.microsoft.com/office/drawing/2014/main" id="{02EEF7C8-98F7-E71D-D283-863E45ED1373}"/>
                  </a:ext>
                </a:extLst>
              </p:cNvPr>
              <p:cNvSpPr/>
              <p:nvPr/>
            </p:nvSpPr>
            <p:spPr>
              <a:xfrm>
                <a:off x="7520256" y="1091854"/>
                <a:ext cx="26645" cy="1119029"/>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dirty="0"/>
              </a:p>
            </p:txBody>
          </p:sp>
          <p:sp>
            <p:nvSpPr>
              <p:cNvPr id="62" name="Rectangle 61">
                <a:extLst>
                  <a:ext uri="{FF2B5EF4-FFF2-40B4-BE49-F238E27FC236}">
                    <a16:creationId xmlns:a16="http://schemas.microsoft.com/office/drawing/2014/main" id="{DD35FE77-D244-B586-4B94-6E671BAE13E1}"/>
                  </a:ext>
                </a:extLst>
              </p:cNvPr>
              <p:cNvSpPr/>
              <p:nvPr/>
            </p:nvSpPr>
            <p:spPr>
              <a:xfrm rot="16200000">
                <a:off x="7786691" y="1678012"/>
                <a:ext cx="26644" cy="1039099"/>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3" name="Rectangle 62">
                <a:extLst>
                  <a:ext uri="{FF2B5EF4-FFF2-40B4-BE49-F238E27FC236}">
                    <a16:creationId xmlns:a16="http://schemas.microsoft.com/office/drawing/2014/main" id="{6DD2DD7D-15BB-FE39-D777-E6A6CAF24619}"/>
                  </a:ext>
                </a:extLst>
              </p:cNvPr>
              <p:cNvSpPr/>
              <p:nvPr/>
            </p:nvSpPr>
            <p:spPr>
              <a:xfrm rot="16200000">
                <a:off x="7706760" y="924614"/>
                <a:ext cx="26645" cy="879238"/>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4" name="Rectangle 63">
                <a:extLst>
                  <a:ext uri="{FF2B5EF4-FFF2-40B4-BE49-F238E27FC236}">
                    <a16:creationId xmlns:a16="http://schemas.microsoft.com/office/drawing/2014/main" id="{01A5FC50-4B89-7CED-F18B-68710CC4ECD7}"/>
                  </a:ext>
                </a:extLst>
              </p:cNvPr>
              <p:cNvSpPr/>
              <p:nvPr/>
            </p:nvSpPr>
            <p:spPr>
              <a:xfrm>
                <a:off x="7483774" y="1305002"/>
                <a:ext cx="106574" cy="106574"/>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5" name="Rectangle 64">
                <a:extLst>
                  <a:ext uri="{FF2B5EF4-FFF2-40B4-BE49-F238E27FC236}">
                    <a16:creationId xmlns:a16="http://schemas.microsoft.com/office/drawing/2014/main" id="{438A747F-460D-7A50-7046-7ABE77E87836}"/>
                  </a:ext>
                </a:extLst>
              </p:cNvPr>
              <p:cNvSpPr/>
              <p:nvPr/>
            </p:nvSpPr>
            <p:spPr>
              <a:xfrm>
                <a:off x="7866621" y="2051021"/>
                <a:ext cx="186505" cy="133218"/>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nvGrpSpPr>
              <p:cNvPr id="66" name="Group 65">
                <a:extLst>
                  <a:ext uri="{FF2B5EF4-FFF2-40B4-BE49-F238E27FC236}">
                    <a16:creationId xmlns:a16="http://schemas.microsoft.com/office/drawing/2014/main" id="{17D2A5DB-91F3-434E-ACAD-C8FB272A993D}"/>
                  </a:ext>
                </a:extLst>
              </p:cNvPr>
              <p:cNvGrpSpPr/>
              <p:nvPr/>
            </p:nvGrpSpPr>
            <p:grpSpPr>
              <a:xfrm>
                <a:off x="7890888" y="1840614"/>
                <a:ext cx="137972" cy="210407"/>
                <a:chOff x="4334566" y="4732239"/>
                <a:chExt cx="394596" cy="601761"/>
              </a:xfrm>
              <a:grpFill/>
            </p:grpSpPr>
            <p:sp>
              <p:nvSpPr>
                <p:cNvPr id="71" name="Freeform 126">
                  <a:extLst>
                    <a:ext uri="{FF2B5EF4-FFF2-40B4-BE49-F238E27FC236}">
                      <a16:creationId xmlns:a16="http://schemas.microsoft.com/office/drawing/2014/main" id="{F06485E9-BB54-E0D9-6ADA-F2911DDF1B07}"/>
                    </a:ext>
                  </a:extLst>
                </p:cNvPr>
                <p:cNvSpPr/>
                <p:nvPr/>
              </p:nvSpPr>
              <p:spPr>
                <a:xfrm>
                  <a:off x="4334566" y="4732239"/>
                  <a:ext cx="394596" cy="59859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78510 w 551743"/>
                    <a:gd name="connsiteY3" fmla="*/ 359376 h 806605"/>
                    <a:gd name="connsiteX4" fmla="*/ 207080 w 551743"/>
                    <a:gd name="connsiteY4" fmla="*/ 0 h 806605"/>
                    <a:gd name="connsiteX5" fmla="*/ 373674 w 551743"/>
                    <a:gd name="connsiteY5" fmla="*/ 440519 h 806605"/>
                    <a:gd name="connsiteX6" fmla="*/ 427442 w 551743"/>
                    <a:gd name="connsiteY6" fmla="*/ 177114 h 806605"/>
                    <a:gd name="connsiteX7" fmla="*/ 518969 w 551743"/>
                    <a:gd name="connsiteY7" fmla="*/ 444329 h 806605"/>
                    <a:gd name="connsiteX8" fmla="*/ 331764 w 551743"/>
                    <a:gd name="connsiteY8" fmla="*/ 793201 h 806605"/>
                    <a:gd name="connsiteX0" fmla="*/ 331764 w 551743"/>
                    <a:gd name="connsiteY0" fmla="*/ 823578 h 836982"/>
                    <a:gd name="connsiteX1" fmla="*/ 81643 w 551743"/>
                    <a:gd name="connsiteY1" fmla="*/ 688478 h 836982"/>
                    <a:gd name="connsiteX2" fmla="*/ 31554 w 551743"/>
                    <a:gd name="connsiteY2" fmla="*/ 431972 h 836982"/>
                    <a:gd name="connsiteX3" fmla="*/ 78510 w 551743"/>
                    <a:gd name="connsiteY3" fmla="*/ 389753 h 836982"/>
                    <a:gd name="connsiteX4" fmla="*/ 207080 w 551743"/>
                    <a:gd name="connsiteY4" fmla="*/ 30377 h 836982"/>
                    <a:gd name="connsiteX5" fmla="*/ 427442 w 551743"/>
                    <a:gd name="connsiteY5" fmla="*/ 207491 h 836982"/>
                    <a:gd name="connsiteX6" fmla="*/ 518969 w 551743"/>
                    <a:gd name="connsiteY6" fmla="*/ 474706 h 836982"/>
                    <a:gd name="connsiteX7" fmla="*/ 331764 w 551743"/>
                    <a:gd name="connsiteY7" fmla="*/ 823578 h 8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43" h="836982">
                      <a:moveTo>
                        <a:pt x="331764" y="823578"/>
                      </a:moveTo>
                      <a:cubicBezTo>
                        <a:pt x="326769" y="836982"/>
                        <a:pt x="131678" y="753746"/>
                        <a:pt x="81643" y="688478"/>
                      </a:cubicBezTo>
                      <a:cubicBezTo>
                        <a:pt x="0" y="582469"/>
                        <a:pt x="17248" y="445891"/>
                        <a:pt x="31554" y="431972"/>
                      </a:cubicBezTo>
                      <a:cubicBezTo>
                        <a:pt x="31032" y="382185"/>
                        <a:pt x="49256" y="456685"/>
                        <a:pt x="78510" y="389753"/>
                      </a:cubicBezTo>
                      <a:cubicBezTo>
                        <a:pt x="162264" y="179688"/>
                        <a:pt x="236944" y="301968"/>
                        <a:pt x="207080" y="30377"/>
                      </a:cubicBezTo>
                      <a:cubicBezTo>
                        <a:pt x="265235" y="0"/>
                        <a:pt x="375461" y="133436"/>
                        <a:pt x="427442" y="207491"/>
                      </a:cubicBezTo>
                      <a:cubicBezTo>
                        <a:pt x="471607" y="204316"/>
                        <a:pt x="551743" y="346625"/>
                        <a:pt x="518969" y="474706"/>
                      </a:cubicBezTo>
                      <a:cubicBezTo>
                        <a:pt x="503023" y="564687"/>
                        <a:pt x="320885" y="821604"/>
                        <a:pt x="331764" y="823578"/>
                      </a:cubicBez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72" name="Freeform 127">
                  <a:extLst>
                    <a:ext uri="{FF2B5EF4-FFF2-40B4-BE49-F238E27FC236}">
                      <a16:creationId xmlns:a16="http://schemas.microsoft.com/office/drawing/2014/main" id="{A181144F-63C4-5AF9-4F91-DB8BDDBFCB18}"/>
                    </a:ext>
                  </a:extLst>
                </p:cNvPr>
                <p:cNvSpPr/>
                <p:nvPr/>
              </p:nvSpPr>
              <p:spPr>
                <a:xfrm>
                  <a:off x="4381731" y="4870236"/>
                  <a:ext cx="317229" cy="46376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743" h="806605">
                      <a:moveTo>
                        <a:pt x="331764" y="793201"/>
                      </a:moveTo>
                      <a:cubicBezTo>
                        <a:pt x="326769" y="806605"/>
                        <a:pt x="131678" y="723369"/>
                        <a:pt x="81643" y="658101"/>
                      </a:cubicBezTo>
                      <a:cubicBezTo>
                        <a:pt x="0" y="552092"/>
                        <a:pt x="17248" y="415514"/>
                        <a:pt x="31554" y="401595"/>
                      </a:cubicBezTo>
                      <a:cubicBezTo>
                        <a:pt x="83662" y="505372"/>
                        <a:pt x="159653" y="581626"/>
                        <a:pt x="167479" y="574590"/>
                      </a:cubicBezTo>
                      <a:cubicBezTo>
                        <a:pt x="175305" y="567554"/>
                        <a:pt x="71910" y="455141"/>
                        <a:pt x="78510" y="359376"/>
                      </a:cubicBezTo>
                      <a:cubicBezTo>
                        <a:pt x="162264" y="149311"/>
                        <a:pt x="236944" y="271591"/>
                        <a:pt x="207080" y="0"/>
                      </a:cubicBezTo>
                      <a:cubicBezTo>
                        <a:pt x="469412" y="99575"/>
                        <a:pt x="389600" y="310670"/>
                        <a:pt x="373674" y="440519"/>
                      </a:cubicBezTo>
                      <a:cubicBezTo>
                        <a:pt x="430862" y="378117"/>
                        <a:pt x="475666" y="285236"/>
                        <a:pt x="427442" y="177114"/>
                      </a:cubicBezTo>
                      <a:cubicBezTo>
                        <a:pt x="471607" y="173939"/>
                        <a:pt x="551743" y="316248"/>
                        <a:pt x="518969" y="444329"/>
                      </a:cubicBezTo>
                      <a:cubicBezTo>
                        <a:pt x="503023" y="534310"/>
                        <a:pt x="320885" y="791227"/>
                        <a:pt x="331764" y="793201"/>
                      </a:cubicBez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sp>
            <p:nvSpPr>
              <p:cNvPr id="67" name="Freeform 128">
                <a:extLst>
                  <a:ext uri="{FF2B5EF4-FFF2-40B4-BE49-F238E27FC236}">
                    <a16:creationId xmlns:a16="http://schemas.microsoft.com/office/drawing/2014/main" id="{B7A11BA8-E1E3-781C-C9D1-B2AB51E251DE}"/>
                  </a:ext>
                </a:extLst>
              </p:cNvPr>
              <p:cNvSpPr/>
              <p:nvPr/>
            </p:nvSpPr>
            <p:spPr>
              <a:xfrm>
                <a:off x="7706760" y="1239635"/>
                <a:ext cx="512959" cy="571595"/>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2122763">
                    <a:moveTo>
                      <a:pt x="613807" y="2804"/>
                    </a:moveTo>
                    <a:lnTo>
                      <a:pt x="1284180" y="0"/>
                    </a:lnTo>
                    <a:lnTo>
                      <a:pt x="1905000" y="1805257"/>
                    </a:lnTo>
                    <a:cubicBezTo>
                      <a:pt x="1905000" y="1889465"/>
                      <a:pt x="1871549" y="1970224"/>
                      <a:pt x="1812005" y="2029768"/>
                    </a:cubicBezTo>
                    <a:cubicBezTo>
                      <a:pt x="1752461" y="2089312"/>
                      <a:pt x="1671702" y="2122763"/>
                      <a:pt x="1587494" y="2122763"/>
                    </a:cubicBezTo>
                    <a:lnTo>
                      <a:pt x="317506" y="2122763"/>
                    </a:lnTo>
                    <a:cubicBezTo>
                      <a:pt x="233298" y="2122763"/>
                      <a:pt x="152539" y="2089311"/>
                      <a:pt x="92995" y="2029767"/>
                    </a:cubicBezTo>
                    <a:cubicBezTo>
                      <a:pt x="33451" y="1970223"/>
                      <a:pt x="0" y="1889464"/>
                      <a:pt x="0" y="1805256"/>
                    </a:cubicBezTo>
                    <a:lnTo>
                      <a:pt x="613807" y="2804"/>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8" name="Freeform 129">
                <a:extLst>
                  <a:ext uri="{FF2B5EF4-FFF2-40B4-BE49-F238E27FC236}">
                    <a16:creationId xmlns:a16="http://schemas.microsoft.com/office/drawing/2014/main" id="{6D8A24C3-70E4-3948-1938-FDF5CD933CB7}"/>
                  </a:ext>
                </a:extLst>
              </p:cNvPr>
              <p:cNvSpPr/>
              <p:nvPr/>
            </p:nvSpPr>
            <p:spPr>
              <a:xfrm>
                <a:off x="7732794" y="1560690"/>
                <a:ext cx="451766" cy="226649"/>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 name="connsiteX0" fmla="*/ 643739 w 1934932"/>
                  <a:gd name="connsiteY0" fmla="*/ 2804 h 2122763"/>
                  <a:gd name="connsiteX1" fmla="*/ 1314112 w 1934932"/>
                  <a:gd name="connsiteY1" fmla="*/ 0 h 2122763"/>
                  <a:gd name="connsiteX2" fmla="*/ 1934932 w 1934932"/>
                  <a:gd name="connsiteY2" fmla="*/ 1805257 h 2122763"/>
                  <a:gd name="connsiteX3" fmla="*/ 1841937 w 1934932"/>
                  <a:gd name="connsiteY3" fmla="*/ 2029768 h 2122763"/>
                  <a:gd name="connsiteX4" fmla="*/ 1617426 w 1934932"/>
                  <a:gd name="connsiteY4" fmla="*/ 2122763 h 2122763"/>
                  <a:gd name="connsiteX5" fmla="*/ 347438 w 1934932"/>
                  <a:gd name="connsiteY5" fmla="*/ 2122763 h 2122763"/>
                  <a:gd name="connsiteX6" fmla="*/ 122927 w 1934932"/>
                  <a:gd name="connsiteY6" fmla="*/ 2029767 h 2122763"/>
                  <a:gd name="connsiteX7" fmla="*/ 29932 w 1934932"/>
                  <a:gd name="connsiteY7" fmla="*/ 1805256 h 2122763"/>
                  <a:gd name="connsiteX8" fmla="*/ 302520 w 1934932"/>
                  <a:gd name="connsiteY8" fmla="*/ 1020882 h 2122763"/>
                  <a:gd name="connsiteX9" fmla="*/ 643739 w 1934932"/>
                  <a:gd name="connsiteY9" fmla="*/ 2804 h 2122763"/>
                  <a:gd name="connsiteX0" fmla="*/ 643739 w 1934932"/>
                  <a:gd name="connsiteY0" fmla="*/ 2804 h 2122763"/>
                  <a:gd name="connsiteX1" fmla="*/ 1314112 w 1934932"/>
                  <a:gd name="connsiteY1" fmla="*/ 0 h 2122763"/>
                  <a:gd name="connsiteX2" fmla="*/ 1800940 w 1934932"/>
                  <a:gd name="connsiteY2" fmla="*/ 1385363 h 2122763"/>
                  <a:gd name="connsiteX3" fmla="*/ 1934932 w 1934932"/>
                  <a:gd name="connsiteY3" fmla="*/ 1805257 h 2122763"/>
                  <a:gd name="connsiteX4" fmla="*/ 1841937 w 1934932"/>
                  <a:gd name="connsiteY4" fmla="*/ 2029768 h 2122763"/>
                  <a:gd name="connsiteX5" fmla="*/ 1617426 w 1934932"/>
                  <a:gd name="connsiteY5" fmla="*/ 2122763 h 2122763"/>
                  <a:gd name="connsiteX6" fmla="*/ 347438 w 1934932"/>
                  <a:gd name="connsiteY6" fmla="*/ 2122763 h 2122763"/>
                  <a:gd name="connsiteX7" fmla="*/ 122927 w 1934932"/>
                  <a:gd name="connsiteY7" fmla="*/ 2029767 h 2122763"/>
                  <a:gd name="connsiteX8" fmla="*/ 29932 w 1934932"/>
                  <a:gd name="connsiteY8" fmla="*/ 1805256 h 2122763"/>
                  <a:gd name="connsiteX9" fmla="*/ 302520 w 1934932"/>
                  <a:gd name="connsiteY9" fmla="*/ 1020882 h 2122763"/>
                  <a:gd name="connsiteX10" fmla="*/ 643739 w 1934932"/>
                  <a:gd name="connsiteY10" fmla="*/ 2804 h 2122763"/>
                  <a:gd name="connsiteX0" fmla="*/ 643739 w 1934932"/>
                  <a:gd name="connsiteY0" fmla="*/ 0 h 2119959"/>
                  <a:gd name="connsiteX1" fmla="*/ 1800940 w 1934932"/>
                  <a:gd name="connsiteY1" fmla="*/ 1382559 h 2119959"/>
                  <a:gd name="connsiteX2" fmla="*/ 1934932 w 1934932"/>
                  <a:gd name="connsiteY2" fmla="*/ 1802453 h 2119959"/>
                  <a:gd name="connsiteX3" fmla="*/ 1841937 w 1934932"/>
                  <a:gd name="connsiteY3" fmla="*/ 2026964 h 2119959"/>
                  <a:gd name="connsiteX4" fmla="*/ 1617426 w 1934932"/>
                  <a:gd name="connsiteY4" fmla="*/ 2119959 h 2119959"/>
                  <a:gd name="connsiteX5" fmla="*/ 347438 w 1934932"/>
                  <a:gd name="connsiteY5" fmla="*/ 2119959 h 2119959"/>
                  <a:gd name="connsiteX6" fmla="*/ 122927 w 1934932"/>
                  <a:gd name="connsiteY6" fmla="*/ 2026963 h 2119959"/>
                  <a:gd name="connsiteX7" fmla="*/ 29932 w 1934932"/>
                  <a:gd name="connsiteY7" fmla="*/ 1802452 h 2119959"/>
                  <a:gd name="connsiteX8" fmla="*/ 302520 w 1934932"/>
                  <a:gd name="connsiteY8" fmla="*/ 1018078 h 2119959"/>
                  <a:gd name="connsiteX9" fmla="*/ 643739 w 1934932"/>
                  <a:gd name="connsiteY9" fmla="*/ 0 h 2119959"/>
                  <a:gd name="connsiteX0" fmla="*/ 302520 w 1934932"/>
                  <a:gd name="connsiteY0" fmla="*/ 0 h 1101881"/>
                  <a:gd name="connsiteX1" fmla="*/ 1800940 w 1934932"/>
                  <a:gd name="connsiteY1" fmla="*/ 364481 h 1101881"/>
                  <a:gd name="connsiteX2" fmla="*/ 1934932 w 1934932"/>
                  <a:gd name="connsiteY2" fmla="*/ 784375 h 1101881"/>
                  <a:gd name="connsiteX3" fmla="*/ 1841937 w 1934932"/>
                  <a:gd name="connsiteY3" fmla="*/ 1008886 h 1101881"/>
                  <a:gd name="connsiteX4" fmla="*/ 1617426 w 1934932"/>
                  <a:gd name="connsiteY4" fmla="*/ 1101881 h 1101881"/>
                  <a:gd name="connsiteX5" fmla="*/ 347438 w 1934932"/>
                  <a:gd name="connsiteY5" fmla="*/ 1101881 h 1101881"/>
                  <a:gd name="connsiteX6" fmla="*/ 122927 w 1934932"/>
                  <a:gd name="connsiteY6" fmla="*/ 1008885 h 1101881"/>
                  <a:gd name="connsiteX7" fmla="*/ 29932 w 1934932"/>
                  <a:gd name="connsiteY7" fmla="*/ 784374 h 1101881"/>
                  <a:gd name="connsiteX8" fmla="*/ 302520 w 1934932"/>
                  <a:gd name="connsiteY8"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234251 w 1934932"/>
                  <a:gd name="connsiteY0" fmla="*/ 10125 h 960139"/>
                  <a:gd name="connsiteX1" fmla="*/ 889739 w 1934932"/>
                  <a:gd name="connsiteY1" fmla="*/ 0 h 960139"/>
                  <a:gd name="connsiteX2" fmla="*/ 1800940 w 1934932"/>
                  <a:gd name="connsiteY2" fmla="*/ 222739 h 960139"/>
                  <a:gd name="connsiteX3" fmla="*/ 1934932 w 1934932"/>
                  <a:gd name="connsiteY3" fmla="*/ 642633 h 960139"/>
                  <a:gd name="connsiteX4" fmla="*/ 1841937 w 1934932"/>
                  <a:gd name="connsiteY4" fmla="*/ 867144 h 960139"/>
                  <a:gd name="connsiteX5" fmla="*/ 1617426 w 1934932"/>
                  <a:gd name="connsiteY5" fmla="*/ 960139 h 960139"/>
                  <a:gd name="connsiteX6" fmla="*/ 347438 w 1934932"/>
                  <a:gd name="connsiteY6" fmla="*/ 960139 h 960139"/>
                  <a:gd name="connsiteX7" fmla="*/ 122927 w 1934932"/>
                  <a:gd name="connsiteY7" fmla="*/ 867143 h 960139"/>
                  <a:gd name="connsiteX8" fmla="*/ 29932 w 1934932"/>
                  <a:gd name="connsiteY8" fmla="*/ 642632 h 960139"/>
                  <a:gd name="connsiteX9" fmla="*/ 234251 w 1934932"/>
                  <a:gd name="connsiteY9" fmla="*/ 10125 h 960139"/>
                  <a:gd name="connsiteX0" fmla="*/ 216773 w 1917454"/>
                  <a:gd name="connsiteY0" fmla="*/ 10125 h 960139"/>
                  <a:gd name="connsiteX1" fmla="*/ 872261 w 1917454"/>
                  <a:gd name="connsiteY1" fmla="*/ 0 h 960139"/>
                  <a:gd name="connsiteX2" fmla="*/ 1783462 w 1917454"/>
                  <a:gd name="connsiteY2" fmla="*/ 222739 h 960139"/>
                  <a:gd name="connsiteX3" fmla="*/ 1917454 w 1917454"/>
                  <a:gd name="connsiteY3" fmla="*/ 642633 h 960139"/>
                  <a:gd name="connsiteX4" fmla="*/ 1824459 w 1917454"/>
                  <a:gd name="connsiteY4" fmla="*/ 867144 h 960139"/>
                  <a:gd name="connsiteX5" fmla="*/ 1599948 w 1917454"/>
                  <a:gd name="connsiteY5" fmla="*/ 960139 h 960139"/>
                  <a:gd name="connsiteX6" fmla="*/ 329960 w 1917454"/>
                  <a:gd name="connsiteY6" fmla="*/ 960139 h 960139"/>
                  <a:gd name="connsiteX7" fmla="*/ 105449 w 1917454"/>
                  <a:gd name="connsiteY7" fmla="*/ 867143 h 960139"/>
                  <a:gd name="connsiteX8" fmla="*/ 12454 w 1917454"/>
                  <a:gd name="connsiteY8" fmla="*/ 642632 h 960139"/>
                  <a:gd name="connsiteX9" fmla="*/ 216773 w 1917454"/>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101780 w 1913785"/>
                  <a:gd name="connsiteY7" fmla="*/ 867143 h 960139"/>
                  <a:gd name="connsiteX8" fmla="*/ 8785 w 1913785"/>
                  <a:gd name="connsiteY8" fmla="*/ 642632 h 960139"/>
                  <a:gd name="connsiteX9" fmla="*/ 213104 w 1913785"/>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81642 w 1913785"/>
                  <a:gd name="connsiteY7" fmla="*/ 878471 h 960139"/>
                  <a:gd name="connsiteX8" fmla="*/ 8785 w 1913785"/>
                  <a:gd name="connsiteY8" fmla="*/ 642632 h 960139"/>
                  <a:gd name="connsiteX9" fmla="*/ 213104 w 1913785"/>
                  <a:gd name="connsiteY9" fmla="*/ 10125 h 96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785" h="960139">
                    <a:moveTo>
                      <a:pt x="213104" y="10125"/>
                    </a:moveTo>
                    <a:cubicBezTo>
                      <a:pt x="408844" y="57372"/>
                      <a:pt x="503339" y="121494"/>
                      <a:pt x="868592" y="0"/>
                    </a:cubicBezTo>
                    <a:cubicBezTo>
                      <a:pt x="1495537" y="364481"/>
                      <a:pt x="1476059" y="148493"/>
                      <a:pt x="1779793" y="222739"/>
                    </a:cubicBezTo>
                    <a:lnTo>
                      <a:pt x="1913785" y="642633"/>
                    </a:lnTo>
                    <a:cubicBezTo>
                      <a:pt x="1913785" y="726841"/>
                      <a:pt x="1880334" y="807600"/>
                      <a:pt x="1820790" y="867144"/>
                    </a:cubicBezTo>
                    <a:cubicBezTo>
                      <a:pt x="1761246" y="926688"/>
                      <a:pt x="1680487" y="960139"/>
                      <a:pt x="1596279" y="960139"/>
                    </a:cubicBezTo>
                    <a:lnTo>
                      <a:pt x="326291" y="960139"/>
                    </a:lnTo>
                    <a:cubicBezTo>
                      <a:pt x="242083" y="960139"/>
                      <a:pt x="141186" y="938015"/>
                      <a:pt x="81642" y="878471"/>
                    </a:cubicBezTo>
                    <a:cubicBezTo>
                      <a:pt x="22098" y="818927"/>
                      <a:pt x="0" y="722167"/>
                      <a:pt x="8785" y="642632"/>
                    </a:cubicBezTo>
                    <a:lnTo>
                      <a:pt x="213104" y="10125"/>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9" name="Rectangle 68">
                <a:extLst>
                  <a:ext uri="{FF2B5EF4-FFF2-40B4-BE49-F238E27FC236}">
                    <a16:creationId xmlns:a16="http://schemas.microsoft.com/office/drawing/2014/main" id="{8DB7E9FA-A8FF-C359-AB19-406A1E46466C}"/>
                  </a:ext>
                </a:extLst>
              </p:cNvPr>
              <p:cNvSpPr/>
              <p:nvPr/>
            </p:nvSpPr>
            <p:spPr>
              <a:xfrm>
                <a:off x="7816700" y="1340287"/>
                <a:ext cx="293079" cy="53287"/>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70" name="Rounded Rectangle 135">
                <a:extLst>
                  <a:ext uri="{FF2B5EF4-FFF2-40B4-BE49-F238E27FC236}">
                    <a16:creationId xmlns:a16="http://schemas.microsoft.com/office/drawing/2014/main" id="{579E9548-8A73-9D1D-0198-B6DDA1580785}"/>
                  </a:ext>
                </a:extLst>
              </p:cNvPr>
              <p:cNvSpPr/>
              <p:nvPr/>
            </p:nvSpPr>
            <p:spPr>
              <a:xfrm>
                <a:off x="7827251" y="1225072"/>
                <a:ext cx="271978" cy="61555"/>
              </a:xfrm>
              <a:prstGeom prst="roundRect">
                <a:avLst>
                  <a:gd name="adj" fmla="val 50000"/>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sz="2000" dirty="0"/>
                  <a:t> </a:t>
                </a:r>
              </a:p>
            </p:txBody>
          </p:sp>
        </p:grpSp>
      </p:grpSp>
      <p:grpSp>
        <p:nvGrpSpPr>
          <p:cNvPr id="73" name="Group 72">
            <a:extLst>
              <a:ext uri="{FF2B5EF4-FFF2-40B4-BE49-F238E27FC236}">
                <a16:creationId xmlns:a16="http://schemas.microsoft.com/office/drawing/2014/main" id="{8DFBBA9F-46D5-24DD-FCB7-EA5A31D09027}"/>
              </a:ext>
            </a:extLst>
          </p:cNvPr>
          <p:cNvGrpSpPr/>
          <p:nvPr/>
        </p:nvGrpSpPr>
        <p:grpSpPr>
          <a:xfrm>
            <a:off x="3815428" y="4542424"/>
            <a:ext cx="429768" cy="429768"/>
            <a:chOff x="9255634" y="4479171"/>
            <a:chExt cx="921591" cy="921591"/>
          </a:xfrm>
          <a:solidFill>
            <a:srgbClr val="000000">
              <a:alpha val="25098"/>
            </a:srgbClr>
          </a:solidFill>
        </p:grpSpPr>
        <p:sp>
          <p:nvSpPr>
            <p:cNvPr id="74" name="Oval 73">
              <a:extLst>
                <a:ext uri="{FF2B5EF4-FFF2-40B4-BE49-F238E27FC236}">
                  <a16:creationId xmlns:a16="http://schemas.microsoft.com/office/drawing/2014/main" id="{1E9A0DD6-017A-6A37-688B-EF9B00B9C118}"/>
                </a:ext>
              </a:extLst>
            </p:cNvPr>
            <p:cNvSpPr/>
            <p:nvPr/>
          </p:nvSpPr>
          <p:spPr>
            <a:xfrm>
              <a:off x="9255634" y="4479171"/>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75" name="Group 74">
              <a:extLst>
                <a:ext uri="{FF2B5EF4-FFF2-40B4-BE49-F238E27FC236}">
                  <a16:creationId xmlns:a16="http://schemas.microsoft.com/office/drawing/2014/main" id="{C9F45CDC-9B58-6425-A162-BF42E03875C9}"/>
                </a:ext>
              </a:extLst>
            </p:cNvPr>
            <p:cNvGrpSpPr/>
            <p:nvPr/>
          </p:nvGrpSpPr>
          <p:grpSpPr>
            <a:xfrm>
              <a:off x="9455551" y="4504961"/>
              <a:ext cx="590235" cy="835568"/>
              <a:chOff x="8586265" y="5128805"/>
              <a:chExt cx="900672" cy="1275040"/>
            </a:xfrm>
            <a:grpFill/>
          </p:grpSpPr>
          <p:sp>
            <p:nvSpPr>
              <p:cNvPr id="76" name="Freeform 51">
                <a:extLst>
                  <a:ext uri="{FF2B5EF4-FFF2-40B4-BE49-F238E27FC236}">
                    <a16:creationId xmlns:a16="http://schemas.microsoft.com/office/drawing/2014/main" id="{FE4D8759-3FAB-9C62-EA8C-7EF9831172B5}"/>
                  </a:ext>
                </a:extLst>
              </p:cNvPr>
              <p:cNvSpPr>
                <a:spLocks/>
              </p:cNvSpPr>
              <p:nvPr/>
            </p:nvSpPr>
            <p:spPr bwMode="auto">
              <a:xfrm rot="18900000">
                <a:off x="8635469" y="5488332"/>
                <a:ext cx="444100" cy="444350"/>
              </a:xfrm>
              <a:custGeom>
                <a:avLst/>
                <a:gdLst>
                  <a:gd name="T0" fmla="*/ 1465 w 1772"/>
                  <a:gd name="T1" fmla="*/ 0 h 1773"/>
                  <a:gd name="T2" fmla="*/ 1772 w 1772"/>
                  <a:gd name="T3" fmla="*/ 307 h 1773"/>
                  <a:gd name="T4" fmla="*/ 307 w 1772"/>
                  <a:gd name="T5" fmla="*/ 1773 h 1773"/>
                  <a:gd name="T6" fmla="*/ 0 w 1772"/>
                  <a:gd name="T7" fmla="*/ 1466 h 1773"/>
                  <a:gd name="T8" fmla="*/ 1465 w 1772"/>
                  <a:gd name="T9" fmla="*/ 0 h 1773"/>
                </a:gdLst>
                <a:ahLst/>
                <a:cxnLst>
                  <a:cxn ang="0">
                    <a:pos x="T0" y="T1"/>
                  </a:cxn>
                  <a:cxn ang="0">
                    <a:pos x="T2" y="T3"/>
                  </a:cxn>
                  <a:cxn ang="0">
                    <a:pos x="T4" y="T5"/>
                  </a:cxn>
                  <a:cxn ang="0">
                    <a:pos x="T6" y="T7"/>
                  </a:cxn>
                  <a:cxn ang="0">
                    <a:pos x="T8" y="T9"/>
                  </a:cxn>
                </a:cxnLst>
                <a:rect l="0" t="0" r="r" b="b"/>
                <a:pathLst>
                  <a:path w="1772" h="1773">
                    <a:moveTo>
                      <a:pt x="1465" y="0"/>
                    </a:moveTo>
                    <a:lnTo>
                      <a:pt x="1772" y="307"/>
                    </a:lnTo>
                    <a:lnTo>
                      <a:pt x="307" y="1773"/>
                    </a:lnTo>
                    <a:lnTo>
                      <a:pt x="0" y="1466"/>
                    </a:lnTo>
                    <a:lnTo>
                      <a:pt x="1465"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7" name="Freeform 52">
                <a:extLst>
                  <a:ext uri="{FF2B5EF4-FFF2-40B4-BE49-F238E27FC236}">
                    <a16:creationId xmlns:a16="http://schemas.microsoft.com/office/drawing/2014/main" id="{696FFB4B-28B6-DF39-D8F9-236ECECBB485}"/>
                  </a:ext>
                </a:extLst>
              </p:cNvPr>
              <p:cNvSpPr>
                <a:spLocks/>
              </p:cNvSpPr>
              <p:nvPr/>
            </p:nvSpPr>
            <p:spPr bwMode="auto">
              <a:xfrm rot="18900000">
                <a:off x="8681844" y="5507718"/>
                <a:ext cx="405755" cy="405755"/>
              </a:xfrm>
              <a:custGeom>
                <a:avLst/>
                <a:gdLst>
                  <a:gd name="T0" fmla="*/ 1466 w 1619"/>
                  <a:gd name="T1" fmla="*/ 0 h 1619"/>
                  <a:gd name="T2" fmla="*/ 1619 w 1619"/>
                  <a:gd name="T3" fmla="*/ 153 h 1619"/>
                  <a:gd name="T4" fmla="*/ 154 w 1619"/>
                  <a:gd name="T5" fmla="*/ 1619 h 1619"/>
                  <a:gd name="T6" fmla="*/ 0 w 1619"/>
                  <a:gd name="T7" fmla="*/ 1466 h 1619"/>
                  <a:gd name="T8" fmla="*/ 1466 w 1619"/>
                  <a:gd name="T9" fmla="*/ 0 h 1619"/>
                </a:gdLst>
                <a:ahLst/>
                <a:cxnLst>
                  <a:cxn ang="0">
                    <a:pos x="T0" y="T1"/>
                  </a:cxn>
                  <a:cxn ang="0">
                    <a:pos x="T2" y="T3"/>
                  </a:cxn>
                  <a:cxn ang="0">
                    <a:pos x="T4" y="T5"/>
                  </a:cxn>
                  <a:cxn ang="0">
                    <a:pos x="T6" y="T7"/>
                  </a:cxn>
                  <a:cxn ang="0">
                    <a:pos x="T8" y="T9"/>
                  </a:cxn>
                </a:cxnLst>
                <a:rect l="0" t="0" r="r" b="b"/>
                <a:pathLst>
                  <a:path w="1619" h="1619">
                    <a:moveTo>
                      <a:pt x="1466" y="0"/>
                    </a:moveTo>
                    <a:lnTo>
                      <a:pt x="1619" y="153"/>
                    </a:lnTo>
                    <a:lnTo>
                      <a:pt x="154" y="1619"/>
                    </a:lnTo>
                    <a:lnTo>
                      <a:pt x="0" y="1466"/>
                    </a:lnTo>
                    <a:lnTo>
                      <a:pt x="1466"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8" name="Freeform 53">
                <a:extLst>
                  <a:ext uri="{FF2B5EF4-FFF2-40B4-BE49-F238E27FC236}">
                    <a16:creationId xmlns:a16="http://schemas.microsoft.com/office/drawing/2014/main" id="{08514045-A94F-FF93-3C09-B830C4DBF57D}"/>
                  </a:ext>
                </a:extLst>
              </p:cNvPr>
              <p:cNvSpPr>
                <a:spLocks/>
              </p:cNvSpPr>
              <p:nvPr/>
            </p:nvSpPr>
            <p:spPr bwMode="auto">
              <a:xfrm rot="18900000">
                <a:off x="8652474" y="5913235"/>
                <a:ext cx="410266" cy="410266"/>
              </a:xfrm>
              <a:custGeom>
                <a:avLst/>
                <a:gdLst>
                  <a:gd name="T0" fmla="*/ 1222 w 1637"/>
                  <a:gd name="T1" fmla="*/ 0 h 1637"/>
                  <a:gd name="T2" fmla="*/ 1251 w 1637"/>
                  <a:gd name="T3" fmla="*/ 4 h 1637"/>
                  <a:gd name="T4" fmla="*/ 1278 w 1637"/>
                  <a:gd name="T5" fmla="*/ 11 h 1637"/>
                  <a:gd name="T6" fmla="*/ 1303 w 1637"/>
                  <a:gd name="T7" fmla="*/ 25 h 1637"/>
                  <a:gd name="T8" fmla="*/ 1326 w 1637"/>
                  <a:gd name="T9" fmla="*/ 43 h 1637"/>
                  <a:gd name="T10" fmla="*/ 1593 w 1637"/>
                  <a:gd name="T11" fmla="*/ 310 h 1637"/>
                  <a:gd name="T12" fmla="*/ 1612 w 1637"/>
                  <a:gd name="T13" fmla="*/ 334 h 1637"/>
                  <a:gd name="T14" fmla="*/ 1626 w 1637"/>
                  <a:gd name="T15" fmla="*/ 360 h 1637"/>
                  <a:gd name="T16" fmla="*/ 1634 w 1637"/>
                  <a:gd name="T17" fmla="*/ 386 h 1637"/>
                  <a:gd name="T18" fmla="*/ 1637 w 1637"/>
                  <a:gd name="T19" fmla="*/ 415 h 1637"/>
                  <a:gd name="T20" fmla="*/ 1634 w 1637"/>
                  <a:gd name="T21" fmla="*/ 443 h 1637"/>
                  <a:gd name="T22" fmla="*/ 1626 w 1637"/>
                  <a:gd name="T23" fmla="*/ 471 h 1637"/>
                  <a:gd name="T24" fmla="*/ 1612 w 1637"/>
                  <a:gd name="T25" fmla="*/ 495 h 1637"/>
                  <a:gd name="T26" fmla="*/ 1593 w 1637"/>
                  <a:gd name="T27" fmla="*/ 519 h 1637"/>
                  <a:gd name="T28" fmla="*/ 518 w 1637"/>
                  <a:gd name="T29" fmla="*/ 1595 h 1637"/>
                  <a:gd name="T30" fmla="*/ 495 w 1637"/>
                  <a:gd name="T31" fmla="*/ 1613 h 1637"/>
                  <a:gd name="T32" fmla="*/ 469 w 1637"/>
                  <a:gd name="T33" fmla="*/ 1627 h 1637"/>
                  <a:gd name="T34" fmla="*/ 442 w 1637"/>
                  <a:gd name="T35" fmla="*/ 1635 h 1637"/>
                  <a:gd name="T36" fmla="*/ 415 w 1637"/>
                  <a:gd name="T37" fmla="*/ 1637 h 1637"/>
                  <a:gd name="T38" fmla="*/ 386 w 1637"/>
                  <a:gd name="T39" fmla="*/ 1635 h 1637"/>
                  <a:gd name="T40" fmla="*/ 359 w 1637"/>
                  <a:gd name="T41" fmla="*/ 1627 h 1637"/>
                  <a:gd name="T42" fmla="*/ 334 w 1637"/>
                  <a:gd name="T43" fmla="*/ 1613 h 1637"/>
                  <a:gd name="T44" fmla="*/ 310 w 1637"/>
                  <a:gd name="T45" fmla="*/ 1595 h 1637"/>
                  <a:gd name="T46" fmla="*/ 43 w 1637"/>
                  <a:gd name="T47" fmla="*/ 1326 h 1637"/>
                  <a:gd name="T48" fmla="*/ 25 w 1637"/>
                  <a:gd name="T49" fmla="*/ 1304 h 1637"/>
                  <a:gd name="T50" fmla="*/ 11 w 1637"/>
                  <a:gd name="T51" fmla="*/ 1278 h 1637"/>
                  <a:gd name="T52" fmla="*/ 2 w 1637"/>
                  <a:gd name="T53" fmla="*/ 1251 h 1637"/>
                  <a:gd name="T54" fmla="*/ 0 w 1637"/>
                  <a:gd name="T55" fmla="*/ 1223 h 1637"/>
                  <a:gd name="T56" fmla="*/ 2 w 1637"/>
                  <a:gd name="T57" fmla="*/ 1195 h 1637"/>
                  <a:gd name="T58" fmla="*/ 11 w 1637"/>
                  <a:gd name="T59" fmla="*/ 1167 h 1637"/>
                  <a:gd name="T60" fmla="*/ 25 w 1637"/>
                  <a:gd name="T61" fmla="*/ 1143 h 1637"/>
                  <a:gd name="T62" fmla="*/ 43 w 1637"/>
                  <a:gd name="T63" fmla="*/ 1119 h 1637"/>
                  <a:gd name="T64" fmla="*/ 1119 w 1637"/>
                  <a:gd name="T65" fmla="*/ 43 h 1637"/>
                  <a:gd name="T66" fmla="*/ 1141 w 1637"/>
                  <a:gd name="T67" fmla="*/ 25 h 1637"/>
                  <a:gd name="T68" fmla="*/ 1167 w 1637"/>
                  <a:gd name="T69" fmla="*/ 11 h 1637"/>
                  <a:gd name="T70" fmla="*/ 1195 w 1637"/>
                  <a:gd name="T71" fmla="*/ 4 h 1637"/>
                  <a:gd name="T72" fmla="*/ 1222 w 1637"/>
                  <a:gd name="T73" fmla="*/ 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7" h="1637">
                    <a:moveTo>
                      <a:pt x="1222" y="0"/>
                    </a:moveTo>
                    <a:lnTo>
                      <a:pt x="1251" y="4"/>
                    </a:lnTo>
                    <a:lnTo>
                      <a:pt x="1278" y="11"/>
                    </a:lnTo>
                    <a:lnTo>
                      <a:pt x="1303" y="25"/>
                    </a:lnTo>
                    <a:lnTo>
                      <a:pt x="1326" y="43"/>
                    </a:lnTo>
                    <a:lnTo>
                      <a:pt x="1593" y="310"/>
                    </a:lnTo>
                    <a:lnTo>
                      <a:pt x="1612" y="334"/>
                    </a:lnTo>
                    <a:lnTo>
                      <a:pt x="1626" y="360"/>
                    </a:lnTo>
                    <a:lnTo>
                      <a:pt x="1634" y="386"/>
                    </a:lnTo>
                    <a:lnTo>
                      <a:pt x="1637" y="415"/>
                    </a:lnTo>
                    <a:lnTo>
                      <a:pt x="1634" y="443"/>
                    </a:lnTo>
                    <a:lnTo>
                      <a:pt x="1626" y="471"/>
                    </a:lnTo>
                    <a:lnTo>
                      <a:pt x="1612" y="495"/>
                    </a:lnTo>
                    <a:lnTo>
                      <a:pt x="1593" y="519"/>
                    </a:lnTo>
                    <a:lnTo>
                      <a:pt x="518" y="1595"/>
                    </a:lnTo>
                    <a:lnTo>
                      <a:pt x="495" y="1613"/>
                    </a:lnTo>
                    <a:lnTo>
                      <a:pt x="469" y="1627"/>
                    </a:lnTo>
                    <a:lnTo>
                      <a:pt x="442" y="1635"/>
                    </a:lnTo>
                    <a:lnTo>
                      <a:pt x="415" y="1637"/>
                    </a:lnTo>
                    <a:lnTo>
                      <a:pt x="386" y="1635"/>
                    </a:lnTo>
                    <a:lnTo>
                      <a:pt x="359" y="1627"/>
                    </a:lnTo>
                    <a:lnTo>
                      <a:pt x="334" y="1613"/>
                    </a:lnTo>
                    <a:lnTo>
                      <a:pt x="310" y="1595"/>
                    </a:lnTo>
                    <a:lnTo>
                      <a:pt x="43" y="1326"/>
                    </a:lnTo>
                    <a:lnTo>
                      <a:pt x="25" y="1304"/>
                    </a:lnTo>
                    <a:lnTo>
                      <a:pt x="11" y="1278"/>
                    </a:lnTo>
                    <a:lnTo>
                      <a:pt x="2" y="1251"/>
                    </a:lnTo>
                    <a:lnTo>
                      <a:pt x="0" y="1223"/>
                    </a:lnTo>
                    <a:lnTo>
                      <a:pt x="2" y="1195"/>
                    </a:lnTo>
                    <a:lnTo>
                      <a:pt x="11" y="1167"/>
                    </a:lnTo>
                    <a:lnTo>
                      <a:pt x="25" y="1143"/>
                    </a:lnTo>
                    <a:lnTo>
                      <a:pt x="43" y="1119"/>
                    </a:lnTo>
                    <a:lnTo>
                      <a:pt x="1119" y="43"/>
                    </a:lnTo>
                    <a:lnTo>
                      <a:pt x="1141" y="25"/>
                    </a:lnTo>
                    <a:lnTo>
                      <a:pt x="1167" y="11"/>
                    </a:lnTo>
                    <a:lnTo>
                      <a:pt x="1195" y="4"/>
                    </a:lnTo>
                    <a:lnTo>
                      <a:pt x="1222"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9" name="Freeform 54">
                <a:extLst>
                  <a:ext uri="{FF2B5EF4-FFF2-40B4-BE49-F238E27FC236}">
                    <a16:creationId xmlns:a16="http://schemas.microsoft.com/office/drawing/2014/main" id="{73648D7B-72EF-117B-AC78-9C7C0A233194}"/>
                  </a:ext>
                </a:extLst>
              </p:cNvPr>
              <p:cNvSpPr>
                <a:spLocks/>
              </p:cNvSpPr>
              <p:nvPr/>
            </p:nvSpPr>
            <p:spPr bwMode="auto">
              <a:xfrm rot="18900000">
                <a:off x="8666693" y="5919125"/>
                <a:ext cx="398487" cy="398486"/>
              </a:xfrm>
              <a:custGeom>
                <a:avLst/>
                <a:gdLst>
                  <a:gd name="T0" fmla="*/ 1283 w 1590"/>
                  <a:gd name="T1" fmla="*/ 0 h 1590"/>
                  <a:gd name="T2" fmla="*/ 1546 w 1590"/>
                  <a:gd name="T3" fmla="*/ 263 h 1590"/>
                  <a:gd name="T4" fmla="*/ 1565 w 1590"/>
                  <a:gd name="T5" fmla="*/ 287 h 1590"/>
                  <a:gd name="T6" fmla="*/ 1579 w 1590"/>
                  <a:gd name="T7" fmla="*/ 313 h 1590"/>
                  <a:gd name="T8" fmla="*/ 1587 w 1590"/>
                  <a:gd name="T9" fmla="*/ 339 h 1590"/>
                  <a:gd name="T10" fmla="*/ 1590 w 1590"/>
                  <a:gd name="T11" fmla="*/ 368 h 1590"/>
                  <a:gd name="T12" fmla="*/ 1587 w 1590"/>
                  <a:gd name="T13" fmla="*/ 396 h 1590"/>
                  <a:gd name="T14" fmla="*/ 1579 w 1590"/>
                  <a:gd name="T15" fmla="*/ 424 h 1590"/>
                  <a:gd name="T16" fmla="*/ 1565 w 1590"/>
                  <a:gd name="T17" fmla="*/ 448 h 1590"/>
                  <a:gd name="T18" fmla="*/ 1546 w 1590"/>
                  <a:gd name="T19" fmla="*/ 472 h 1590"/>
                  <a:gd name="T20" fmla="*/ 471 w 1590"/>
                  <a:gd name="T21" fmla="*/ 1548 h 1590"/>
                  <a:gd name="T22" fmla="*/ 448 w 1590"/>
                  <a:gd name="T23" fmla="*/ 1566 h 1590"/>
                  <a:gd name="T24" fmla="*/ 422 w 1590"/>
                  <a:gd name="T25" fmla="*/ 1580 h 1590"/>
                  <a:gd name="T26" fmla="*/ 395 w 1590"/>
                  <a:gd name="T27" fmla="*/ 1588 h 1590"/>
                  <a:gd name="T28" fmla="*/ 368 w 1590"/>
                  <a:gd name="T29" fmla="*/ 1590 h 1590"/>
                  <a:gd name="T30" fmla="*/ 339 w 1590"/>
                  <a:gd name="T31" fmla="*/ 1588 h 1590"/>
                  <a:gd name="T32" fmla="*/ 312 w 1590"/>
                  <a:gd name="T33" fmla="*/ 1580 h 1590"/>
                  <a:gd name="T34" fmla="*/ 286 w 1590"/>
                  <a:gd name="T35" fmla="*/ 1566 h 1590"/>
                  <a:gd name="T36" fmla="*/ 263 w 1590"/>
                  <a:gd name="T37" fmla="*/ 1548 h 1590"/>
                  <a:gd name="T38" fmla="*/ 0 w 1590"/>
                  <a:gd name="T39" fmla="*/ 1284 h 1590"/>
                  <a:gd name="T40" fmla="*/ 24 w 1590"/>
                  <a:gd name="T41" fmla="*/ 1303 h 1590"/>
                  <a:gd name="T42" fmla="*/ 49 w 1590"/>
                  <a:gd name="T43" fmla="*/ 1317 h 1590"/>
                  <a:gd name="T44" fmla="*/ 76 w 1590"/>
                  <a:gd name="T45" fmla="*/ 1324 h 1590"/>
                  <a:gd name="T46" fmla="*/ 105 w 1590"/>
                  <a:gd name="T47" fmla="*/ 1327 h 1590"/>
                  <a:gd name="T48" fmla="*/ 132 w 1590"/>
                  <a:gd name="T49" fmla="*/ 1324 h 1590"/>
                  <a:gd name="T50" fmla="*/ 159 w 1590"/>
                  <a:gd name="T51" fmla="*/ 1317 h 1590"/>
                  <a:gd name="T52" fmla="*/ 185 w 1590"/>
                  <a:gd name="T53" fmla="*/ 1303 h 1590"/>
                  <a:gd name="T54" fmla="*/ 208 w 1590"/>
                  <a:gd name="T55" fmla="*/ 1284 h 1590"/>
                  <a:gd name="T56" fmla="*/ 1283 w 1590"/>
                  <a:gd name="T57" fmla="*/ 209 h 1590"/>
                  <a:gd name="T58" fmla="*/ 1302 w 1590"/>
                  <a:gd name="T59" fmla="*/ 185 h 1590"/>
                  <a:gd name="T60" fmla="*/ 1315 w 1590"/>
                  <a:gd name="T61" fmla="*/ 160 h 1590"/>
                  <a:gd name="T62" fmla="*/ 1324 w 1590"/>
                  <a:gd name="T63" fmla="*/ 133 h 1590"/>
                  <a:gd name="T64" fmla="*/ 1326 w 1590"/>
                  <a:gd name="T65" fmla="*/ 104 h 1590"/>
                  <a:gd name="T66" fmla="*/ 1324 w 1590"/>
                  <a:gd name="T67" fmla="*/ 77 h 1590"/>
                  <a:gd name="T68" fmla="*/ 1315 w 1590"/>
                  <a:gd name="T69" fmla="*/ 50 h 1590"/>
                  <a:gd name="T70" fmla="*/ 1302 w 1590"/>
                  <a:gd name="T71" fmla="*/ 24 h 1590"/>
                  <a:gd name="T72" fmla="*/ 1283 w 1590"/>
                  <a:gd name="T73"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0" h="1590">
                    <a:moveTo>
                      <a:pt x="1283" y="0"/>
                    </a:moveTo>
                    <a:lnTo>
                      <a:pt x="1546" y="263"/>
                    </a:lnTo>
                    <a:lnTo>
                      <a:pt x="1565" y="287"/>
                    </a:lnTo>
                    <a:lnTo>
                      <a:pt x="1579" y="313"/>
                    </a:lnTo>
                    <a:lnTo>
                      <a:pt x="1587" y="339"/>
                    </a:lnTo>
                    <a:lnTo>
                      <a:pt x="1590" y="368"/>
                    </a:lnTo>
                    <a:lnTo>
                      <a:pt x="1587" y="396"/>
                    </a:lnTo>
                    <a:lnTo>
                      <a:pt x="1579" y="424"/>
                    </a:lnTo>
                    <a:lnTo>
                      <a:pt x="1565" y="448"/>
                    </a:lnTo>
                    <a:lnTo>
                      <a:pt x="1546" y="472"/>
                    </a:lnTo>
                    <a:lnTo>
                      <a:pt x="471" y="1548"/>
                    </a:lnTo>
                    <a:lnTo>
                      <a:pt x="448" y="1566"/>
                    </a:lnTo>
                    <a:lnTo>
                      <a:pt x="422" y="1580"/>
                    </a:lnTo>
                    <a:lnTo>
                      <a:pt x="395" y="1588"/>
                    </a:lnTo>
                    <a:lnTo>
                      <a:pt x="368" y="1590"/>
                    </a:lnTo>
                    <a:lnTo>
                      <a:pt x="339" y="1588"/>
                    </a:lnTo>
                    <a:lnTo>
                      <a:pt x="312" y="1580"/>
                    </a:lnTo>
                    <a:lnTo>
                      <a:pt x="286" y="1566"/>
                    </a:lnTo>
                    <a:lnTo>
                      <a:pt x="263" y="1548"/>
                    </a:lnTo>
                    <a:lnTo>
                      <a:pt x="0" y="1284"/>
                    </a:lnTo>
                    <a:lnTo>
                      <a:pt x="24" y="1303"/>
                    </a:lnTo>
                    <a:lnTo>
                      <a:pt x="49" y="1317"/>
                    </a:lnTo>
                    <a:lnTo>
                      <a:pt x="76" y="1324"/>
                    </a:lnTo>
                    <a:lnTo>
                      <a:pt x="105" y="1327"/>
                    </a:lnTo>
                    <a:lnTo>
                      <a:pt x="132" y="1324"/>
                    </a:lnTo>
                    <a:lnTo>
                      <a:pt x="159" y="1317"/>
                    </a:lnTo>
                    <a:lnTo>
                      <a:pt x="185" y="1303"/>
                    </a:lnTo>
                    <a:lnTo>
                      <a:pt x="208" y="1284"/>
                    </a:lnTo>
                    <a:lnTo>
                      <a:pt x="1283" y="209"/>
                    </a:lnTo>
                    <a:lnTo>
                      <a:pt x="1302" y="185"/>
                    </a:lnTo>
                    <a:lnTo>
                      <a:pt x="1315" y="160"/>
                    </a:lnTo>
                    <a:lnTo>
                      <a:pt x="1324" y="133"/>
                    </a:lnTo>
                    <a:lnTo>
                      <a:pt x="1326" y="104"/>
                    </a:lnTo>
                    <a:lnTo>
                      <a:pt x="1324" y="77"/>
                    </a:lnTo>
                    <a:lnTo>
                      <a:pt x="1315" y="50"/>
                    </a:lnTo>
                    <a:lnTo>
                      <a:pt x="1302" y="24"/>
                    </a:lnTo>
                    <a:lnTo>
                      <a:pt x="1283"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0" name="Freeform 55">
                <a:extLst>
                  <a:ext uri="{FF2B5EF4-FFF2-40B4-BE49-F238E27FC236}">
                    <a16:creationId xmlns:a16="http://schemas.microsoft.com/office/drawing/2014/main" id="{E4A70F8B-0EE7-084E-B20A-6709DFB94A3A}"/>
                  </a:ext>
                </a:extLst>
              </p:cNvPr>
              <p:cNvSpPr>
                <a:spLocks/>
              </p:cNvSpPr>
              <p:nvPr/>
            </p:nvSpPr>
            <p:spPr bwMode="auto">
              <a:xfrm rot="18900000">
                <a:off x="8586265" y="5128805"/>
                <a:ext cx="558633" cy="460390"/>
              </a:xfrm>
              <a:custGeom>
                <a:avLst/>
                <a:gdLst>
                  <a:gd name="T0" fmla="*/ 636 w 2229"/>
                  <a:gd name="T1" fmla="*/ 112 h 1837"/>
                  <a:gd name="T2" fmla="*/ 816 w 2229"/>
                  <a:gd name="T3" fmla="*/ 158 h 1837"/>
                  <a:gd name="T4" fmla="*/ 986 w 2229"/>
                  <a:gd name="T5" fmla="*/ 228 h 1837"/>
                  <a:gd name="T6" fmla="*/ 1146 w 2229"/>
                  <a:gd name="T7" fmla="*/ 319 h 1837"/>
                  <a:gd name="T8" fmla="*/ 1294 w 2229"/>
                  <a:gd name="T9" fmla="*/ 431 h 1837"/>
                  <a:gd name="T10" fmla="*/ 1402 w 2229"/>
                  <a:gd name="T11" fmla="*/ 536 h 1837"/>
                  <a:gd name="T12" fmla="*/ 1481 w 2229"/>
                  <a:gd name="T13" fmla="*/ 615 h 1837"/>
                  <a:gd name="T14" fmla="*/ 1557 w 2229"/>
                  <a:gd name="T15" fmla="*/ 690 h 1837"/>
                  <a:gd name="T16" fmla="*/ 1623 w 2229"/>
                  <a:gd name="T17" fmla="*/ 755 h 1837"/>
                  <a:gd name="T18" fmla="*/ 1675 w 2229"/>
                  <a:gd name="T19" fmla="*/ 808 h 1837"/>
                  <a:gd name="T20" fmla="*/ 1694 w 2229"/>
                  <a:gd name="T21" fmla="*/ 841 h 1837"/>
                  <a:gd name="T22" fmla="*/ 1695 w 2229"/>
                  <a:gd name="T23" fmla="*/ 878 h 1837"/>
                  <a:gd name="T24" fmla="*/ 1678 w 2229"/>
                  <a:gd name="T25" fmla="*/ 922 h 1837"/>
                  <a:gd name="T26" fmla="*/ 1674 w 2229"/>
                  <a:gd name="T27" fmla="*/ 977 h 1837"/>
                  <a:gd name="T28" fmla="*/ 1694 w 2229"/>
                  <a:gd name="T29" fmla="*/ 1030 h 1837"/>
                  <a:gd name="T30" fmla="*/ 1817 w 2229"/>
                  <a:gd name="T31" fmla="*/ 1158 h 1837"/>
                  <a:gd name="T32" fmla="*/ 1889 w 2229"/>
                  <a:gd name="T33" fmla="*/ 1133 h 1837"/>
                  <a:gd name="T34" fmla="*/ 1961 w 2229"/>
                  <a:gd name="T35" fmla="*/ 1137 h 1837"/>
                  <a:gd name="T36" fmla="*/ 2027 w 2229"/>
                  <a:gd name="T37" fmla="*/ 1165 h 1837"/>
                  <a:gd name="T38" fmla="*/ 2208 w 2229"/>
                  <a:gd name="T39" fmla="*/ 1342 h 1837"/>
                  <a:gd name="T40" fmla="*/ 2227 w 2229"/>
                  <a:gd name="T41" fmla="*/ 1374 h 1837"/>
                  <a:gd name="T42" fmla="*/ 2227 w 2229"/>
                  <a:gd name="T43" fmla="*/ 1411 h 1837"/>
                  <a:gd name="T44" fmla="*/ 2208 w 2229"/>
                  <a:gd name="T45" fmla="*/ 1444 h 1837"/>
                  <a:gd name="T46" fmla="*/ 1820 w 2229"/>
                  <a:gd name="T47" fmla="*/ 1827 h 1837"/>
                  <a:gd name="T48" fmla="*/ 1784 w 2229"/>
                  <a:gd name="T49" fmla="*/ 1837 h 1837"/>
                  <a:gd name="T50" fmla="*/ 1748 w 2229"/>
                  <a:gd name="T51" fmla="*/ 1827 h 1837"/>
                  <a:gd name="T52" fmla="*/ 1581 w 2229"/>
                  <a:gd name="T53" fmla="*/ 1663 h 1837"/>
                  <a:gd name="T54" fmla="*/ 1540 w 2229"/>
                  <a:gd name="T55" fmla="*/ 1604 h 1837"/>
                  <a:gd name="T56" fmla="*/ 1524 w 2229"/>
                  <a:gd name="T57" fmla="*/ 1534 h 1837"/>
                  <a:gd name="T58" fmla="*/ 1534 w 2229"/>
                  <a:gd name="T59" fmla="*/ 1461 h 1837"/>
                  <a:gd name="T60" fmla="*/ 1499 w 2229"/>
                  <a:gd name="T61" fmla="*/ 1374 h 1837"/>
                  <a:gd name="T62" fmla="*/ 1431 w 2229"/>
                  <a:gd name="T63" fmla="*/ 1324 h 1837"/>
                  <a:gd name="T64" fmla="*/ 1352 w 2229"/>
                  <a:gd name="T65" fmla="*/ 1297 h 1837"/>
                  <a:gd name="T66" fmla="*/ 1270 w 2229"/>
                  <a:gd name="T67" fmla="*/ 1293 h 1837"/>
                  <a:gd name="T68" fmla="*/ 1190 w 2229"/>
                  <a:gd name="T69" fmla="*/ 1313 h 1837"/>
                  <a:gd name="T70" fmla="*/ 1116 w 2229"/>
                  <a:gd name="T71" fmla="*/ 1357 h 1837"/>
                  <a:gd name="T72" fmla="*/ 997 w 2229"/>
                  <a:gd name="T73" fmla="*/ 1461 h 1837"/>
                  <a:gd name="T74" fmla="*/ 961 w 2229"/>
                  <a:gd name="T75" fmla="*/ 1470 h 1837"/>
                  <a:gd name="T76" fmla="*/ 925 w 2229"/>
                  <a:gd name="T77" fmla="*/ 1460 h 1837"/>
                  <a:gd name="T78" fmla="*/ 535 w 2229"/>
                  <a:gd name="T79" fmla="*/ 1073 h 1837"/>
                  <a:gd name="T80" fmla="*/ 515 w 2229"/>
                  <a:gd name="T81" fmla="*/ 1041 h 1837"/>
                  <a:gd name="T82" fmla="*/ 514 w 2229"/>
                  <a:gd name="T83" fmla="*/ 1005 h 1837"/>
                  <a:gd name="T84" fmla="*/ 530 w 2229"/>
                  <a:gd name="T85" fmla="*/ 972 h 1837"/>
                  <a:gd name="T86" fmla="*/ 646 w 2229"/>
                  <a:gd name="T87" fmla="*/ 829 h 1837"/>
                  <a:gd name="T88" fmla="*/ 682 w 2229"/>
                  <a:gd name="T89" fmla="*/ 749 h 1837"/>
                  <a:gd name="T90" fmla="*/ 692 w 2229"/>
                  <a:gd name="T91" fmla="*/ 665 h 1837"/>
                  <a:gd name="T92" fmla="*/ 679 w 2229"/>
                  <a:gd name="T93" fmla="*/ 580 h 1837"/>
                  <a:gd name="T94" fmla="*/ 644 w 2229"/>
                  <a:gd name="T95" fmla="*/ 503 h 1837"/>
                  <a:gd name="T96" fmla="*/ 587 w 2229"/>
                  <a:gd name="T97" fmla="*/ 436 h 1837"/>
                  <a:gd name="T98" fmla="*/ 15 w 2229"/>
                  <a:gd name="T99" fmla="*/ 62 h 1837"/>
                  <a:gd name="T100" fmla="*/ 0 w 2229"/>
                  <a:gd name="T101" fmla="*/ 40 h 1837"/>
                  <a:gd name="T102" fmla="*/ 5 w 2229"/>
                  <a:gd name="T103" fmla="*/ 15 h 1837"/>
                  <a:gd name="T104" fmla="*/ 26 w 2229"/>
                  <a:gd name="T105"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29" h="1837">
                    <a:moveTo>
                      <a:pt x="40" y="0"/>
                    </a:moveTo>
                    <a:lnTo>
                      <a:pt x="636" y="112"/>
                    </a:lnTo>
                    <a:lnTo>
                      <a:pt x="726" y="132"/>
                    </a:lnTo>
                    <a:lnTo>
                      <a:pt x="816" y="158"/>
                    </a:lnTo>
                    <a:lnTo>
                      <a:pt x="903" y="190"/>
                    </a:lnTo>
                    <a:lnTo>
                      <a:pt x="986" y="228"/>
                    </a:lnTo>
                    <a:lnTo>
                      <a:pt x="1068" y="271"/>
                    </a:lnTo>
                    <a:lnTo>
                      <a:pt x="1146" y="319"/>
                    </a:lnTo>
                    <a:lnTo>
                      <a:pt x="1222" y="373"/>
                    </a:lnTo>
                    <a:lnTo>
                      <a:pt x="1294" y="431"/>
                    </a:lnTo>
                    <a:lnTo>
                      <a:pt x="1361" y="495"/>
                    </a:lnTo>
                    <a:lnTo>
                      <a:pt x="1402" y="536"/>
                    </a:lnTo>
                    <a:lnTo>
                      <a:pt x="1442" y="575"/>
                    </a:lnTo>
                    <a:lnTo>
                      <a:pt x="1481" y="615"/>
                    </a:lnTo>
                    <a:lnTo>
                      <a:pt x="1520" y="654"/>
                    </a:lnTo>
                    <a:lnTo>
                      <a:pt x="1557" y="690"/>
                    </a:lnTo>
                    <a:lnTo>
                      <a:pt x="1591" y="724"/>
                    </a:lnTo>
                    <a:lnTo>
                      <a:pt x="1623" y="755"/>
                    </a:lnTo>
                    <a:lnTo>
                      <a:pt x="1650" y="784"/>
                    </a:lnTo>
                    <a:lnTo>
                      <a:pt x="1675" y="808"/>
                    </a:lnTo>
                    <a:lnTo>
                      <a:pt x="1686" y="824"/>
                    </a:lnTo>
                    <a:lnTo>
                      <a:pt x="1694" y="841"/>
                    </a:lnTo>
                    <a:lnTo>
                      <a:pt x="1696" y="859"/>
                    </a:lnTo>
                    <a:lnTo>
                      <a:pt x="1695" y="878"/>
                    </a:lnTo>
                    <a:lnTo>
                      <a:pt x="1688" y="896"/>
                    </a:lnTo>
                    <a:lnTo>
                      <a:pt x="1678" y="922"/>
                    </a:lnTo>
                    <a:lnTo>
                      <a:pt x="1673" y="949"/>
                    </a:lnTo>
                    <a:lnTo>
                      <a:pt x="1674" y="977"/>
                    </a:lnTo>
                    <a:lnTo>
                      <a:pt x="1681" y="1004"/>
                    </a:lnTo>
                    <a:lnTo>
                      <a:pt x="1694" y="1030"/>
                    </a:lnTo>
                    <a:lnTo>
                      <a:pt x="1712" y="1052"/>
                    </a:lnTo>
                    <a:lnTo>
                      <a:pt x="1817" y="1158"/>
                    </a:lnTo>
                    <a:lnTo>
                      <a:pt x="1853" y="1142"/>
                    </a:lnTo>
                    <a:lnTo>
                      <a:pt x="1889" y="1133"/>
                    </a:lnTo>
                    <a:lnTo>
                      <a:pt x="1926" y="1132"/>
                    </a:lnTo>
                    <a:lnTo>
                      <a:pt x="1961" y="1137"/>
                    </a:lnTo>
                    <a:lnTo>
                      <a:pt x="1996" y="1148"/>
                    </a:lnTo>
                    <a:lnTo>
                      <a:pt x="2027" y="1165"/>
                    </a:lnTo>
                    <a:lnTo>
                      <a:pt x="2055" y="1189"/>
                    </a:lnTo>
                    <a:lnTo>
                      <a:pt x="2208" y="1342"/>
                    </a:lnTo>
                    <a:lnTo>
                      <a:pt x="2219" y="1357"/>
                    </a:lnTo>
                    <a:lnTo>
                      <a:pt x="2227" y="1374"/>
                    </a:lnTo>
                    <a:lnTo>
                      <a:pt x="2229" y="1393"/>
                    </a:lnTo>
                    <a:lnTo>
                      <a:pt x="2227" y="1411"/>
                    </a:lnTo>
                    <a:lnTo>
                      <a:pt x="2219" y="1429"/>
                    </a:lnTo>
                    <a:lnTo>
                      <a:pt x="2208" y="1444"/>
                    </a:lnTo>
                    <a:lnTo>
                      <a:pt x="1835" y="1816"/>
                    </a:lnTo>
                    <a:lnTo>
                      <a:pt x="1820" y="1827"/>
                    </a:lnTo>
                    <a:lnTo>
                      <a:pt x="1803" y="1835"/>
                    </a:lnTo>
                    <a:lnTo>
                      <a:pt x="1784" y="1837"/>
                    </a:lnTo>
                    <a:lnTo>
                      <a:pt x="1766" y="1835"/>
                    </a:lnTo>
                    <a:lnTo>
                      <a:pt x="1748" y="1827"/>
                    </a:lnTo>
                    <a:lnTo>
                      <a:pt x="1734" y="1816"/>
                    </a:lnTo>
                    <a:lnTo>
                      <a:pt x="1581" y="1663"/>
                    </a:lnTo>
                    <a:lnTo>
                      <a:pt x="1557" y="1635"/>
                    </a:lnTo>
                    <a:lnTo>
                      <a:pt x="1540" y="1604"/>
                    </a:lnTo>
                    <a:lnTo>
                      <a:pt x="1529" y="1569"/>
                    </a:lnTo>
                    <a:lnTo>
                      <a:pt x="1524" y="1534"/>
                    </a:lnTo>
                    <a:lnTo>
                      <a:pt x="1525" y="1497"/>
                    </a:lnTo>
                    <a:lnTo>
                      <a:pt x="1534" y="1461"/>
                    </a:lnTo>
                    <a:lnTo>
                      <a:pt x="1550" y="1425"/>
                    </a:lnTo>
                    <a:lnTo>
                      <a:pt x="1499" y="1374"/>
                    </a:lnTo>
                    <a:lnTo>
                      <a:pt x="1465" y="1347"/>
                    </a:lnTo>
                    <a:lnTo>
                      <a:pt x="1431" y="1324"/>
                    </a:lnTo>
                    <a:lnTo>
                      <a:pt x="1392" y="1307"/>
                    </a:lnTo>
                    <a:lnTo>
                      <a:pt x="1352" y="1297"/>
                    </a:lnTo>
                    <a:lnTo>
                      <a:pt x="1311" y="1292"/>
                    </a:lnTo>
                    <a:lnTo>
                      <a:pt x="1270" y="1293"/>
                    </a:lnTo>
                    <a:lnTo>
                      <a:pt x="1229" y="1299"/>
                    </a:lnTo>
                    <a:lnTo>
                      <a:pt x="1190" y="1313"/>
                    </a:lnTo>
                    <a:lnTo>
                      <a:pt x="1152" y="1332"/>
                    </a:lnTo>
                    <a:lnTo>
                      <a:pt x="1116" y="1357"/>
                    </a:lnTo>
                    <a:lnTo>
                      <a:pt x="1013" y="1450"/>
                    </a:lnTo>
                    <a:lnTo>
                      <a:pt x="997" y="1461"/>
                    </a:lnTo>
                    <a:lnTo>
                      <a:pt x="980" y="1468"/>
                    </a:lnTo>
                    <a:lnTo>
                      <a:pt x="961" y="1470"/>
                    </a:lnTo>
                    <a:lnTo>
                      <a:pt x="942" y="1467"/>
                    </a:lnTo>
                    <a:lnTo>
                      <a:pt x="925" y="1460"/>
                    </a:lnTo>
                    <a:lnTo>
                      <a:pt x="909" y="1447"/>
                    </a:lnTo>
                    <a:lnTo>
                      <a:pt x="535" y="1073"/>
                    </a:lnTo>
                    <a:lnTo>
                      <a:pt x="523" y="1059"/>
                    </a:lnTo>
                    <a:lnTo>
                      <a:pt x="515" y="1041"/>
                    </a:lnTo>
                    <a:lnTo>
                      <a:pt x="513" y="1023"/>
                    </a:lnTo>
                    <a:lnTo>
                      <a:pt x="514" y="1005"/>
                    </a:lnTo>
                    <a:lnTo>
                      <a:pt x="520" y="986"/>
                    </a:lnTo>
                    <a:lnTo>
                      <a:pt x="530" y="972"/>
                    </a:lnTo>
                    <a:lnTo>
                      <a:pt x="620" y="866"/>
                    </a:lnTo>
                    <a:lnTo>
                      <a:pt x="646" y="829"/>
                    </a:lnTo>
                    <a:lnTo>
                      <a:pt x="667" y="790"/>
                    </a:lnTo>
                    <a:lnTo>
                      <a:pt x="682" y="749"/>
                    </a:lnTo>
                    <a:lnTo>
                      <a:pt x="689" y="707"/>
                    </a:lnTo>
                    <a:lnTo>
                      <a:pt x="692" y="665"/>
                    </a:lnTo>
                    <a:lnTo>
                      <a:pt x="689" y="623"/>
                    </a:lnTo>
                    <a:lnTo>
                      <a:pt x="679" y="580"/>
                    </a:lnTo>
                    <a:lnTo>
                      <a:pt x="664" y="541"/>
                    </a:lnTo>
                    <a:lnTo>
                      <a:pt x="644" y="503"/>
                    </a:lnTo>
                    <a:lnTo>
                      <a:pt x="618" y="469"/>
                    </a:lnTo>
                    <a:lnTo>
                      <a:pt x="587" y="436"/>
                    </a:lnTo>
                    <a:lnTo>
                      <a:pt x="551" y="409"/>
                    </a:lnTo>
                    <a:lnTo>
                      <a:pt x="15" y="62"/>
                    </a:lnTo>
                    <a:lnTo>
                      <a:pt x="5" y="52"/>
                    </a:lnTo>
                    <a:lnTo>
                      <a:pt x="0" y="40"/>
                    </a:lnTo>
                    <a:lnTo>
                      <a:pt x="0" y="28"/>
                    </a:lnTo>
                    <a:lnTo>
                      <a:pt x="5" y="15"/>
                    </a:lnTo>
                    <a:lnTo>
                      <a:pt x="14" y="5"/>
                    </a:lnTo>
                    <a:lnTo>
                      <a:pt x="26" y="0"/>
                    </a:lnTo>
                    <a:lnTo>
                      <a:pt x="40"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1" name="Freeform 56">
                <a:extLst>
                  <a:ext uri="{FF2B5EF4-FFF2-40B4-BE49-F238E27FC236}">
                    <a16:creationId xmlns:a16="http://schemas.microsoft.com/office/drawing/2014/main" id="{753FF139-C94E-5B6A-5321-D127BB60A7EF}"/>
                  </a:ext>
                </a:extLst>
              </p:cNvPr>
              <p:cNvSpPr>
                <a:spLocks/>
              </p:cNvSpPr>
              <p:nvPr/>
            </p:nvSpPr>
            <p:spPr bwMode="auto">
              <a:xfrm rot="18900000">
                <a:off x="9012580" y="5235922"/>
                <a:ext cx="176688" cy="176687"/>
              </a:xfrm>
              <a:custGeom>
                <a:avLst/>
                <a:gdLst>
                  <a:gd name="T0" fmla="*/ 402 w 705"/>
                  <a:gd name="T1" fmla="*/ 0 h 705"/>
                  <a:gd name="T2" fmla="*/ 438 w 705"/>
                  <a:gd name="T3" fmla="*/ 5 h 705"/>
                  <a:gd name="T4" fmla="*/ 472 w 705"/>
                  <a:gd name="T5" fmla="*/ 16 h 705"/>
                  <a:gd name="T6" fmla="*/ 503 w 705"/>
                  <a:gd name="T7" fmla="*/ 33 h 705"/>
                  <a:gd name="T8" fmla="*/ 531 w 705"/>
                  <a:gd name="T9" fmla="*/ 57 h 705"/>
                  <a:gd name="T10" fmla="*/ 684 w 705"/>
                  <a:gd name="T11" fmla="*/ 210 h 705"/>
                  <a:gd name="T12" fmla="*/ 695 w 705"/>
                  <a:gd name="T13" fmla="*/ 225 h 705"/>
                  <a:gd name="T14" fmla="*/ 703 w 705"/>
                  <a:gd name="T15" fmla="*/ 242 h 705"/>
                  <a:gd name="T16" fmla="*/ 705 w 705"/>
                  <a:gd name="T17" fmla="*/ 261 h 705"/>
                  <a:gd name="T18" fmla="*/ 705 w 705"/>
                  <a:gd name="T19" fmla="*/ 261 h 705"/>
                  <a:gd name="T20" fmla="*/ 703 w 705"/>
                  <a:gd name="T21" fmla="*/ 279 h 705"/>
                  <a:gd name="T22" fmla="*/ 695 w 705"/>
                  <a:gd name="T23" fmla="*/ 297 h 705"/>
                  <a:gd name="T24" fmla="*/ 684 w 705"/>
                  <a:gd name="T25" fmla="*/ 312 h 705"/>
                  <a:gd name="T26" fmla="*/ 311 w 705"/>
                  <a:gd name="T27" fmla="*/ 684 h 705"/>
                  <a:gd name="T28" fmla="*/ 296 w 705"/>
                  <a:gd name="T29" fmla="*/ 695 h 705"/>
                  <a:gd name="T30" fmla="*/ 279 w 705"/>
                  <a:gd name="T31" fmla="*/ 703 h 705"/>
                  <a:gd name="T32" fmla="*/ 260 w 705"/>
                  <a:gd name="T33" fmla="*/ 705 h 705"/>
                  <a:gd name="T34" fmla="*/ 242 w 705"/>
                  <a:gd name="T35" fmla="*/ 703 h 705"/>
                  <a:gd name="T36" fmla="*/ 224 w 705"/>
                  <a:gd name="T37" fmla="*/ 695 h 705"/>
                  <a:gd name="T38" fmla="*/ 210 w 705"/>
                  <a:gd name="T39" fmla="*/ 684 h 705"/>
                  <a:gd name="T40" fmla="*/ 57 w 705"/>
                  <a:gd name="T41" fmla="*/ 531 h 705"/>
                  <a:gd name="T42" fmla="*/ 33 w 705"/>
                  <a:gd name="T43" fmla="*/ 503 h 705"/>
                  <a:gd name="T44" fmla="*/ 16 w 705"/>
                  <a:gd name="T45" fmla="*/ 472 h 705"/>
                  <a:gd name="T46" fmla="*/ 5 w 705"/>
                  <a:gd name="T47" fmla="*/ 437 h 705"/>
                  <a:gd name="T48" fmla="*/ 0 w 705"/>
                  <a:gd name="T49" fmla="*/ 402 h 705"/>
                  <a:gd name="T50" fmla="*/ 1 w 705"/>
                  <a:gd name="T51" fmla="*/ 365 h 705"/>
                  <a:gd name="T52" fmla="*/ 10 w 705"/>
                  <a:gd name="T53" fmla="*/ 329 h 705"/>
                  <a:gd name="T54" fmla="*/ 26 w 705"/>
                  <a:gd name="T55" fmla="*/ 293 h 705"/>
                  <a:gd name="T56" fmla="*/ 26 w 705"/>
                  <a:gd name="T57" fmla="*/ 293 h 705"/>
                  <a:gd name="T58" fmla="*/ 293 w 705"/>
                  <a:gd name="T59" fmla="*/ 26 h 705"/>
                  <a:gd name="T60" fmla="*/ 293 w 705"/>
                  <a:gd name="T61" fmla="*/ 26 h 705"/>
                  <a:gd name="T62" fmla="*/ 329 w 705"/>
                  <a:gd name="T63" fmla="*/ 10 h 705"/>
                  <a:gd name="T64" fmla="*/ 365 w 705"/>
                  <a:gd name="T65" fmla="*/ 1 h 705"/>
                  <a:gd name="T66" fmla="*/ 402 w 705"/>
                  <a:gd name="T6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5" h="705">
                    <a:moveTo>
                      <a:pt x="402" y="0"/>
                    </a:moveTo>
                    <a:lnTo>
                      <a:pt x="438" y="5"/>
                    </a:lnTo>
                    <a:lnTo>
                      <a:pt x="472" y="16"/>
                    </a:lnTo>
                    <a:lnTo>
                      <a:pt x="503" y="33"/>
                    </a:lnTo>
                    <a:lnTo>
                      <a:pt x="531" y="57"/>
                    </a:lnTo>
                    <a:lnTo>
                      <a:pt x="684" y="210"/>
                    </a:lnTo>
                    <a:lnTo>
                      <a:pt x="695" y="225"/>
                    </a:lnTo>
                    <a:lnTo>
                      <a:pt x="703" y="242"/>
                    </a:lnTo>
                    <a:lnTo>
                      <a:pt x="705" y="261"/>
                    </a:lnTo>
                    <a:lnTo>
                      <a:pt x="705" y="261"/>
                    </a:lnTo>
                    <a:lnTo>
                      <a:pt x="703" y="279"/>
                    </a:lnTo>
                    <a:lnTo>
                      <a:pt x="695" y="297"/>
                    </a:lnTo>
                    <a:lnTo>
                      <a:pt x="684" y="312"/>
                    </a:lnTo>
                    <a:lnTo>
                      <a:pt x="311" y="684"/>
                    </a:lnTo>
                    <a:lnTo>
                      <a:pt x="296" y="695"/>
                    </a:lnTo>
                    <a:lnTo>
                      <a:pt x="279" y="703"/>
                    </a:lnTo>
                    <a:lnTo>
                      <a:pt x="260" y="705"/>
                    </a:lnTo>
                    <a:lnTo>
                      <a:pt x="242" y="703"/>
                    </a:lnTo>
                    <a:lnTo>
                      <a:pt x="224" y="695"/>
                    </a:lnTo>
                    <a:lnTo>
                      <a:pt x="210" y="684"/>
                    </a:lnTo>
                    <a:lnTo>
                      <a:pt x="57" y="531"/>
                    </a:lnTo>
                    <a:lnTo>
                      <a:pt x="33" y="503"/>
                    </a:lnTo>
                    <a:lnTo>
                      <a:pt x="16" y="472"/>
                    </a:lnTo>
                    <a:lnTo>
                      <a:pt x="5" y="437"/>
                    </a:lnTo>
                    <a:lnTo>
                      <a:pt x="0" y="402"/>
                    </a:lnTo>
                    <a:lnTo>
                      <a:pt x="1" y="365"/>
                    </a:lnTo>
                    <a:lnTo>
                      <a:pt x="10" y="329"/>
                    </a:lnTo>
                    <a:lnTo>
                      <a:pt x="26" y="293"/>
                    </a:lnTo>
                    <a:lnTo>
                      <a:pt x="26" y="293"/>
                    </a:lnTo>
                    <a:lnTo>
                      <a:pt x="293" y="26"/>
                    </a:lnTo>
                    <a:lnTo>
                      <a:pt x="293" y="26"/>
                    </a:lnTo>
                    <a:lnTo>
                      <a:pt x="329" y="10"/>
                    </a:lnTo>
                    <a:lnTo>
                      <a:pt x="365" y="1"/>
                    </a:lnTo>
                    <a:lnTo>
                      <a:pt x="402"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2" name="Freeform 57">
                <a:extLst>
                  <a:ext uri="{FF2B5EF4-FFF2-40B4-BE49-F238E27FC236}">
                    <a16:creationId xmlns:a16="http://schemas.microsoft.com/office/drawing/2014/main" id="{CF350E2D-2BFA-536D-CA7E-63457A327230}"/>
                  </a:ext>
                </a:extLst>
              </p:cNvPr>
              <p:cNvSpPr>
                <a:spLocks/>
              </p:cNvSpPr>
              <p:nvPr/>
            </p:nvSpPr>
            <p:spPr bwMode="auto">
              <a:xfrm rot="18900000">
                <a:off x="9034266" y="5288277"/>
                <a:ext cx="124809" cy="136839"/>
              </a:xfrm>
              <a:custGeom>
                <a:avLst/>
                <a:gdLst>
                  <a:gd name="T0" fmla="*/ 160 w 498"/>
                  <a:gd name="T1" fmla="*/ 0 h 546"/>
                  <a:gd name="T2" fmla="*/ 498 w 498"/>
                  <a:gd name="T3" fmla="*/ 339 h 546"/>
                  <a:gd name="T4" fmla="*/ 311 w 498"/>
                  <a:gd name="T5" fmla="*/ 525 h 546"/>
                  <a:gd name="T6" fmla="*/ 296 w 498"/>
                  <a:gd name="T7" fmla="*/ 536 h 546"/>
                  <a:gd name="T8" fmla="*/ 279 w 498"/>
                  <a:gd name="T9" fmla="*/ 544 h 546"/>
                  <a:gd name="T10" fmla="*/ 260 w 498"/>
                  <a:gd name="T11" fmla="*/ 546 h 546"/>
                  <a:gd name="T12" fmla="*/ 242 w 498"/>
                  <a:gd name="T13" fmla="*/ 544 h 546"/>
                  <a:gd name="T14" fmla="*/ 224 w 498"/>
                  <a:gd name="T15" fmla="*/ 536 h 546"/>
                  <a:gd name="T16" fmla="*/ 210 w 498"/>
                  <a:gd name="T17" fmla="*/ 525 h 546"/>
                  <a:gd name="T18" fmla="*/ 57 w 498"/>
                  <a:gd name="T19" fmla="*/ 372 h 546"/>
                  <a:gd name="T20" fmla="*/ 33 w 498"/>
                  <a:gd name="T21" fmla="*/ 344 h 546"/>
                  <a:gd name="T22" fmla="*/ 16 w 498"/>
                  <a:gd name="T23" fmla="*/ 313 h 546"/>
                  <a:gd name="T24" fmla="*/ 5 w 498"/>
                  <a:gd name="T25" fmla="*/ 278 h 546"/>
                  <a:gd name="T26" fmla="*/ 0 w 498"/>
                  <a:gd name="T27" fmla="*/ 243 h 546"/>
                  <a:gd name="T28" fmla="*/ 1 w 498"/>
                  <a:gd name="T29" fmla="*/ 206 h 546"/>
                  <a:gd name="T30" fmla="*/ 10 w 498"/>
                  <a:gd name="T31" fmla="*/ 170 h 546"/>
                  <a:gd name="T32" fmla="*/ 26 w 498"/>
                  <a:gd name="T33" fmla="*/ 134 h 546"/>
                  <a:gd name="T34" fmla="*/ 26 w 498"/>
                  <a:gd name="T35" fmla="*/ 134 h 546"/>
                  <a:gd name="T36" fmla="*/ 160 w 498"/>
                  <a:gd name="T37"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46">
                    <a:moveTo>
                      <a:pt x="160" y="0"/>
                    </a:moveTo>
                    <a:lnTo>
                      <a:pt x="498" y="339"/>
                    </a:lnTo>
                    <a:lnTo>
                      <a:pt x="311" y="525"/>
                    </a:lnTo>
                    <a:lnTo>
                      <a:pt x="296" y="536"/>
                    </a:lnTo>
                    <a:lnTo>
                      <a:pt x="279" y="544"/>
                    </a:lnTo>
                    <a:lnTo>
                      <a:pt x="260" y="546"/>
                    </a:lnTo>
                    <a:lnTo>
                      <a:pt x="242" y="544"/>
                    </a:lnTo>
                    <a:lnTo>
                      <a:pt x="224" y="536"/>
                    </a:lnTo>
                    <a:lnTo>
                      <a:pt x="210" y="525"/>
                    </a:lnTo>
                    <a:lnTo>
                      <a:pt x="57" y="372"/>
                    </a:lnTo>
                    <a:lnTo>
                      <a:pt x="33" y="344"/>
                    </a:lnTo>
                    <a:lnTo>
                      <a:pt x="16" y="313"/>
                    </a:lnTo>
                    <a:lnTo>
                      <a:pt x="5" y="278"/>
                    </a:lnTo>
                    <a:lnTo>
                      <a:pt x="0" y="243"/>
                    </a:lnTo>
                    <a:lnTo>
                      <a:pt x="1" y="206"/>
                    </a:lnTo>
                    <a:lnTo>
                      <a:pt x="10" y="170"/>
                    </a:lnTo>
                    <a:lnTo>
                      <a:pt x="26" y="134"/>
                    </a:lnTo>
                    <a:lnTo>
                      <a:pt x="26" y="134"/>
                    </a:lnTo>
                    <a:lnTo>
                      <a:pt x="160"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3" name="Freeform 32">
                <a:extLst>
                  <a:ext uri="{FF2B5EF4-FFF2-40B4-BE49-F238E27FC236}">
                    <a16:creationId xmlns:a16="http://schemas.microsoft.com/office/drawing/2014/main" id="{03EB2899-D1CA-DC90-417C-26C1F0054567}"/>
                  </a:ext>
                </a:extLst>
              </p:cNvPr>
              <p:cNvSpPr>
                <a:spLocks/>
              </p:cNvSpPr>
              <p:nvPr/>
            </p:nvSpPr>
            <p:spPr bwMode="auto">
              <a:xfrm rot="18900000" flipH="1">
                <a:off x="8913698" y="5647272"/>
                <a:ext cx="573239" cy="561467"/>
              </a:xfrm>
              <a:custGeom>
                <a:avLst/>
                <a:gdLst>
                  <a:gd name="T0" fmla="*/ 576 w 3214"/>
                  <a:gd name="T1" fmla="*/ 103 h 3148"/>
                  <a:gd name="T2" fmla="*/ 700 w 3214"/>
                  <a:gd name="T3" fmla="*/ 297 h 3148"/>
                  <a:gd name="T4" fmla="*/ 838 w 3214"/>
                  <a:gd name="T5" fmla="*/ 481 h 3148"/>
                  <a:gd name="T6" fmla="*/ 989 w 3214"/>
                  <a:gd name="T7" fmla="*/ 655 h 3148"/>
                  <a:gd name="T8" fmla="*/ 1945 w 3214"/>
                  <a:gd name="T9" fmla="*/ 1596 h 3148"/>
                  <a:gd name="T10" fmla="*/ 2386 w 3214"/>
                  <a:gd name="T11" fmla="*/ 2027 h 3148"/>
                  <a:gd name="T12" fmla="*/ 2508 w 3214"/>
                  <a:gd name="T13" fmla="*/ 2136 h 3148"/>
                  <a:gd name="T14" fmla="*/ 2653 w 3214"/>
                  <a:gd name="T15" fmla="*/ 2250 h 3148"/>
                  <a:gd name="T16" fmla="*/ 2810 w 3214"/>
                  <a:gd name="T17" fmla="*/ 2365 h 3148"/>
                  <a:gd name="T18" fmla="*/ 2975 w 3214"/>
                  <a:gd name="T19" fmla="*/ 2478 h 3148"/>
                  <a:gd name="T20" fmla="*/ 3136 w 3214"/>
                  <a:gd name="T21" fmla="*/ 2582 h 3148"/>
                  <a:gd name="T22" fmla="*/ 3207 w 3214"/>
                  <a:gd name="T23" fmla="*/ 2638 h 3148"/>
                  <a:gd name="T24" fmla="*/ 3110 w 3214"/>
                  <a:gd name="T25" fmla="*/ 2651 h 3148"/>
                  <a:gd name="T26" fmla="*/ 3016 w 3214"/>
                  <a:gd name="T27" fmla="*/ 2677 h 3148"/>
                  <a:gd name="T28" fmla="*/ 2928 w 3214"/>
                  <a:gd name="T29" fmla="*/ 2724 h 3148"/>
                  <a:gd name="T30" fmla="*/ 2841 w 3214"/>
                  <a:gd name="T31" fmla="*/ 2798 h 3148"/>
                  <a:gd name="T32" fmla="*/ 2773 w 3214"/>
                  <a:gd name="T33" fmla="*/ 2888 h 3148"/>
                  <a:gd name="T34" fmla="*/ 2728 w 3214"/>
                  <a:gd name="T35" fmla="*/ 2985 h 3148"/>
                  <a:gd name="T36" fmla="*/ 2705 w 3214"/>
                  <a:gd name="T37" fmla="*/ 3088 h 3148"/>
                  <a:gd name="T38" fmla="*/ 2694 w 3214"/>
                  <a:gd name="T39" fmla="*/ 3148 h 3148"/>
                  <a:gd name="T40" fmla="*/ 2590 w 3214"/>
                  <a:gd name="T41" fmla="*/ 2993 h 3148"/>
                  <a:gd name="T42" fmla="*/ 2476 w 3214"/>
                  <a:gd name="T43" fmla="*/ 2832 h 3148"/>
                  <a:gd name="T44" fmla="*/ 2359 w 3214"/>
                  <a:gd name="T45" fmla="*/ 2673 h 3148"/>
                  <a:gd name="T46" fmla="*/ 2241 w 3214"/>
                  <a:gd name="T47" fmla="*/ 2524 h 3148"/>
                  <a:gd name="T48" fmla="*/ 2126 w 3214"/>
                  <a:gd name="T49" fmla="*/ 2392 h 3148"/>
                  <a:gd name="T50" fmla="*/ 1963 w 3214"/>
                  <a:gd name="T51" fmla="*/ 2229 h 3148"/>
                  <a:gd name="T52" fmla="*/ 1706 w 3214"/>
                  <a:gd name="T53" fmla="*/ 1976 h 3148"/>
                  <a:gd name="T54" fmla="*/ 1623 w 3214"/>
                  <a:gd name="T55" fmla="*/ 1896 h 3148"/>
                  <a:gd name="T56" fmla="*/ 1543 w 3214"/>
                  <a:gd name="T57" fmla="*/ 1817 h 3148"/>
                  <a:gd name="T58" fmla="*/ 1465 w 3214"/>
                  <a:gd name="T59" fmla="*/ 1740 h 3148"/>
                  <a:gd name="T60" fmla="*/ 1391 w 3214"/>
                  <a:gd name="T61" fmla="*/ 1668 h 3148"/>
                  <a:gd name="T62" fmla="*/ 1326 w 3214"/>
                  <a:gd name="T63" fmla="*/ 1605 h 3148"/>
                  <a:gd name="T64" fmla="*/ 1271 w 3214"/>
                  <a:gd name="T65" fmla="*/ 1550 h 3148"/>
                  <a:gd name="T66" fmla="*/ 1229 w 3214"/>
                  <a:gd name="T67" fmla="*/ 1510 h 3148"/>
                  <a:gd name="T68" fmla="*/ 1203 w 3214"/>
                  <a:gd name="T69" fmla="*/ 1484 h 3148"/>
                  <a:gd name="T70" fmla="*/ 1193 w 3214"/>
                  <a:gd name="T71" fmla="*/ 1474 h 3148"/>
                  <a:gd name="T72" fmla="*/ 568 w 3214"/>
                  <a:gd name="T73" fmla="*/ 878 h 3148"/>
                  <a:gd name="T74" fmla="*/ 389 w 3214"/>
                  <a:gd name="T75" fmla="*/ 741 h 3148"/>
                  <a:gd name="T76" fmla="*/ 201 w 3214"/>
                  <a:gd name="T77" fmla="*/ 616 h 3148"/>
                  <a:gd name="T78" fmla="*/ 0 w 3214"/>
                  <a:gd name="T79" fmla="*/ 504 h 3148"/>
                  <a:gd name="T80" fmla="*/ 68 w 3214"/>
                  <a:gd name="T81" fmla="*/ 493 h 3148"/>
                  <a:gd name="T82" fmla="*/ 182 w 3214"/>
                  <a:gd name="T83" fmla="*/ 468 h 3148"/>
                  <a:gd name="T84" fmla="*/ 285 w 3214"/>
                  <a:gd name="T85" fmla="*/ 425 h 3148"/>
                  <a:gd name="T86" fmla="*/ 373 w 3214"/>
                  <a:gd name="T87" fmla="*/ 349 h 3148"/>
                  <a:gd name="T88" fmla="*/ 440 w 3214"/>
                  <a:gd name="T89" fmla="*/ 261 h 3148"/>
                  <a:gd name="T90" fmla="*/ 486 w 3214"/>
                  <a:gd name="T91" fmla="*/ 164 h 3148"/>
                  <a:gd name="T92" fmla="*/ 509 w 3214"/>
                  <a:gd name="T93" fmla="*/ 61 h 3148"/>
                  <a:gd name="T94" fmla="*/ 519 w 3214"/>
                  <a:gd name="T95" fmla="*/ 0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4" h="3148">
                    <a:moveTo>
                      <a:pt x="519" y="0"/>
                    </a:moveTo>
                    <a:lnTo>
                      <a:pt x="576" y="103"/>
                    </a:lnTo>
                    <a:lnTo>
                      <a:pt x="636" y="202"/>
                    </a:lnTo>
                    <a:lnTo>
                      <a:pt x="700" y="297"/>
                    </a:lnTo>
                    <a:lnTo>
                      <a:pt x="767" y="390"/>
                    </a:lnTo>
                    <a:lnTo>
                      <a:pt x="838" y="481"/>
                    </a:lnTo>
                    <a:lnTo>
                      <a:pt x="912" y="569"/>
                    </a:lnTo>
                    <a:lnTo>
                      <a:pt x="989" y="655"/>
                    </a:lnTo>
                    <a:lnTo>
                      <a:pt x="1410" y="1075"/>
                    </a:lnTo>
                    <a:lnTo>
                      <a:pt x="1945" y="1596"/>
                    </a:lnTo>
                    <a:lnTo>
                      <a:pt x="1948" y="1596"/>
                    </a:lnTo>
                    <a:lnTo>
                      <a:pt x="2386" y="2027"/>
                    </a:lnTo>
                    <a:lnTo>
                      <a:pt x="2445" y="2080"/>
                    </a:lnTo>
                    <a:lnTo>
                      <a:pt x="2508" y="2136"/>
                    </a:lnTo>
                    <a:lnTo>
                      <a:pt x="2578" y="2193"/>
                    </a:lnTo>
                    <a:lnTo>
                      <a:pt x="2653" y="2250"/>
                    </a:lnTo>
                    <a:lnTo>
                      <a:pt x="2730" y="2308"/>
                    </a:lnTo>
                    <a:lnTo>
                      <a:pt x="2810" y="2365"/>
                    </a:lnTo>
                    <a:lnTo>
                      <a:pt x="2892" y="2422"/>
                    </a:lnTo>
                    <a:lnTo>
                      <a:pt x="2975" y="2478"/>
                    </a:lnTo>
                    <a:lnTo>
                      <a:pt x="3057" y="2531"/>
                    </a:lnTo>
                    <a:lnTo>
                      <a:pt x="3136" y="2582"/>
                    </a:lnTo>
                    <a:lnTo>
                      <a:pt x="3214" y="2630"/>
                    </a:lnTo>
                    <a:lnTo>
                      <a:pt x="3207" y="2638"/>
                    </a:lnTo>
                    <a:lnTo>
                      <a:pt x="3158" y="2642"/>
                    </a:lnTo>
                    <a:lnTo>
                      <a:pt x="3110" y="2651"/>
                    </a:lnTo>
                    <a:lnTo>
                      <a:pt x="3062" y="2662"/>
                    </a:lnTo>
                    <a:lnTo>
                      <a:pt x="3016" y="2677"/>
                    </a:lnTo>
                    <a:lnTo>
                      <a:pt x="2970" y="2698"/>
                    </a:lnTo>
                    <a:lnTo>
                      <a:pt x="2928" y="2724"/>
                    </a:lnTo>
                    <a:lnTo>
                      <a:pt x="2882" y="2760"/>
                    </a:lnTo>
                    <a:lnTo>
                      <a:pt x="2841" y="2798"/>
                    </a:lnTo>
                    <a:lnTo>
                      <a:pt x="2804" y="2842"/>
                    </a:lnTo>
                    <a:lnTo>
                      <a:pt x="2773" y="2888"/>
                    </a:lnTo>
                    <a:lnTo>
                      <a:pt x="2748" y="2935"/>
                    </a:lnTo>
                    <a:lnTo>
                      <a:pt x="2728" y="2985"/>
                    </a:lnTo>
                    <a:lnTo>
                      <a:pt x="2713" y="3036"/>
                    </a:lnTo>
                    <a:lnTo>
                      <a:pt x="2705" y="3088"/>
                    </a:lnTo>
                    <a:lnTo>
                      <a:pt x="2701" y="3140"/>
                    </a:lnTo>
                    <a:lnTo>
                      <a:pt x="2694" y="3148"/>
                    </a:lnTo>
                    <a:lnTo>
                      <a:pt x="2643" y="3072"/>
                    </a:lnTo>
                    <a:lnTo>
                      <a:pt x="2590" y="2993"/>
                    </a:lnTo>
                    <a:lnTo>
                      <a:pt x="2534" y="2914"/>
                    </a:lnTo>
                    <a:lnTo>
                      <a:pt x="2476" y="2832"/>
                    </a:lnTo>
                    <a:lnTo>
                      <a:pt x="2417" y="2751"/>
                    </a:lnTo>
                    <a:lnTo>
                      <a:pt x="2359" y="2673"/>
                    </a:lnTo>
                    <a:lnTo>
                      <a:pt x="2300" y="2597"/>
                    </a:lnTo>
                    <a:lnTo>
                      <a:pt x="2241" y="2524"/>
                    </a:lnTo>
                    <a:lnTo>
                      <a:pt x="2183" y="2455"/>
                    </a:lnTo>
                    <a:lnTo>
                      <a:pt x="2126" y="2392"/>
                    </a:lnTo>
                    <a:lnTo>
                      <a:pt x="2072" y="2335"/>
                    </a:lnTo>
                    <a:lnTo>
                      <a:pt x="1963" y="2229"/>
                    </a:lnTo>
                    <a:lnTo>
                      <a:pt x="1934" y="2200"/>
                    </a:lnTo>
                    <a:lnTo>
                      <a:pt x="1706" y="1976"/>
                    </a:lnTo>
                    <a:lnTo>
                      <a:pt x="1665" y="1937"/>
                    </a:lnTo>
                    <a:lnTo>
                      <a:pt x="1623" y="1896"/>
                    </a:lnTo>
                    <a:lnTo>
                      <a:pt x="1582" y="1856"/>
                    </a:lnTo>
                    <a:lnTo>
                      <a:pt x="1543" y="1817"/>
                    </a:lnTo>
                    <a:lnTo>
                      <a:pt x="1503" y="1777"/>
                    </a:lnTo>
                    <a:lnTo>
                      <a:pt x="1465" y="1740"/>
                    </a:lnTo>
                    <a:lnTo>
                      <a:pt x="1427" y="1703"/>
                    </a:lnTo>
                    <a:lnTo>
                      <a:pt x="1391" y="1668"/>
                    </a:lnTo>
                    <a:lnTo>
                      <a:pt x="1358" y="1635"/>
                    </a:lnTo>
                    <a:lnTo>
                      <a:pt x="1326" y="1605"/>
                    </a:lnTo>
                    <a:lnTo>
                      <a:pt x="1297" y="1576"/>
                    </a:lnTo>
                    <a:lnTo>
                      <a:pt x="1271" y="1550"/>
                    </a:lnTo>
                    <a:lnTo>
                      <a:pt x="1249" y="1528"/>
                    </a:lnTo>
                    <a:lnTo>
                      <a:pt x="1229" y="1510"/>
                    </a:lnTo>
                    <a:lnTo>
                      <a:pt x="1214" y="1495"/>
                    </a:lnTo>
                    <a:lnTo>
                      <a:pt x="1203" y="1484"/>
                    </a:lnTo>
                    <a:lnTo>
                      <a:pt x="1196" y="1476"/>
                    </a:lnTo>
                    <a:lnTo>
                      <a:pt x="1193" y="1474"/>
                    </a:lnTo>
                    <a:lnTo>
                      <a:pt x="653" y="952"/>
                    </a:lnTo>
                    <a:lnTo>
                      <a:pt x="568" y="878"/>
                    </a:lnTo>
                    <a:lnTo>
                      <a:pt x="480" y="807"/>
                    </a:lnTo>
                    <a:lnTo>
                      <a:pt x="389" y="741"/>
                    </a:lnTo>
                    <a:lnTo>
                      <a:pt x="296" y="676"/>
                    </a:lnTo>
                    <a:lnTo>
                      <a:pt x="201" y="616"/>
                    </a:lnTo>
                    <a:lnTo>
                      <a:pt x="102" y="557"/>
                    </a:lnTo>
                    <a:lnTo>
                      <a:pt x="0" y="504"/>
                    </a:lnTo>
                    <a:lnTo>
                      <a:pt x="8" y="497"/>
                    </a:lnTo>
                    <a:lnTo>
                      <a:pt x="68" y="493"/>
                    </a:lnTo>
                    <a:lnTo>
                      <a:pt x="126" y="483"/>
                    </a:lnTo>
                    <a:lnTo>
                      <a:pt x="182" y="468"/>
                    </a:lnTo>
                    <a:lnTo>
                      <a:pt x="235" y="448"/>
                    </a:lnTo>
                    <a:lnTo>
                      <a:pt x="285" y="425"/>
                    </a:lnTo>
                    <a:lnTo>
                      <a:pt x="332" y="389"/>
                    </a:lnTo>
                    <a:lnTo>
                      <a:pt x="373" y="349"/>
                    </a:lnTo>
                    <a:lnTo>
                      <a:pt x="409" y="307"/>
                    </a:lnTo>
                    <a:lnTo>
                      <a:pt x="440" y="261"/>
                    </a:lnTo>
                    <a:lnTo>
                      <a:pt x="466" y="213"/>
                    </a:lnTo>
                    <a:lnTo>
                      <a:pt x="486" y="164"/>
                    </a:lnTo>
                    <a:lnTo>
                      <a:pt x="501" y="113"/>
                    </a:lnTo>
                    <a:lnTo>
                      <a:pt x="509" y="61"/>
                    </a:lnTo>
                    <a:lnTo>
                      <a:pt x="512" y="8"/>
                    </a:lnTo>
                    <a:lnTo>
                      <a:pt x="519"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4" name="Freeform 33">
                <a:extLst>
                  <a:ext uri="{FF2B5EF4-FFF2-40B4-BE49-F238E27FC236}">
                    <a16:creationId xmlns:a16="http://schemas.microsoft.com/office/drawing/2014/main" id="{BEF3227E-AFE1-C5CA-7401-59CB37AA514D}"/>
                  </a:ext>
                </a:extLst>
              </p:cNvPr>
              <p:cNvSpPr>
                <a:spLocks/>
              </p:cNvSpPr>
              <p:nvPr/>
            </p:nvSpPr>
            <p:spPr bwMode="auto">
              <a:xfrm rot="18900000" flipH="1">
                <a:off x="9112550" y="5446995"/>
                <a:ext cx="176038" cy="177822"/>
              </a:xfrm>
              <a:custGeom>
                <a:avLst/>
                <a:gdLst>
                  <a:gd name="T0" fmla="*/ 551 w 987"/>
                  <a:gd name="T1" fmla="*/ 4 h 997"/>
                  <a:gd name="T2" fmla="*/ 656 w 987"/>
                  <a:gd name="T3" fmla="*/ 29 h 997"/>
                  <a:gd name="T4" fmla="*/ 754 w 987"/>
                  <a:gd name="T5" fmla="*/ 78 h 997"/>
                  <a:gd name="T6" fmla="*/ 845 w 987"/>
                  <a:gd name="T7" fmla="*/ 151 h 997"/>
                  <a:gd name="T8" fmla="*/ 909 w 987"/>
                  <a:gd name="T9" fmla="*/ 233 h 997"/>
                  <a:gd name="T10" fmla="*/ 955 w 987"/>
                  <a:gd name="T11" fmla="*/ 325 h 997"/>
                  <a:gd name="T12" fmla="*/ 981 w 987"/>
                  <a:gd name="T13" fmla="*/ 421 h 997"/>
                  <a:gd name="T14" fmla="*/ 987 w 987"/>
                  <a:gd name="T15" fmla="*/ 520 h 997"/>
                  <a:gd name="T16" fmla="*/ 974 w 987"/>
                  <a:gd name="T17" fmla="*/ 619 h 997"/>
                  <a:gd name="T18" fmla="*/ 940 w 987"/>
                  <a:gd name="T19" fmla="*/ 713 h 997"/>
                  <a:gd name="T20" fmla="*/ 886 w 987"/>
                  <a:gd name="T21" fmla="*/ 801 h 997"/>
                  <a:gd name="T22" fmla="*/ 811 w 987"/>
                  <a:gd name="T23" fmla="*/ 879 h 997"/>
                  <a:gd name="T24" fmla="*/ 720 w 987"/>
                  <a:gd name="T25" fmla="*/ 941 h 997"/>
                  <a:gd name="T26" fmla="*/ 618 w 987"/>
                  <a:gd name="T27" fmla="*/ 981 h 997"/>
                  <a:gd name="T28" fmla="*/ 511 w 987"/>
                  <a:gd name="T29" fmla="*/ 997 h 997"/>
                  <a:gd name="T30" fmla="*/ 405 w 987"/>
                  <a:gd name="T31" fmla="*/ 990 h 997"/>
                  <a:gd name="T32" fmla="*/ 303 w 987"/>
                  <a:gd name="T33" fmla="*/ 960 h 997"/>
                  <a:gd name="T34" fmla="*/ 209 w 987"/>
                  <a:gd name="T35" fmla="*/ 907 h 997"/>
                  <a:gd name="T36" fmla="*/ 129 w 987"/>
                  <a:gd name="T37" fmla="*/ 835 h 997"/>
                  <a:gd name="T38" fmla="*/ 67 w 987"/>
                  <a:gd name="T39" fmla="*/ 751 h 997"/>
                  <a:gd name="T40" fmla="*/ 26 w 987"/>
                  <a:gd name="T41" fmla="*/ 659 h 997"/>
                  <a:gd name="T42" fmla="*/ 3 w 987"/>
                  <a:gd name="T43" fmla="*/ 561 h 997"/>
                  <a:gd name="T44" fmla="*/ 1 w 987"/>
                  <a:gd name="T45" fmla="*/ 462 h 997"/>
                  <a:gd name="T46" fmla="*/ 18 w 987"/>
                  <a:gd name="T47" fmla="*/ 364 h 997"/>
                  <a:gd name="T48" fmla="*/ 56 w 987"/>
                  <a:gd name="T49" fmla="*/ 273 h 997"/>
                  <a:gd name="T50" fmla="*/ 301 w 987"/>
                  <a:gd name="T51" fmla="*/ 603 h 997"/>
                  <a:gd name="T52" fmla="*/ 378 w 987"/>
                  <a:gd name="T53" fmla="*/ 602 h 997"/>
                  <a:gd name="T54" fmla="*/ 461 w 987"/>
                  <a:gd name="T55" fmla="*/ 585 h 997"/>
                  <a:gd name="T56" fmla="*/ 535 w 987"/>
                  <a:gd name="T57" fmla="*/ 548 h 997"/>
                  <a:gd name="T58" fmla="*/ 599 w 987"/>
                  <a:gd name="T59" fmla="*/ 492 h 997"/>
                  <a:gd name="T60" fmla="*/ 647 w 987"/>
                  <a:gd name="T61" fmla="*/ 419 h 997"/>
                  <a:gd name="T62" fmla="*/ 442 w 987"/>
                  <a:gd name="T63" fmla="*/ 3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97" y="0"/>
                    </a:moveTo>
                    <a:lnTo>
                      <a:pt x="551" y="4"/>
                    </a:lnTo>
                    <a:lnTo>
                      <a:pt x="604" y="14"/>
                    </a:lnTo>
                    <a:lnTo>
                      <a:pt x="656" y="29"/>
                    </a:lnTo>
                    <a:lnTo>
                      <a:pt x="706" y="51"/>
                    </a:lnTo>
                    <a:lnTo>
                      <a:pt x="754" y="78"/>
                    </a:lnTo>
                    <a:lnTo>
                      <a:pt x="800" y="112"/>
                    </a:lnTo>
                    <a:lnTo>
                      <a:pt x="845" y="151"/>
                    </a:lnTo>
                    <a:lnTo>
                      <a:pt x="879" y="191"/>
                    </a:lnTo>
                    <a:lnTo>
                      <a:pt x="909" y="233"/>
                    </a:lnTo>
                    <a:lnTo>
                      <a:pt x="935" y="279"/>
                    </a:lnTo>
                    <a:lnTo>
                      <a:pt x="955" y="325"/>
                    </a:lnTo>
                    <a:lnTo>
                      <a:pt x="970" y="373"/>
                    </a:lnTo>
                    <a:lnTo>
                      <a:pt x="981" y="421"/>
                    </a:lnTo>
                    <a:lnTo>
                      <a:pt x="986" y="471"/>
                    </a:lnTo>
                    <a:lnTo>
                      <a:pt x="987" y="520"/>
                    </a:lnTo>
                    <a:lnTo>
                      <a:pt x="982" y="570"/>
                    </a:lnTo>
                    <a:lnTo>
                      <a:pt x="974" y="619"/>
                    </a:lnTo>
                    <a:lnTo>
                      <a:pt x="959" y="668"/>
                    </a:lnTo>
                    <a:lnTo>
                      <a:pt x="940" y="713"/>
                    </a:lnTo>
                    <a:lnTo>
                      <a:pt x="915" y="758"/>
                    </a:lnTo>
                    <a:lnTo>
                      <a:pt x="886" y="801"/>
                    </a:lnTo>
                    <a:lnTo>
                      <a:pt x="851" y="842"/>
                    </a:lnTo>
                    <a:lnTo>
                      <a:pt x="811" y="879"/>
                    </a:lnTo>
                    <a:lnTo>
                      <a:pt x="767" y="913"/>
                    </a:lnTo>
                    <a:lnTo>
                      <a:pt x="720" y="941"/>
                    </a:lnTo>
                    <a:lnTo>
                      <a:pt x="669" y="964"/>
                    </a:lnTo>
                    <a:lnTo>
                      <a:pt x="618" y="981"/>
                    </a:lnTo>
                    <a:lnTo>
                      <a:pt x="565" y="991"/>
                    </a:lnTo>
                    <a:lnTo>
                      <a:pt x="511" y="997"/>
                    </a:lnTo>
                    <a:lnTo>
                      <a:pt x="458" y="996"/>
                    </a:lnTo>
                    <a:lnTo>
                      <a:pt x="405" y="990"/>
                    </a:lnTo>
                    <a:lnTo>
                      <a:pt x="353" y="978"/>
                    </a:lnTo>
                    <a:lnTo>
                      <a:pt x="303" y="960"/>
                    </a:lnTo>
                    <a:lnTo>
                      <a:pt x="255" y="936"/>
                    </a:lnTo>
                    <a:lnTo>
                      <a:pt x="209" y="907"/>
                    </a:lnTo>
                    <a:lnTo>
                      <a:pt x="166" y="872"/>
                    </a:lnTo>
                    <a:lnTo>
                      <a:pt x="129" y="835"/>
                    </a:lnTo>
                    <a:lnTo>
                      <a:pt x="95" y="794"/>
                    </a:lnTo>
                    <a:lnTo>
                      <a:pt x="67" y="751"/>
                    </a:lnTo>
                    <a:lnTo>
                      <a:pt x="44" y="706"/>
                    </a:lnTo>
                    <a:lnTo>
                      <a:pt x="26" y="659"/>
                    </a:lnTo>
                    <a:lnTo>
                      <a:pt x="12" y="611"/>
                    </a:lnTo>
                    <a:lnTo>
                      <a:pt x="3" y="561"/>
                    </a:lnTo>
                    <a:lnTo>
                      <a:pt x="0" y="512"/>
                    </a:lnTo>
                    <a:lnTo>
                      <a:pt x="1" y="462"/>
                    </a:lnTo>
                    <a:lnTo>
                      <a:pt x="7" y="414"/>
                    </a:lnTo>
                    <a:lnTo>
                      <a:pt x="18" y="364"/>
                    </a:lnTo>
                    <a:lnTo>
                      <a:pt x="34" y="317"/>
                    </a:lnTo>
                    <a:lnTo>
                      <a:pt x="56" y="273"/>
                    </a:lnTo>
                    <a:lnTo>
                      <a:pt x="82" y="228"/>
                    </a:lnTo>
                    <a:lnTo>
                      <a:pt x="301" y="603"/>
                    </a:lnTo>
                    <a:lnTo>
                      <a:pt x="336" y="603"/>
                    </a:lnTo>
                    <a:lnTo>
                      <a:pt x="378" y="602"/>
                    </a:lnTo>
                    <a:lnTo>
                      <a:pt x="420" y="596"/>
                    </a:lnTo>
                    <a:lnTo>
                      <a:pt x="461" y="585"/>
                    </a:lnTo>
                    <a:lnTo>
                      <a:pt x="499" y="569"/>
                    </a:lnTo>
                    <a:lnTo>
                      <a:pt x="535" y="548"/>
                    </a:lnTo>
                    <a:lnTo>
                      <a:pt x="570" y="522"/>
                    </a:lnTo>
                    <a:lnTo>
                      <a:pt x="599" y="492"/>
                    </a:lnTo>
                    <a:lnTo>
                      <a:pt x="625" y="457"/>
                    </a:lnTo>
                    <a:lnTo>
                      <a:pt x="647" y="419"/>
                    </a:lnTo>
                    <a:lnTo>
                      <a:pt x="660" y="384"/>
                    </a:lnTo>
                    <a:lnTo>
                      <a:pt x="442" y="3"/>
                    </a:lnTo>
                    <a:lnTo>
                      <a:pt x="497"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5" name="Freeform 34">
                <a:extLst>
                  <a:ext uri="{FF2B5EF4-FFF2-40B4-BE49-F238E27FC236}">
                    <a16:creationId xmlns:a16="http://schemas.microsoft.com/office/drawing/2014/main" id="{AF686F97-94EE-4F94-3B08-1C5096B1906B}"/>
                  </a:ext>
                </a:extLst>
              </p:cNvPr>
              <p:cNvSpPr>
                <a:spLocks/>
              </p:cNvSpPr>
              <p:nvPr/>
            </p:nvSpPr>
            <p:spPr bwMode="auto">
              <a:xfrm rot="18900000" flipH="1">
                <a:off x="9112424" y="6226023"/>
                <a:ext cx="176038" cy="177822"/>
              </a:xfrm>
              <a:custGeom>
                <a:avLst/>
                <a:gdLst>
                  <a:gd name="T0" fmla="*/ 529 w 987"/>
                  <a:gd name="T1" fmla="*/ 2 h 997"/>
                  <a:gd name="T2" fmla="*/ 634 w 987"/>
                  <a:gd name="T3" fmla="*/ 20 h 997"/>
                  <a:gd name="T4" fmla="*/ 733 w 987"/>
                  <a:gd name="T5" fmla="*/ 61 h 997"/>
                  <a:gd name="T6" fmla="*/ 821 w 987"/>
                  <a:gd name="T7" fmla="*/ 125 h 997"/>
                  <a:gd name="T8" fmla="*/ 892 w 987"/>
                  <a:gd name="T9" fmla="*/ 203 h 997"/>
                  <a:gd name="T10" fmla="*/ 944 w 987"/>
                  <a:gd name="T11" fmla="*/ 292 h 997"/>
                  <a:gd name="T12" fmla="*/ 975 w 987"/>
                  <a:gd name="T13" fmla="*/ 387 h 997"/>
                  <a:gd name="T14" fmla="*/ 987 w 987"/>
                  <a:gd name="T15" fmla="*/ 486 h 997"/>
                  <a:gd name="T16" fmla="*/ 980 w 987"/>
                  <a:gd name="T17" fmla="*/ 585 h 997"/>
                  <a:gd name="T18" fmla="*/ 952 w 987"/>
                  <a:gd name="T19" fmla="*/ 680 h 997"/>
                  <a:gd name="T20" fmla="*/ 905 w 987"/>
                  <a:gd name="T21" fmla="*/ 769 h 997"/>
                  <a:gd name="T22" fmla="*/ 659 w 987"/>
                  <a:gd name="T23" fmla="*/ 395 h 997"/>
                  <a:gd name="T24" fmla="*/ 574 w 987"/>
                  <a:gd name="T25" fmla="*/ 401 h 997"/>
                  <a:gd name="T26" fmla="*/ 495 w 987"/>
                  <a:gd name="T27" fmla="*/ 429 h 997"/>
                  <a:gd name="T28" fmla="*/ 425 w 987"/>
                  <a:gd name="T29" fmla="*/ 476 h 997"/>
                  <a:gd name="T30" fmla="*/ 369 w 987"/>
                  <a:gd name="T31" fmla="*/ 540 h 997"/>
                  <a:gd name="T32" fmla="*/ 333 w 987"/>
                  <a:gd name="T33" fmla="*/ 613 h 997"/>
                  <a:gd name="T34" fmla="*/ 499 w 987"/>
                  <a:gd name="T35" fmla="*/ 997 h 997"/>
                  <a:gd name="T36" fmla="*/ 392 w 987"/>
                  <a:gd name="T37" fmla="*/ 983 h 997"/>
                  <a:gd name="T38" fmla="*/ 288 w 987"/>
                  <a:gd name="T39" fmla="*/ 946 h 997"/>
                  <a:gd name="T40" fmla="*/ 189 w 987"/>
                  <a:gd name="T41" fmla="*/ 886 h 997"/>
                  <a:gd name="T42" fmla="*/ 107 w 987"/>
                  <a:gd name="T43" fmla="*/ 806 h 997"/>
                  <a:gd name="T44" fmla="*/ 53 w 987"/>
                  <a:gd name="T45" fmla="*/ 720 h 997"/>
                  <a:gd name="T46" fmla="*/ 17 w 987"/>
                  <a:gd name="T47" fmla="*/ 624 h 997"/>
                  <a:gd name="T48" fmla="*/ 1 w 987"/>
                  <a:gd name="T49" fmla="*/ 526 h 997"/>
                  <a:gd name="T50" fmla="*/ 5 w 987"/>
                  <a:gd name="T51" fmla="*/ 427 h 997"/>
                  <a:gd name="T52" fmla="*/ 28 w 987"/>
                  <a:gd name="T53" fmla="*/ 331 h 997"/>
                  <a:gd name="T54" fmla="*/ 71 w 987"/>
                  <a:gd name="T55" fmla="*/ 239 h 997"/>
                  <a:gd name="T56" fmla="*/ 136 w 987"/>
                  <a:gd name="T57" fmla="*/ 156 h 997"/>
                  <a:gd name="T58" fmla="*/ 220 w 987"/>
                  <a:gd name="T59" fmla="*/ 84 h 997"/>
                  <a:gd name="T60" fmla="*/ 318 w 987"/>
                  <a:gd name="T61" fmla="*/ 34 h 997"/>
                  <a:gd name="T62" fmla="*/ 422 w 987"/>
                  <a:gd name="T63" fmla="*/ 6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75" y="0"/>
                    </a:moveTo>
                    <a:lnTo>
                      <a:pt x="529" y="2"/>
                    </a:lnTo>
                    <a:lnTo>
                      <a:pt x="582" y="8"/>
                    </a:lnTo>
                    <a:lnTo>
                      <a:pt x="634" y="20"/>
                    </a:lnTo>
                    <a:lnTo>
                      <a:pt x="685" y="37"/>
                    </a:lnTo>
                    <a:lnTo>
                      <a:pt x="733" y="61"/>
                    </a:lnTo>
                    <a:lnTo>
                      <a:pt x="779" y="91"/>
                    </a:lnTo>
                    <a:lnTo>
                      <a:pt x="821" y="125"/>
                    </a:lnTo>
                    <a:lnTo>
                      <a:pt x="859" y="162"/>
                    </a:lnTo>
                    <a:lnTo>
                      <a:pt x="892" y="203"/>
                    </a:lnTo>
                    <a:lnTo>
                      <a:pt x="920" y="247"/>
                    </a:lnTo>
                    <a:lnTo>
                      <a:pt x="944" y="292"/>
                    </a:lnTo>
                    <a:lnTo>
                      <a:pt x="961" y="338"/>
                    </a:lnTo>
                    <a:lnTo>
                      <a:pt x="975" y="387"/>
                    </a:lnTo>
                    <a:lnTo>
                      <a:pt x="983" y="436"/>
                    </a:lnTo>
                    <a:lnTo>
                      <a:pt x="987" y="486"/>
                    </a:lnTo>
                    <a:lnTo>
                      <a:pt x="986" y="535"/>
                    </a:lnTo>
                    <a:lnTo>
                      <a:pt x="980" y="585"/>
                    </a:lnTo>
                    <a:lnTo>
                      <a:pt x="968" y="633"/>
                    </a:lnTo>
                    <a:lnTo>
                      <a:pt x="952" y="680"/>
                    </a:lnTo>
                    <a:lnTo>
                      <a:pt x="931" y="726"/>
                    </a:lnTo>
                    <a:lnTo>
                      <a:pt x="905" y="769"/>
                    </a:lnTo>
                    <a:lnTo>
                      <a:pt x="693" y="395"/>
                    </a:lnTo>
                    <a:lnTo>
                      <a:pt x="659" y="395"/>
                    </a:lnTo>
                    <a:lnTo>
                      <a:pt x="617" y="395"/>
                    </a:lnTo>
                    <a:lnTo>
                      <a:pt x="574" y="401"/>
                    </a:lnTo>
                    <a:lnTo>
                      <a:pt x="534" y="413"/>
                    </a:lnTo>
                    <a:lnTo>
                      <a:pt x="495" y="429"/>
                    </a:lnTo>
                    <a:lnTo>
                      <a:pt x="458" y="450"/>
                    </a:lnTo>
                    <a:lnTo>
                      <a:pt x="425" y="476"/>
                    </a:lnTo>
                    <a:lnTo>
                      <a:pt x="395" y="505"/>
                    </a:lnTo>
                    <a:lnTo>
                      <a:pt x="369" y="540"/>
                    </a:lnTo>
                    <a:lnTo>
                      <a:pt x="348" y="578"/>
                    </a:lnTo>
                    <a:lnTo>
                      <a:pt x="333" y="613"/>
                    </a:lnTo>
                    <a:lnTo>
                      <a:pt x="552" y="995"/>
                    </a:lnTo>
                    <a:lnTo>
                      <a:pt x="499" y="997"/>
                    </a:lnTo>
                    <a:lnTo>
                      <a:pt x="446" y="993"/>
                    </a:lnTo>
                    <a:lnTo>
                      <a:pt x="392" y="983"/>
                    </a:lnTo>
                    <a:lnTo>
                      <a:pt x="339" y="969"/>
                    </a:lnTo>
                    <a:lnTo>
                      <a:pt x="288" y="946"/>
                    </a:lnTo>
                    <a:lnTo>
                      <a:pt x="237" y="919"/>
                    </a:lnTo>
                    <a:lnTo>
                      <a:pt x="189" y="886"/>
                    </a:lnTo>
                    <a:lnTo>
                      <a:pt x="143" y="846"/>
                    </a:lnTo>
                    <a:lnTo>
                      <a:pt x="107" y="806"/>
                    </a:lnTo>
                    <a:lnTo>
                      <a:pt x="78" y="764"/>
                    </a:lnTo>
                    <a:lnTo>
                      <a:pt x="53" y="720"/>
                    </a:lnTo>
                    <a:lnTo>
                      <a:pt x="32" y="673"/>
                    </a:lnTo>
                    <a:lnTo>
                      <a:pt x="17" y="624"/>
                    </a:lnTo>
                    <a:lnTo>
                      <a:pt x="6" y="576"/>
                    </a:lnTo>
                    <a:lnTo>
                      <a:pt x="1" y="526"/>
                    </a:lnTo>
                    <a:lnTo>
                      <a:pt x="0" y="477"/>
                    </a:lnTo>
                    <a:lnTo>
                      <a:pt x="5" y="427"/>
                    </a:lnTo>
                    <a:lnTo>
                      <a:pt x="13" y="378"/>
                    </a:lnTo>
                    <a:lnTo>
                      <a:pt x="28" y="331"/>
                    </a:lnTo>
                    <a:lnTo>
                      <a:pt x="48" y="284"/>
                    </a:lnTo>
                    <a:lnTo>
                      <a:pt x="71" y="239"/>
                    </a:lnTo>
                    <a:lnTo>
                      <a:pt x="101" y="196"/>
                    </a:lnTo>
                    <a:lnTo>
                      <a:pt x="136" y="156"/>
                    </a:lnTo>
                    <a:lnTo>
                      <a:pt x="176" y="118"/>
                    </a:lnTo>
                    <a:lnTo>
                      <a:pt x="220" y="84"/>
                    </a:lnTo>
                    <a:lnTo>
                      <a:pt x="268" y="56"/>
                    </a:lnTo>
                    <a:lnTo>
                      <a:pt x="318" y="34"/>
                    </a:lnTo>
                    <a:lnTo>
                      <a:pt x="369" y="18"/>
                    </a:lnTo>
                    <a:lnTo>
                      <a:pt x="422" y="6"/>
                    </a:lnTo>
                    <a:lnTo>
                      <a:pt x="475"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6" name="Freeform 35">
                <a:extLst>
                  <a:ext uri="{FF2B5EF4-FFF2-40B4-BE49-F238E27FC236}">
                    <a16:creationId xmlns:a16="http://schemas.microsoft.com/office/drawing/2014/main" id="{BF281304-0F83-B74B-6465-1D808CC76260}"/>
                  </a:ext>
                </a:extLst>
              </p:cNvPr>
              <p:cNvSpPr>
                <a:spLocks noEditPoints="1"/>
              </p:cNvSpPr>
              <p:nvPr/>
            </p:nvSpPr>
            <p:spPr bwMode="auto">
              <a:xfrm rot="18900000" flipH="1">
                <a:off x="9203647" y="6107192"/>
                <a:ext cx="40130" cy="42806"/>
              </a:xfrm>
              <a:custGeom>
                <a:avLst/>
                <a:gdLst>
                  <a:gd name="T0" fmla="*/ 89 w 225"/>
                  <a:gd name="T1" fmla="*/ 237 h 240"/>
                  <a:gd name="T2" fmla="*/ 88 w 225"/>
                  <a:gd name="T3" fmla="*/ 239 h 240"/>
                  <a:gd name="T4" fmla="*/ 88 w 225"/>
                  <a:gd name="T5" fmla="*/ 240 h 240"/>
                  <a:gd name="T6" fmla="*/ 88 w 225"/>
                  <a:gd name="T7" fmla="*/ 240 h 240"/>
                  <a:gd name="T8" fmla="*/ 89 w 225"/>
                  <a:gd name="T9" fmla="*/ 239 h 240"/>
                  <a:gd name="T10" fmla="*/ 89 w 225"/>
                  <a:gd name="T11" fmla="*/ 237 h 240"/>
                  <a:gd name="T12" fmla="*/ 89 w 225"/>
                  <a:gd name="T13" fmla="*/ 237 h 240"/>
                  <a:gd name="T14" fmla="*/ 89 w 225"/>
                  <a:gd name="T15" fmla="*/ 237 h 240"/>
                  <a:gd name="T16" fmla="*/ 89 w 225"/>
                  <a:gd name="T17" fmla="*/ 237 h 240"/>
                  <a:gd name="T18" fmla="*/ 89 w 225"/>
                  <a:gd name="T19" fmla="*/ 237 h 240"/>
                  <a:gd name="T20" fmla="*/ 155 w 225"/>
                  <a:gd name="T21" fmla="*/ 0 h 240"/>
                  <a:gd name="T22" fmla="*/ 172 w 225"/>
                  <a:gd name="T23" fmla="*/ 2 h 240"/>
                  <a:gd name="T24" fmla="*/ 189 w 225"/>
                  <a:gd name="T25" fmla="*/ 8 h 240"/>
                  <a:gd name="T26" fmla="*/ 204 w 225"/>
                  <a:gd name="T27" fmla="*/ 21 h 240"/>
                  <a:gd name="T28" fmla="*/ 217 w 225"/>
                  <a:gd name="T29" fmla="*/ 35 h 240"/>
                  <a:gd name="T30" fmla="*/ 223 w 225"/>
                  <a:gd name="T31" fmla="*/ 53 h 240"/>
                  <a:gd name="T32" fmla="*/ 225 w 225"/>
                  <a:gd name="T33" fmla="*/ 70 h 240"/>
                  <a:gd name="T34" fmla="*/ 223 w 225"/>
                  <a:gd name="T35" fmla="*/ 87 h 240"/>
                  <a:gd name="T36" fmla="*/ 217 w 225"/>
                  <a:gd name="T37" fmla="*/ 104 h 240"/>
                  <a:gd name="T38" fmla="*/ 204 w 225"/>
                  <a:gd name="T39" fmla="*/ 120 h 240"/>
                  <a:gd name="T40" fmla="*/ 89 w 225"/>
                  <a:gd name="T41" fmla="*/ 237 h 240"/>
                  <a:gd name="T42" fmla="*/ 64 w 225"/>
                  <a:gd name="T43" fmla="*/ 206 h 240"/>
                  <a:gd name="T44" fmla="*/ 42 w 225"/>
                  <a:gd name="T45" fmla="*/ 179 h 240"/>
                  <a:gd name="T46" fmla="*/ 21 w 225"/>
                  <a:gd name="T47" fmla="*/ 152 h 240"/>
                  <a:gd name="T48" fmla="*/ 0 w 225"/>
                  <a:gd name="T49" fmla="*/ 126 h 240"/>
                  <a:gd name="T50" fmla="*/ 105 w 225"/>
                  <a:gd name="T51" fmla="*/ 21 h 240"/>
                  <a:gd name="T52" fmla="*/ 120 w 225"/>
                  <a:gd name="T53" fmla="*/ 8 h 240"/>
                  <a:gd name="T54" fmla="*/ 137 w 225"/>
                  <a:gd name="T55" fmla="*/ 2 h 240"/>
                  <a:gd name="T56" fmla="*/ 155 w 225"/>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240">
                    <a:moveTo>
                      <a:pt x="89" y="237"/>
                    </a:moveTo>
                    <a:lnTo>
                      <a:pt x="88" y="239"/>
                    </a:lnTo>
                    <a:lnTo>
                      <a:pt x="88" y="240"/>
                    </a:lnTo>
                    <a:lnTo>
                      <a:pt x="88" y="240"/>
                    </a:lnTo>
                    <a:lnTo>
                      <a:pt x="89" y="239"/>
                    </a:lnTo>
                    <a:lnTo>
                      <a:pt x="89" y="237"/>
                    </a:lnTo>
                    <a:close/>
                    <a:moveTo>
                      <a:pt x="89" y="237"/>
                    </a:moveTo>
                    <a:lnTo>
                      <a:pt x="89" y="237"/>
                    </a:lnTo>
                    <a:lnTo>
                      <a:pt x="89" y="237"/>
                    </a:lnTo>
                    <a:lnTo>
                      <a:pt x="89" y="237"/>
                    </a:lnTo>
                    <a:close/>
                    <a:moveTo>
                      <a:pt x="155" y="0"/>
                    </a:moveTo>
                    <a:lnTo>
                      <a:pt x="172" y="2"/>
                    </a:lnTo>
                    <a:lnTo>
                      <a:pt x="189" y="8"/>
                    </a:lnTo>
                    <a:lnTo>
                      <a:pt x="204" y="21"/>
                    </a:lnTo>
                    <a:lnTo>
                      <a:pt x="217" y="35"/>
                    </a:lnTo>
                    <a:lnTo>
                      <a:pt x="223" y="53"/>
                    </a:lnTo>
                    <a:lnTo>
                      <a:pt x="225" y="70"/>
                    </a:lnTo>
                    <a:lnTo>
                      <a:pt x="223" y="87"/>
                    </a:lnTo>
                    <a:lnTo>
                      <a:pt x="217" y="104"/>
                    </a:lnTo>
                    <a:lnTo>
                      <a:pt x="204" y="120"/>
                    </a:lnTo>
                    <a:lnTo>
                      <a:pt x="89" y="237"/>
                    </a:lnTo>
                    <a:lnTo>
                      <a:pt x="64" y="206"/>
                    </a:lnTo>
                    <a:lnTo>
                      <a:pt x="42" y="179"/>
                    </a:lnTo>
                    <a:lnTo>
                      <a:pt x="21" y="152"/>
                    </a:lnTo>
                    <a:lnTo>
                      <a:pt x="0" y="126"/>
                    </a:lnTo>
                    <a:lnTo>
                      <a:pt x="105" y="21"/>
                    </a:lnTo>
                    <a:lnTo>
                      <a:pt x="120" y="8"/>
                    </a:lnTo>
                    <a:lnTo>
                      <a:pt x="137" y="2"/>
                    </a:lnTo>
                    <a:lnTo>
                      <a:pt x="155"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7" name="Freeform 36">
                <a:extLst>
                  <a:ext uri="{FF2B5EF4-FFF2-40B4-BE49-F238E27FC236}">
                    <a16:creationId xmlns:a16="http://schemas.microsoft.com/office/drawing/2014/main" id="{D78D3C12-930B-0934-C049-08EF157F0F2E}"/>
                  </a:ext>
                </a:extLst>
              </p:cNvPr>
              <p:cNvSpPr>
                <a:spLocks/>
              </p:cNvSpPr>
              <p:nvPr/>
            </p:nvSpPr>
            <p:spPr bwMode="auto">
              <a:xfrm rot="18900000" flipH="1">
                <a:off x="9203431" y="6155242"/>
                <a:ext cx="45481" cy="47978"/>
              </a:xfrm>
              <a:custGeom>
                <a:avLst/>
                <a:gdLst>
                  <a:gd name="T0" fmla="*/ 184 w 255"/>
                  <a:gd name="T1" fmla="*/ 0 h 269"/>
                  <a:gd name="T2" fmla="*/ 202 w 255"/>
                  <a:gd name="T3" fmla="*/ 3 h 269"/>
                  <a:gd name="T4" fmla="*/ 218 w 255"/>
                  <a:gd name="T5" fmla="*/ 10 h 269"/>
                  <a:gd name="T6" fmla="*/ 234 w 255"/>
                  <a:gd name="T7" fmla="*/ 21 h 269"/>
                  <a:gd name="T8" fmla="*/ 245 w 255"/>
                  <a:gd name="T9" fmla="*/ 36 h 269"/>
                  <a:gd name="T10" fmla="*/ 253 w 255"/>
                  <a:gd name="T11" fmla="*/ 54 h 269"/>
                  <a:gd name="T12" fmla="*/ 255 w 255"/>
                  <a:gd name="T13" fmla="*/ 71 h 269"/>
                  <a:gd name="T14" fmla="*/ 253 w 255"/>
                  <a:gd name="T15" fmla="*/ 88 h 269"/>
                  <a:gd name="T16" fmla="*/ 245 w 255"/>
                  <a:gd name="T17" fmla="*/ 106 h 269"/>
                  <a:gd name="T18" fmla="*/ 234 w 255"/>
                  <a:gd name="T19" fmla="*/ 121 h 269"/>
                  <a:gd name="T20" fmla="*/ 93 w 255"/>
                  <a:gd name="T21" fmla="*/ 262 h 269"/>
                  <a:gd name="T22" fmla="*/ 85 w 255"/>
                  <a:gd name="T23" fmla="*/ 269 h 269"/>
                  <a:gd name="T24" fmla="*/ 57 w 255"/>
                  <a:gd name="T25" fmla="*/ 232 h 269"/>
                  <a:gd name="T26" fmla="*/ 28 w 255"/>
                  <a:gd name="T27" fmla="*/ 192 h 269"/>
                  <a:gd name="T28" fmla="*/ 0 w 255"/>
                  <a:gd name="T29" fmla="*/ 155 h 269"/>
                  <a:gd name="T30" fmla="*/ 135 w 255"/>
                  <a:gd name="T31" fmla="*/ 21 h 269"/>
                  <a:gd name="T32" fmla="*/ 150 w 255"/>
                  <a:gd name="T33" fmla="*/ 10 h 269"/>
                  <a:gd name="T34" fmla="*/ 167 w 255"/>
                  <a:gd name="T35" fmla="*/ 3 h 269"/>
                  <a:gd name="T36" fmla="*/ 184 w 255"/>
                  <a:gd name="T3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69">
                    <a:moveTo>
                      <a:pt x="184" y="0"/>
                    </a:moveTo>
                    <a:lnTo>
                      <a:pt x="202" y="3"/>
                    </a:lnTo>
                    <a:lnTo>
                      <a:pt x="218" y="10"/>
                    </a:lnTo>
                    <a:lnTo>
                      <a:pt x="234" y="21"/>
                    </a:lnTo>
                    <a:lnTo>
                      <a:pt x="245" y="36"/>
                    </a:lnTo>
                    <a:lnTo>
                      <a:pt x="253" y="54"/>
                    </a:lnTo>
                    <a:lnTo>
                      <a:pt x="255" y="71"/>
                    </a:lnTo>
                    <a:lnTo>
                      <a:pt x="253" y="88"/>
                    </a:lnTo>
                    <a:lnTo>
                      <a:pt x="245" y="106"/>
                    </a:lnTo>
                    <a:lnTo>
                      <a:pt x="234" y="121"/>
                    </a:lnTo>
                    <a:lnTo>
                      <a:pt x="93" y="262"/>
                    </a:lnTo>
                    <a:lnTo>
                      <a:pt x="85" y="269"/>
                    </a:lnTo>
                    <a:lnTo>
                      <a:pt x="57" y="232"/>
                    </a:lnTo>
                    <a:lnTo>
                      <a:pt x="28" y="192"/>
                    </a:lnTo>
                    <a:lnTo>
                      <a:pt x="0" y="155"/>
                    </a:lnTo>
                    <a:lnTo>
                      <a:pt x="135" y="21"/>
                    </a:lnTo>
                    <a:lnTo>
                      <a:pt x="150" y="10"/>
                    </a:lnTo>
                    <a:lnTo>
                      <a:pt x="167" y="3"/>
                    </a:lnTo>
                    <a:lnTo>
                      <a:pt x="184"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grpSp>
      </p:grpSp>
      <p:grpSp>
        <p:nvGrpSpPr>
          <p:cNvPr id="88" name="Group 87">
            <a:extLst>
              <a:ext uri="{FF2B5EF4-FFF2-40B4-BE49-F238E27FC236}">
                <a16:creationId xmlns:a16="http://schemas.microsoft.com/office/drawing/2014/main" id="{83DBC87D-843C-09B9-B5DB-EB4E03197969}"/>
              </a:ext>
            </a:extLst>
          </p:cNvPr>
          <p:cNvGrpSpPr/>
          <p:nvPr/>
        </p:nvGrpSpPr>
        <p:grpSpPr>
          <a:xfrm>
            <a:off x="951703" y="1188788"/>
            <a:ext cx="1392010" cy="854733"/>
            <a:chOff x="3503185" y="1014663"/>
            <a:chExt cx="967143" cy="624666"/>
          </a:xfrm>
        </p:grpSpPr>
        <p:sp>
          <p:nvSpPr>
            <p:cNvPr id="89" name="Frame 88">
              <a:extLst>
                <a:ext uri="{FF2B5EF4-FFF2-40B4-BE49-F238E27FC236}">
                  <a16:creationId xmlns:a16="http://schemas.microsoft.com/office/drawing/2014/main" id="{55EB57A1-3080-D62B-D3AF-20251F35D300}"/>
                </a:ext>
              </a:extLst>
            </p:cNvPr>
            <p:cNvSpPr/>
            <p:nvPr/>
          </p:nvSpPr>
          <p:spPr>
            <a:xfrm>
              <a:off x="3509316" y="1020001"/>
              <a:ext cx="336696" cy="456170"/>
            </a:xfrm>
            <a:prstGeom prst="frame">
              <a:avLst>
                <a:gd name="adj1" fmla="val 44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0" name="Frame 89">
              <a:extLst>
                <a:ext uri="{FF2B5EF4-FFF2-40B4-BE49-F238E27FC236}">
                  <a16:creationId xmlns:a16="http://schemas.microsoft.com/office/drawing/2014/main" id="{019074D6-A459-EEC6-5EBA-EED6379A7F09}"/>
                </a:ext>
              </a:extLst>
            </p:cNvPr>
            <p:cNvSpPr/>
            <p:nvPr/>
          </p:nvSpPr>
          <p:spPr>
            <a:xfrm>
              <a:off x="3841200" y="1014904"/>
              <a:ext cx="240933" cy="463269"/>
            </a:xfrm>
            <a:prstGeom prst="frame">
              <a:avLst>
                <a:gd name="adj1" fmla="val 3479"/>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1" name="Frame 90">
              <a:extLst>
                <a:ext uri="{FF2B5EF4-FFF2-40B4-BE49-F238E27FC236}">
                  <a16:creationId xmlns:a16="http://schemas.microsoft.com/office/drawing/2014/main" id="{B77CF0C5-3C2B-0B65-A8F3-1F21BB210CB4}"/>
                </a:ext>
              </a:extLst>
            </p:cNvPr>
            <p:cNvSpPr/>
            <p:nvPr/>
          </p:nvSpPr>
          <p:spPr>
            <a:xfrm>
              <a:off x="4072821" y="1014904"/>
              <a:ext cx="205126" cy="624425"/>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2" name="Frame 91">
              <a:extLst>
                <a:ext uri="{FF2B5EF4-FFF2-40B4-BE49-F238E27FC236}">
                  <a16:creationId xmlns:a16="http://schemas.microsoft.com/office/drawing/2014/main" id="{08D5A801-7537-ADA4-7278-D34D6956D5DB}"/>
                </a:ext>
              </a:extLst>
            </p:cNvPr>
            <p:cNvSpPr/>
            <p:nvPr/>
          </p:nvSpPr>
          <p:spPr>
            <a:xfrm>
              <a:off x="4265202" y="1014663"/>
              <a:ext cx="205126" cy="624666"/>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3" name="Frame 92">
              <a:extLst>
                <a:ext uri="{FF2B5EF4-FFF2-40B4-BE49-F238E27FC236}">
                  <a16:creationId xmlns:a16="http://schemas.microsoft.com/office/drawing/2014/main" id="{2D2CD75E-CC60-7E4C-AA0A-EA0E517F1046}"/>
                </a:ext>
              </a:extLst>
            </p:cNvPr>
            <p:cNvSpPr/>
            <p:nvPr/>
          </p:nvSpPr>
          <p:spPr>
            <a:xfrm rot="16200000">
              <a:off x="3708439" y="1264476"/>
              <a:ext cx="168446" cy="578953"/>
            </a:xfrm>
            <a:prstGeom prst="frame">
              <a:avLst>
                <a:gd name="adj1" fmla="val 585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94" name="Straight Connector 93">
              <a:extLst>
                <a:ext uri="{FF2B5EF4-FFF2-40B4-BE49-F238E27FC236}">
                  <a16:creationId xmlns:a16="http://schemas.microsoft.com/office/drawing/2014/main" id="{738B6999-3141-270B-6707-3DDBC59C6C5D}"/>
                </a:ext>
              </a:extLst>
            </p:cNvPr>
            <p:cNvCxnSpPr>
              <a:cxnSpLocks/>
            </p:cNvCxnSpPr>
            <p:nvPr/>
          </p:nvCxnSpPr>
          <p:spPr>
            <a:xfrm>
              <a:off x="4268986" y="1178102"/>
              <a:ext cx="1956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0D08664-63B9-235C-16EC-23E3CFC21695}"/>
                </a:ext>
              </a:extLst>
            </p:cNvPr>
            <p:cNvCxnSpPr>
              <a:cxnSpLocks/>
            </p:cNvCxnSpPr>
            <p:nvPr/>
          </p:nvCxnSpPr>
          <p:spPr>
            <a:xfrm>
              <a:off x="4273365" y="1317802"/>
              <a:ext cx="1956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1D8E041-870B-907C-942F-8D59EA70C823}"/>
                </a:ext>
              </a:extLst>
            </p:cNvPr>
            <p:cNvCxnSpPr>
              <a:cxnSpLocks/>
            </p:cNvCxnSpPr>
            <p:nvPr/>
          </p:nvCxnSpPr>
          <p:spPr>
            <a:xfrm>
              <a:off x="4268986" y="1469729"/>
              <a:ext cx="1956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7984B06-A98B-0F8E-4BB2-8DB2C2BC17F3}"/>
                </a:ext>
              </a:extLst>
            </p:cNvPr>
            <p:cNvCxnSpPr>
              <a:cxnSpLocks/>
            </p:cNvCxnSpPr>
            <p:nvPr/>
          </p:nvCxnSpPr>
          <p:spPr>
            <a:xfrm>
              <a:off x="4072821" y="1208908"/>
              <a:ext cx="1956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22AE569-A5C6-0000-7FC9-57A851927F59}"/>
                </a:ext>
              </a:extLst>
            </p:cNvPr>
            <p:cNvCxnSpPr>
              <a:cxnSpLocks/>
            </p:cNvCxnSpPr>
            <p:nvPr/>
          </p:nvCxnSpPr>
          <p:spPr>
            <a:xfrm>
              <a:off x="4077680" y="1435571"/>
              <a:ext cx="1956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AE8C999-298C-9B22-01EE-1F514B0F18B4}"/>
                </a:ext>
              </a:extLst>
            </p:cNvPr>
            <p:cNvCxnSpPr>
              <a:cxnSpLocks/>
            </p:cNvCxnSpPr>
            <p:nvPr/>
          </p:nvCxnSpPr>
          <p:spPr>
            <a:xfrm flipV="1">
              <a:off x="3711389" y="1472185"/>
              <a:ext cx="0" cy="16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575DF90-2008-5BC2-5537-10ECFB64CF42}"/>
                </a:ext>
              </a:extLst>
            </p:cNvPr>
            <p:cNvCxnSpPr>
              <a:cxnSpLocks/>
            </p:cNvCxnSpPr>
            <p:nvPr/>
          </p:nvCxnSpPr>
          <p:spPr>
            <a:xfrm flipV="1">
              <a:off x="3905064" y="1476171"/>
              <a:ext cx="0" cy="1620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Oval Callout 100">
              <a:extLst>
                <a:ext uri="{FF2B5EF4-FFF2-40B4-BE49-F238E27FC236}">
                  <a16:creationId xmlns:a16="http://schemas.microsoft.com/office/drawing/2014/main" id="{9D7DC4F0-0DF7-AE86-CA42-C10F43E2D43E}"/>
                </a:ext>
              </a:extLst>
            </p:cNvPr>
            <p:cNvSpPr/>
            <p:nvPr/>
          </p:nvSpPr>
          <p:spPr>
            <a:xfrm>
              <a:off x="3548103" y="1168487"/>
              <a:ext cx="260536" cy="158509"/>
            </a:xfrm>
            <a:prstGeom prst="wedgeEllipseCallout">
              <a:avLst>
                <a:gd name="adj1" fmla="val -37720"/>
                <a:gd name="adj2" fmla="val 53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2" name="Donut 101">
              <a:extLst>
                <a:ext uri="{FF2B5EF4-FFF2-40B4-BE49-F238E27FC236}">
                  <a16:creationId xmlns:a16="http://schemas.microsoft.com/office/drawing/2014/main" id="{805FB572-7B47-4AC3-2E75-EED56F1246D9}"/>
                </a:ext>
              </a:extLst>
            </p:cNvPr>
            <p:cNvSpPr/>
            <p:nvPr/>
          </p:nvSpPr>
          <p:spPr>
            <a:xfrm>
              <a:off x="3873276" y="1104936"/>
              <a:ext cx="163156" cy="164227"/>
            </a:xfrm>
            <a:prstGeom prst="donut">
              <a:avLst>
                <a:gd name="adj" fmla="val 744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3" name="Donut 102">
              <a:extLst>
                <a:ext uri="{FF2B5EF4-FFF2-40B4-BE49-F238E27FC236}">
                  <a16:creationId xmlns:a16="http://schemas.microsoft.com/office/drawing/2014/main" id="{200431AE-CD5B-415B-205F-A061E97A4704}"/>
                </a:ext>
              </a:extLst>
            </p:cNvPr>
            <p:cNvSpPr/>
            <p:nvPr/>
          </p:nvSpPr>
          <p:spPr>
            <a:xfrm>
              <a:off x="3873276" y="1266761"/>
              <a:ext cx="163156" cy="164227"/>
            </a:xfrm>
            <a:prstGeom prst="donut">
              <a:avLst>
                <a:gd name="adj" fmla="val 7442"/>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grpSp>
      <p:pic>
        <p:nvPicPr>
          <p:cNvPr id="6146" name="Picture 2" descr="preview">
            <a:extLst>
              <a:ext uri="{FF2B5EF4-FFF2-40B4-BE49-F238E27FC236}">
                <a16:creationId xmlns:a16="http://schemas.microsoft.com/office/drawing/2014/main" id="{980FB4D5-3814-61C0-EBD1-F08F8E210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98" y="5668882"/>
            <a:ext cx="5257800" cy="105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066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review">
            <a:extLst>
              <a:ext uri="{FF2B5EF4-FFF2-40B4-BE49-F238E27FC236}">
                <a16:creationId xmlns:a16="http://schemas.microsoft.com/office/drawing/2014/main" id="{963A79A1-5146-4CAE-2464-95067AD4C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13" y="0"/>
            <a:ext cx="10440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45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7A6BF-D0F9-685F-5DF7-DBDA106D109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4113F78-97B7-0DFF-C343-07AE70D04C32}"/>
              </a:ext>
            </a:extLst>
          </p:cNvPr>
          <p:cNvGrpSpPr/>
          <p:nvPr/>
        </p:nvGrpSpPr>
        <p:grpSpPr>
          <a:xfrm>
            <a:off x="4321099" y="973481"/>
            <a:ext cx="7724273" cy="4738810"/>
            <a:chOff x="2695074" y="1426509"/>
            <a:chExt cx="7724273" cy="4738810"/>
          </a:xfrm>
        </p:grpSpPr>
        <p:sp>
          <p:nvSpPr>
            <p:cNvPr id="3" name="Rectangle 2">
              <a:extLst>
                <a:ext uri="{FF2B5EF4-FFF2-40B4-BE49-F238E27FC236}">
                  <a16:creationId xmlns:a16="http://schemas.microsoft.com/office/drawing/2014/main" id="{9D5F2C46-87D6-DDE6-A701-C874496213AF}"/>
                </a:ext>
              </a:extLst>
            </p:cNvPr>
            <p:cNvSpPr/>
            <p:nvPr/>
          </p:nvSpPr>
          <p:spPr>
            <a:xfrm>
              <a:off x="3128476" y="3233584"/>
              <a:ext cx="6870365" cy="510807"/>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2">
                      <a:lumMod val="10000"/>
                    </a:schemeClr>
                  </a:solidFill>
                  <a:latin typeface="Coolvetica Rg" panose="020B0603030602020004" pitchFamily="34" charset="0"/>
                </a:rPr>
                <a:t>Story Maps</a:t>
              </a:r>
            </a:p>
          </p:txBody>
        </p:sp>
        <p:sp>
          <p:nvSpPr>
            <p:cNvPr id="4" name="Rectangle 3">
              <a:extLst>
                <a:ext uri="{FF2B5EF4-FFF2-40B4-BE49-F238E27FC236}">
                  <a16:creationId xmlns:a16="http://schemas.microsoft.com/office/drawing/2014/main" id="{D38B77B3-3038-CE8F-3AC0-5007E95E184C}"/>
                </a:ext>
              </a:extLst>
            </p:cNvPr>
            <p:cNvSpPr/>
            <p:nvPr/>
          </p:nvSpPr>
          <p:spPr>
            <a:xfrm>
              <a:off x="3128478" y="4376515"/>
              <a:ext cx="3401568" cy="518740"/>
            </a:xfrm>
            <a:prstGeom prst="rect">
              <a:avLst/>
            </a:prstGeom>
            <a:solidFill>
              <a:srgbClr val="000000">
                <a:alpha val="25098"/>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Product Backlog</a:t>
              </a:r>
            </a:p>
          </p:txBody>
        </p:sp>
        <p:sp>
          <p:nvSpPr>
            <p:cNvPr id="5" name="Rectangle 4">
              <a:extLst>
                <a:ext uri="{FF2B5EF4-FFF2-40B4-BE49-F238E27FC236}">
                  <a16:creationId xmlns:a16="http://schemas.microsoft.com/office/drawing/2014/main" id="{ECDC7231-42FE-13E6-AAAD-C673DB68CA40}"/>
                </a:ext>
              </a:extLst>
            </p:cNvPr>
            <p:cNvSpPr/>
            <p:nvPr/>
          </p:nvSpPr>
          <p:spPr>
            <a:xfrm>
              <a:off x="6597273" y="4376515"/>
              <a:ext cx="3401568" cy="518740"/>
            </a:xfrm>
            <a:prstGeom prst="rect">
              <a:avLst/>
            </a:prstGeom>
            <a:solidFill>
              <a:srgbClr val="000000">
                <a:alpha val="25098"/>
              </a:srgbClr>
            </a:solidFill>
            <a:ln w="12700" cap="flat" cmpd="sng" algn="ctr">
              <a:noFill/>
              <a:prstDash val="solid"/>
              <a:miter lim="800000"/>
            </a:ln>
            <a:effectLst/>
          </p:spPr>
          <p:txBody>
            <a:bodyPr rtlCol="0" anchor="ctr"/>
            <a:lstStyle/>
            <a:p>
              <a:pPr algn="ctr">
                <a:defRPr/>
              </a:pPr>
              <a:r>
                <a:rPr lang="en-US" kern="0">
                  <a:solidFill>
                    <a:prstClr val="white"/>
                  </a:solidFill>
                  <a:latin typeface="Coolvetica Rg" panose="020B0603030602020004" pitchFamily="34" charset="0"/>
                </a:rPr>
                <a:t>Roadmap</a:t>
              </a:r>
            </a:p>
          </p:txBody>
        </p:sp>
        <p:sp>
          <p:nvSpPr>
            <p:cNvPr id="6" name="Rectangle 5">
              <a:extLst>
                <a:ext uri="{FF2B5EF4-FFF2-40B4-BE49-F238E27FC236}">
                  <a16:creationId xmlns:a16="http://schemas.microsoft.com/office/drawing/2014/main" id="{2367CAD3-591C-0E14-900A-F1CDCD96ACD1}"/>
                </a:ext>
              </a:extLst>
            </p:cNvPr>
            <p:cNvSpPr/>
            <p:nvPr/>
          </p:nvSpPr>
          <p:spPr>
            <a:xfrm>
              <a:off x="3128476" y="4954901"/>
              <a:ext cx="6862915" cy="518740"/>
            </a:xfrm>
            <a:prstGeom prst="rect">
              <a:avLst/>
            </a:prstGeom>
            <a:solidFill>
              <a:srgbClr val="000000">
                <a:alpha val="25098"/>
              </a:srgbClr>
            </a:solidFill>
            <a:ln w="12700" cap="flat" cmpd="sng" algn="ctr">
              <a:noFill/>
              <a:prstDash val="solid"/>
              <a:miter lim="800000"/>
            </a:ln>
            <a:effectLst/>
          </p:spPr>
          <p:txBody>
            <a:bodyPr rtlCol="0" anchor="ctr"/>
            <a:lstStyle/>
            <a:p>
              <a:pPr algn="ctr">
                <a:defRPr/>
              </a:pPr>
              <a:r>
                <a:rPr lang="en-US" kern="0" dirty="0">
                  <a:solidFill>
                    <a:prstClr val="white"/>
                  </a:solidFill>
                  <a:latin typeface="Coolvetica Rg" panose="020B0603030602020004" pitchFamily="34" charset="0"/>
                </a:rPr>
                <a:t>Build and Deliver</a:t>
              </a:r>
            </a:p>
          </p:txBody>
        </p:sp>
        <p:sp>
          <p:nvSpPr>
            <p:cNvPr id="7" name="Rectangle 6">
              <a:extLst>
                <a:ext uri="{FF2B5EF4-FFF2-40B4-BE49-F238E27FC236}">
                  <a16:creationId xmlns:a16="http://schemas.microsoft.com/office/drawing/2014/main" id="{AF9B1D5A-B8F1-1816-7C89-C9EBD39B4B4F}"/>
                </a:ext>
              </a:extLst>
            </p:cNvPr>
            <p:cNvSpPr/>
            <p:nvPr/>
          </p:nvSpPr>
          <p:spPr>
            <a:xfrm>
              <a:off x="2695074" y="1426509"/>
              <a:ext cx="7724273" cy="510807"/>
            </a:xfrm>
            <a:prstGeom prst="rect">
              <a:avLst/>
            </a:prstGeom>
            <a:solidFill>
              <a:schemeClr val="accent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solidFill>
                  <a:latin typeface="Coolvetica Rg" panose="020B0603030602020004" pitchFamily="34" charset="0"/>
                </a:rPr>
                <a:t>Organization Strategy &amp; Vision</a:t>
              </a:r>
            </a:p>
          </p:txBody>
        </p:sp>
        <p:sp>
          <p:nvSpPr>
            <p:cNvPr id="8" name="Rectangle 7">
              <a:extLst>
                <a:ext uri="{FF2B5EF4-FFF2-40B4-BE49-F238E27FC236}">
                  <a16:creationId xmlns:a16="http://schemas.microsoft.com/office/drawing/2014/main" id="{FA18FFEA-9008-80A8-54FB-3B6343C0794A}"/>
                </a:ext>
              </a:extLst>
            </p:cNvPr>
            <p:cNvSpPr/>
            <p:nvPr/>
          </p:nvSpPr>
          <p:spPr>
            <a:xfrm>
              <a:off x="2695074" y="5654512"/>
              <a:ext cx="7724273"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bg1"/>
                  </a:solidFill>
                  <a:latin typeface="Coolvetica Rg" panose="020B0603030602020004" pitchFamily="34" charset="0"/>
                </a:rPr>
                <a:t>Product Ops &amp; Validation</a:t>
              </a:r>
            </a:p>
          </p:txBody>
        </p:sp>
        <p:grpSp>
          <p:nvGrpSpPr>
            <p:cNvPr id="9" name="Group 8">
              <a:extLst>
                <a:ext uri="{FF2B5EF4-FFF2-40B4-BE49-F238E27FC236}">
                  <a16:creationId xmlns:a16="http://schemas.microsoft.com/office/drawing/2014/main" id="{3862536C-834C-FC9C-DE02-B79755375619}"/>
                </a:ext>
              </a:extLst>
            </p:cNvPr>
            <p:cNvGrpSpPr/>
            <p:nvPr/>
          </p:nvGrpSpPr>
          <p:grpSpPr>
            <a:xfrm>
              <a:off x="2904282" y="1961146"/>
              <a:ext cx="7315201" cy="3645238"/>
              <a:chOff x="2904282" y="1561251"/>
              <a:chExt cx="7315201" cy="3888325"/>
            </a:xfrm>
          </p:grpSpPr>
          <p:cxnSp>
            <p:nvCxnSpPr>
              <p:cNvPr id="17" name="Straight Arrow Connector 16">
                <a:extLst>
                  <a:ext uri="{FF2B5EF4-FFF2-40B4-BE49-F238E27FC236}">
                    <a16:creationId xmlns:a16="http://schemas.microsoft.com/office/drawing/2014/main" id="{35C03A59-03FD-536C-8052-94C538C2C6A7}"/>
                  </a:ext>
                </a:extLst>
              </p:cNvPr>
              <p:cNvCxnSpPr/>
              <p:nvPr/>
            </p:nvCxnSpPr>
            <p:spPr>
              <a:xfrm>
                <a:off x="2904282" y="1561251"/>
                <a:ext cx="0" cy="3888325"/>
              </a:xfrm>
              <a:prstGeom prst="straightConnector1">
                <a:avLst/>
              </a:prstGeom>
              <a:ln w="38100">
                <a:solidFill>
                  <a:schemeClr val="bg1">
                    <a:lumMod val="85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463848C-A0F9-C890-A631-FC8BEE73366E}"/>
                  </a:ext>
                </a:extLst>
              </p:cNvPr>
              <p:cNvCxnSpPr/>
              <p:nvPr/>
            </p:nvCxnSpPr>
            <p:spPr>
              <a:xfrm>
                <a:off x="10219483" y="1561251"/>
                <a:ext cx="0" cy="3888325"/>
              </a:xfrm>
              <a:prstGeom prst="straightConnector1">
                <a:avLst/>
              </a:prstGeom>
              <a:ln w="38100">
                <a:solidFill>
                  <a:schemeClr val="bg1">
                    <a:lumMod val="85000"/>
                  </a:schemeClr>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961D149C-14DD-9DBD-D89D-D6036572D027}"/>
                </a:ext>
              </a:extLst>
            </p:cNvPr>
            <p:cNvSpPr/>
            <p:nvPr/>
          </p:nvSpPr>
          <p:spPr>
            <a:xfrm>
              <a:off x="3128477" y="2099922"/>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Business Model</a:t>
              </a:r>
            </a:p>
          </p:txBody>
        </p:sp>
        <p:sp>
          <p:nvSpPr>
            <p:cNvPr id="11" name="Rectangle 10">
              <a:extLst>
                <a:ext uri="{FF2B5EF4-FFF2-40B4-BE49-F238E27FC236}">
                  <a16:creationId xmlns:a16="http://schemas.microsoft.com/office/drawing/2014/main" id="{A936B64F-72DC-CD16-A354-6F6E32AE2E69}"/>
                </a:ext>
              </a:extLst>
            </p:cNvPr>
            <p:cNvSpPr/>
            <p:nvPr/>
          </p:nvSpPr>
          <p:spPr>
            <a:xfrm>
              <a:off x="5443520" y="2099922"/>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Customer Segments</a:t>
              </a:r>
            </a:p>
          </p:txBody>
        </p:sp>
        <p:sp>
          <p:nvSpPr>
            <p:cNvPr id="12" name="Rectangle 11">
              <a:extLst>
                <a:ext uri="{FF2B5EF4-FFF2-40B4-BE49-F238E27FC236}">
                  <a16:creationId xmlns:a16="http://schemas.microsoft.com/office/drawing/2014/main" id="{ACCDD553-BAF8-992A-BB34-E64A7BF31948}"/>
                </a:ext>
              </a:extLst>
            </p:cNvPr>
            <p:cNvSpPr/>
            <p:nvPr/>
          </p:nvSpPr>
          <p:spPr>
            <a:xfrm>
              <a:off x="7758562" y="2099922"/>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Vision/Purpose</a:t>
              </a:r>
            </a:p>
          </p:txBody>
        </p:sp>
        <p:sp>
          <p:nvSpPr>
            <p:cNvPr id="13" name="Rectangle 12">
              <a:extLst>
                <a:ext uri="{FF2B5EF4-FFF2-40B4-BE49-F238E27FC236}">
                  <a16:creationId xmlns:a16="http://schemas.microsoft.com/office/drawing/2014/main" id="{BA5349B9-104E-237F-8823-4FB693673614}"/>
                </a:ext>
              </a:extLst>
            </p:cNvPr>
            <p:cNvSpPr/>
            <p:nvPr/>
          </p:nvSpPr>
          <p:spPr>
            <a:xfrm>
              <a:off x="5443520" y="2650999"/>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latin typeface="Coolvetica Rg" panose="020B0603030602020004" pitchFamily="34" charset="0"/>
                </a:rPr>
                <a:t>Personas</a:t>
              </a:r>
            </a:p>
          </p:txBody>
        </p:sp>
        <p:sp>
          <p:nvSpPr>
            <p:cNvPr id="14" name="Rectangle 13">
              <a:extLst>
                <a:ext uri="{FF2B5EF4-FFF2-40B4-BE49-F238E27FC236}">
                  <a16:creationId xmlns:a16="http://schemas.microsoft.com/office/drawing/2014/main" id="{59B4A29D-D16F-173D-D988-90EA29F32356}"/>
                </a:ext>
              </a:extLst>
            </p:cNvPr>
            <p:cNvSpPr/>
            <p:nvPr/>
          </p:nvSpPr>
          <p:spPr>
            <a:xfrm>
              <a:off x="3132375" y="2658406"/>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Goals &amp; Initiatives</a:t>
              </a:r>
            </a:p>
          </p:txBody>
        </p:sp>
        <p:sp>
          <p:nvSpPr>
            <p:cNvPr id="15" name="Rectangle 14">
              <a:extLst>
                <a:ext uri="{FF2B5EF4-FFF2-40B4-BE49-F238E27FC236}">
                  <a16:creationId xmlns:a16="http://schemas.microsoft.com/office/drawing/2014/main" id="{C9AD6D02-917B-784E-00A8-BF1B747C2030}"/>
                </a:ext>
              </a:extLst>
            </p:cNvPr>
            <p:cNvSpPr/>
            <p:nvPr/>
          </p:nvSpPr>
          <p:spPr>
            <a:xfrm>
              <a:off x="7758562" y="2665982"/>
              <a:ext cx="2240280" cy="510807"/>
            </a:xfrm>
            <a:prstGeom prst="rect">
              <a:avLst/>
            </a:prstGeom>
            <a:solidFill>
              <a:srgbClr val="000000">
                <a:alpha val="25098"/>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Coolvetica Rg" panose="020B0603030602020004" pitchFamily="34" charset="0"/>
                </a:rPr>
                <a:t>Customer Jobs</a:t>
              </a:r>
            </a:p>
          </p:txBody>
        </p:sp>
        <p:sp>
          <p:nvSpPr>
            <p:cNvPr id="16" name="Rectangle 15">
              <a:extLst>
                <a:ext uri="{FF2B5EF4-FFF2-40B4-BE49-F238E27FC236}">
                  <a16:creationId xmlns:a16="http://schemas.microsoft.com/office/drawing/2014/main" id="{9841C61A-E639-12FC-DC50-17011E10CB87}"/>
                </a:ext>
              </a:extLst>
            </p:cNvPr>
            <p:cNvSpPr/>
            <p:nvPr/>
          </p:nvSpPr>
          <p:spPr>
            <a:xfrm>
              <a:off x="3128476" y="3811100"/>
              <a:ext cx="6870365" cy="510807"/>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2">
                      <a:lumMod val="10000"/>
                    </a:schemeClr>
                  </a:solidFill>
                  <a:latin typeface="Coolvetica Rg" panose="020B0603030602020004" pitchFamily="34" charset="0"/>
                </a:rPr>
                <a:t>User Experience Design</a:t>
              </a:r>
            </a:p>
          </p:txBody>
        </p:sp>
      </p:grpSp>
      <p:grpSp>
        <p:nvGrpSpPr>
          <p:cNvPr id="19" name="Group 18">
            <a:extLst>
              <a:ext uri="{FF2B5EF4-FFF2-40B4-BE49-F238E27FC236}">
                <a16:creationId xmlns:a16="http://schemas.microsoft.com/office/drawing/2014/main" id="{B65D91C0-AA83-6825-DF7A-215238B8735F}"/>
              </a:ext>
            </a:extLst>
          </p:cNvPr>
          <p:cNvGrpSpPr/>
          <p:nvPr/>
        </p:nvGrpSpPr>
        <p:grpSpPr>
          <a:xfrm>
            <a:off x="3947860" y="1693213"/>
            <a:ext cx="429766" cy="432406"/>
            <a:chOff x="11043653" y="1482087"/>
            <a:chExt cx="1005125" cy="921591"/>
          </a:xfrm>
          <a:solidFill>
            <a:srgbClr val="000000">
              <a:alpha val="25098"/>
            </a:srgbClr>
          </a:solidFill>
        </p:grpSpPr>
        <p:sp>
          <p:nvSpPr>
            <p:cNvPr id="20" name="Oval 19">
              <a:extLst>
                <a:ext uri="{FF2B5EF4-FFF2-40B4-BE49-F238E27FC236}">
                  <a16:creationId xmlns:a16="http://schemas.microsoft.com/office/drawing/2014/main" id="{1EC2EBE5-1727-4516-4B7B-D61EAEE908EB}"/>
                </a:ext>
              </a:extLst>
            </p:cNvPr>
            <p:cNvSpPr/>
            <p:nvPr/>
          </p:nvSpPr>
          <p:spPr>
            <a:xfrm>
              <a:off x="11043653" y="1482087"/>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21" name="Group 20">
              <a:extLst>
                <a:ext uri="{FF2B5EF4-FFF2-40B4-BE49-F238E27FC236}">
                  <a16:creationId xmlns:a16="http://schemas.microsoft.com/office/drawing/2014/main" id="{1BFED009-895B-F9DA-6712-ECA53AA1F12D}"/>
                </a:ext>
              </a:extLst>
            </p:cNvPr>
            <p:cNvGrpSpPr/>
            <p:nvPr/>
          </p:nvGrpSpPr>
          <p:grpSpPr>
            <a:xfrm>
              <a:off x="11161939" y="1697802"/>
              <a:ext cx="886844" cy="631290"/>
              <a:chOff x="2476262" y="795447"/>
              <a:chExt cx="3321223" cy="2364175"/>
            </a:xfrm>
            <a:grpFill/>
          </p:grpSpPr>
          <p:sp>
            <p:nvSpPr>
              <p:cNvPr id="22" name="Freeform 17">
                <a:extLst>
                  <a:ext uri="{FF2B5EF4-FFF2-40B4-BE49-F238E27FC236}">
                    <a16:creationId xmlns:a16="http://schemas.microsoft.com/office/drawing/2014/main" id="{CD6CA6F6-0EEA-EB6C-53A9-8BF8E35D5ED8}"/>
                  </a:ext>
                </a:extLst>
              </p:cNvPr>
              <p:cNvSpPr>
                <a:spLocks/>
              </p:cNvSpPr>
              <p:nvPr/>
            </p:nvSpPr>
            <p:spPr bwMode="auto">
              <a:xfrm>
                <a:off x="2655065" y="839092"/>
                <a:ext cx="1468434" cy="1300895"/>
              </a:xfrm>
              <a:custGeom>
                <a:avLst/>
                <a:gdLst/>
                <a:ahLst/>
                <a:cxnLst>
                  <a:cxn ang="0">
                    <a:pos x="194" y="0"/>
                  </a:cxn>
                  <a:cxn ang="0">
                    <a:pos x="498" y="160"/>
                  </a:cxn>
                  <a:cxn ang="0">
                    <a:pos x="1043" y="361"/>
                  </a:cxn>
                  <a:cxn ang="0">
                    <a:pos x="772" y="573"/>
                  </a:cxn>
                  <a:cxn ang="0">
                    <a:pos x="744" y="924"/>
                  </a:cxn>
                  <a:cxn ang="0">
                    <a:pos x="113" y="527"/>
                  </a:cxn>
                  <a:cxn ang="0">
                    <a:pos x="0" y="406"/>
                  </a:cxn>
                  <a:cxn ang="0">
                    <a:pos x="194" y="0"/>
                  </a:cxn>
                </a:cxnLst>
                <a:rect l="0" t="0" r="r" b="b"/>
                <a:pathLst>
                  <a:path w="1043" h="924">
                    <a:moveTo>
                      <a:pt x="194" y="0"/>
                    </a:moveTo>
                    <a:lnTo>
                      <a:pt x="498" y="160"/>
                    </a:lnTo>
                    <a:lnTo>
                      <a:pt x="1043" y="361"/>
                    </a:lnTo>
                    <a:lnTo>
                      <a:pt x="772" y="573"/>
                    </a:lnTo>
                    <a:lnTo>
                      <a:pt x="744" y="924"/>
                    </a:lnTo>
                    <a:lnTo>
                      <a:pt x="113" y="527"/>
                    </a:lnTo>
                    <a:lnTo>
                      <a:pt x="0" y="406"/>
                    </a:lnTo>
                    <a:lnTo>
                      <a:pt x="194"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3" name="Freeform 18">
                <a:extLst>
                  <a:ext uri="{FF2B5EF4-FFF2-40B4-BE49-F238E27FC236}">
                    <a16:creationId xmlns:a16="http://schemas.microsoft.com/office/drawing/2014/main" id="{51291285-E707-FF02-7FAE-7017BE56099D}"/>
                  </a:ext>
                </a:extLst>
              </p:cNvPr>
              <p:cNvSpPr>
                <a:spLocks/>
              </p:cNvSpPr>
              <p:nvPr/>
            </p:nvSpPr>
            <p:spPr bwMode="auto">
              <a:xfrm>
                <a:off x="3702538" y="1300881"/>
                <a:ext cx="1658499" cy="1506446"/>
              </a:xfrm>
              <a:custGeom>
                <a:avLst/>
                <a:gdLst/>
                <a:ahLst/>
                <a:cxnLst>
                  <a:cxn ang="0">
                    <a:pos x="380" y="0"/>
                  </a:cxn>
                  <a:cxn ang="0">
                    <a:pos x="550" y="136"/>
                  </a:cxn>
                  <a:cxn ang="0">
                    <a:pos x="1178" y="335"/>
                  </a:cxn>
                  <a:cxn ang="0">
                    <a:pos x="722" y="627"/>
                  </a:cxn>
                  <a:cxn ang="0">
                    <a:pos x="693" y="1070"/>
                  </a:cxn>
                  <a:cxn ang="0">
                    <a:pos x="247" y="760"/>
                  </a:cxn>
                  <a:cxn ang="0">
                    <a:pos x="0" y="643"/>
                  </a:cxn>
                  <a:cxn ang="0">
                    <a:pos x="34" y="197"/>
                  </a:cxn>
                  <a:cxn ang="0">
                    <a:pos x="380" y="0"/>
                  </a:cxn>
                </a:cxnLst>
                <a:rect l="0" t="0" r="r" b="b"/>
                <a:pathLst>
                  <a:path w="1178" h="1070">
                    <a:moveTo>
                      <a:pt x="380" y="0"/>
                    </a:moveTo>
                    <a:lnTo>
                      <a:pt x="550" y="136"/>
                    </a:lnTo>
                    <a:lnTo>
                      <a:pt x="1178" y="335"/>
                    </a:lnTo>
                    <a:lnTo>
                      <a:pt x="722" y="627"/>
                    </a:lnTo>
                    <a:lnTo>
                      <a:pt x="693" y="1070"/>
                    </a:lnTo>
                    <a:lnTo>
                      <a:pt x="247" y="760"/>
                    </a:lnTo>
                    <a:lnTo>
                      <a:pt x="0" y="643"/>
                    </a:lnTo>
                    <a:lnTo>
                      <a:pt x="34" y="197"/>
                    </a:lnTo>
                    <a:lnTo>
                      <a:pt x="380"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4" name="Freeform 19">
                <a:extLst>
                  <a:ext uri="{FF2B5EF4-FFF2-40B4-BE49-F238E27FC236}">
                    <a16:creationId xmlns:a16="http://schemas.microsoft.com/office/drawing/2014/main" id="{515C9C1C-D6D7-8C92-8270-40151594DC90}"/>
                  </a:ext>
                </a:extLst>
              </p:cNvPr>
              <p:cNvSpPr>
                <a:spLocks/>
              </p:cNvSpPr>
              <p:nvPr/>
            </p:nvSpPr>
            <p:spPr bwMode="auto">
              <a:xfrm>
                <a:off x="3567381" y="1236117"/>
                <a:ext cx="916539" cy="1178407"/>
              </a:xfrm>
              <a:custGeom>
                <a:avLst/>
                <a:gdLst/>
                <a:ahLst/>
                <a:cxnLst>
                  <a:cxn ang="0">
                    <a:pos x="404" y="0"/>
                  </a:cxn>
                  <a:cxn ang="0">
                    <a:pos x="409" y="0"/>
                  </a:cxn>
                  <a:cxn ang="0">
                    <a:pos x="617" y="97"/>
                  </a:cxn>
                  <a:cxn ang="0">
                    <a:pos x="628" y="116"/>
                  </a:cxn>
                  <a:cxn ang="0">
                    <a:pos x="638" y="137"/>
                  </a:cxn>
                  <a:cxn ang="0">
                    <a:pos x="645" y="155"/>
                  </a:cxn>
                  <a:cxn ang="0">
                    <a:pos x="648" y="170"/>
                  </a:cxn>
                  <a:cxn ang="0">
                    <a:pos x="651" y="182"/>
                  </a:cxn>
                  <a:cxn ang="0">
                    <a:pos x="651" y="185"/>
                  </a:cxn>
                  <a:cxn ang="0">
                    <a:pos x="596" y="152"/>
                  </a:cxn>
                  <a:cxn ang="0">
                    <a:pos x="583" y="142"/>
                  </a:cxn>
                  <a:cxn ang="0">
                    <a:pos x="565" y="133"/>
                  </a:cxn>
                  <a:cxn ang="0">
                    <a:pos x="542" y="124"/>
                  </a:cxn>
                  <a:cxn ang="0">
                    <a:pos x="515" y="118"/>
                  </a:cxn>
                  <a:cxn ang="0">
                    <a:pos x="484" y="115"/>
                  </a:cxn>
                  <a:cxn ang="0">
                    <a:pos x="450" y="115"/>
                  </a:cxn>
                  <a:cxn ang="0">
                    <a:pos x="414" y="121"/>
                  </a:cxn>
                  <a:cxn ang="0">
                    <a:pos x="377" y="133"/>
                  </a:cxn>
                  <a:cxn ang="0">
                    <a:pos x="338" y="152"/>
                  </a:cxn>
                  <a:cxn ang="0">
                    <a:pos x="299" y="178"/>
                  </a:cxn>
                  <a:cxn ang="0">
                    <a:pos x="260" y="214"/>
                  </a:cxn>
                  <a:cxn ang="0">
                    <a:pos x="223" y="260"/>
                  </a:cxn>
                  <a:cxn ang="0">
                    <a:pos x="192" y="307"/>
                  </a:cxn>
                  <a:cxn ang="0">
                    <a:pos x="169" y="358"/>
                  </a:cxn>
                  <a:cxn ang="0">
                    <a:pos x="153" y="407"/>
                  </a:cxn>
                  <a:cxn ang="0">
                    <a:pos x="143" y="454"/>
                  </a:cxn>
                  <a:cxn ang="0">
                    <a:pos x="138" y="500"/>
                  </a:cxn>
                  <a:cxn ang="0">
                    <a:pos x="137" y="544"/>
                  </a:cxn>
                  <a:cxn ang="0">
                    <a:pos x="138" y="581"/>
                  </a:cxn>
                  <a:cxn ang="0">
                    <a:pos x="142" y="615"/>
                  </a:cxn>
                  <a:cxn ang="0">
                    <a:pos x="146" y="645"/>
                  </a:cxn>
                  <a:cxn ang="0">
                    <a:pos x="151" y="666"/>
                  </a:cxn>
                  <a:cxn ang="0">
                    <a:pos x="155" y="679"/>
                  </a:cxn>
                  <a:cxn ang="0">
                    <a:pos x="156" y="684"/>
                  </a:cxn>
                  <a:cxn ang="0">
                    <a:pos x="349" y="810"/>
                  </a:cxn>
                  <a:cxn ang="0">
                    <a:pos x="267" y="837"/>
                  </a:cxn>
                  <a:cxn ang="0">
                    <a:pos x="35" y="702"/>
                  </a:cxn>
                  <a:cxn ang="0">
                    <a:pos x="15" y="638"/>
                  </a:cxn>
                  <a:cxn ang="0">
                    <a:pos x="4" y="576"/>
                  </a:cxn>
                  <a:cxn ang="0">
                    <a:pos x="0" y="519"/>
                  </a:cxn>
                  <a:cxn ang="0">
                    <a:pos x="2" y="465"/>
                  </a:cxn>
                  <a:cxn ang="0">
                    <a:pos x="12" y="412"/>
                  </a:cxn>
                  <a:cxn ang="0">
                    <a:pos x="28" y="363"/>
                  </a:cxn>
                  <a:cxn ang="0">
                    <a:pos x="48" y="314"/>
                  </a:cxn>
                  <a:cxn ang="0">
                    <a:pos x="72" y="265"/>
                  </a:cxn>
                  <a:cxn ang="0">
                    <a:pos x="101" y="219"/>
                  </a:cxn>
                  <a:cxn ang="0">
                    <a:pos x="134" y="172"/>
                  </a:cxn>
                  <a:cxn ang="0">
                    <a:pos x="171" y="126"/>
                  </a:cxn>
                  <a:cxn ang="0">
                    <a:pos x="210" y="89"/>
                  </a:cxn>
                  <a:cxn ang="0">
                    <a:pos x="247" y="59"/>
                  </a:cxn>
                  <a:cxn ang="0">
                    <a:pos x="284" y="38"/>
                  </a:cxn>
                  <a:cxn ang="0">
                    <a:pos x="317" y="22"/>
                  </a:cxn>
                  <a:cxn ang="0">
                    <a:pos x="348" y="12"/>
                  </a:cxn>
                  <a:cxn ang="0">
                    <a:pos x="374" y="5"/>
                  </a:cxn>
                  <a:cxn ang="0">
                    <a:pos x="393" y="2"/>
                  </a:cxn>
                  <a:cxn ang="0">
                    <a:pos x="404" y="0"/>
                  </a:cxn>
                </a:cxnLst>
                <a:rect l="0" t="0" r="r" b="b"/>
                <a:pathLst>
                  <a:path w="651" h="837">
                    <a:moveTo>
                      <a:pt x="404" y="0"/>
                    </a:moveTo>
                    <a:lnTo>
                      <a:pt x="409" y="0"/>
                    </a:lnTo>
                    <a:lnTo>
                      <a:pt x="617" y="97"/>
                    </a:lnTo>
                    <a:lnTo>
                      <a:pt x="628" y="116"/>
                    </a:lnTo>
                    <a:lnTo>
                      <a:pt x="638" y="137"/>
                    </a:lnTo>
                    <a:lnTo>
                      <a:pt x="645" y="155"/>
                    </a:lnTo>
                    <a:lnTo>
                      <a:pt x="648" y="170"/>
                    </a:lnTo>
                    <a:lnTo>
                      <a:pt x="651" y="182"/>
                    </a:lnTo>
                    <a:lnTo>
                      <a:pt x="651" y="185"/>
                    </a:lnTo>
                    <a:lnTo>
                      <a:pt x="596" y="152"/>
                    </a:lnTo>
                    <a:lnTo>
                      <a:pt x="583" y="142"/>
                    </a:lnTo>
                    <a:lnTo>
                      <a:pt x="565" y="133"/>
                    </a:lnTo>
                    <a:lnTo>
                      <a:pt x="542" y="124"/>
                    </a:lnTo>
                    <a:lnTo>
                      <a:pt x="515" y="118"/>
                    </a:lnTo>
                    <a:lnTo>
                      <a:pt x="484" y="115"/>
                    </a:lnTo>
                    <a:lnTo>
                      <a:pt x="450" y="115"/>
                    </a:lnTo>
                    <a:lnTo>
                      <a:pt x="414" y="121"/>
                    </a:lnTo>
                    <a:lnTo>
                      <a:pt x="377" y="133"/>
                    </a:lnTo>
                    <a:lnTo>
                      <a:pt x="338" y="152"/>
                    </a:lnTo>
                    <a:lnTo>
                      <a:pt x="299" y="178"/>
                    </a:lnTo>
                    <a:lnTo>
                      <a:pt x="260" y="214"/>
                    </a:lnTo>
                    <a:lnTo>
                      <a:pt x="223" y="260"/>
                    </a:lnTo>
                    <a:lnTo>
                      <a:pt x="192" y="307"/>
                    </a:lnTo>
                    <a:lnTo>
                      <a:pt x="169" y="358"/>
                    </a:lnTo>
                    <a:lnTo>
                      <a:pt x="153" y="407"/>
                    </a:lnTo>
                    <a:lnTo>
                      <a:pt x="143" y="454"/>
                    </a:lnTo>
                    <a:lnTo>
                      <a:pt x="138" y="500"/>
                    </a:lnTo>
                    <a:lnTo>
                      <a:pt x="137" y="544"/>
                    </a:lnTo>
                    <a:lnTo>
                      <a:pt x="138" y="581"/>
                    </a:lnTo>
                    <a:lnTo>
                      <a:pt x="142" y="615"/>
                    </a:lnTo>
                    <a:lnTo>
                      <a:pt x="146" y="645"/>
                    </a:lnTo>
                    <a:lnTo>
                      <a:pt x="151" y="666"/>
                    </a:lnTo>
                    <a:lnTo>
                      <a:pt x="155" y="679"/>
                    </a:lnTo>
                    <a:lnTo>
                      <a:pt x="156" y="684"/>
                    </a:lnTo>
                    <a:lnTo>
                      <a:pt x="349" y="810"/>
                    </a:lnTo>
                    <a:lnTo>
                      <a:pt x="267" y="837"/>
                    </a:lnTo>
                    <a:lnTo>
                      <a:pt x="35" y="702"/>
                    </a:lnTo>
                    <a:lnTo>
                      <a:pt x="15" y="638"/>
                    </a:lnTo>
                    <a:lnTo>
                      <a:pt x="4" y="576"/>
                    </a:lnTo>
                    <a:lnTo>
                      <a:pt x="0" y="519"/>
                    </a:lnTo>
                    <a:lnTo>
                      <a:pt x="2" y="465"/>
                    </a:lnTo>
                    <a:lnTo>
                      <a:pt x="12" y="412"/>
                    </a:lnTo>
                    <a:lnTo>
                      <a:pt x="28" y="363"/>
                    </a:lnTo>
                    <a:lnTo>
                      <a:pt x="48" y="314"/>
                    </a:lnTo>
                    <a:lnTo>
                      <a:pt x="72" y="265"/>
                    </a:lnTo>
                    <a:lnTo>
                      <a:pt x="101" y="219"/>
                    </a:lnTo>
                    <a:lnTo>
                      <a:pt x="134" y="172"/>
                    </a:lnTo>
                    <a:lnTo>
                      <a:pt x="171" y="126"/>
                    </a:lnTo>
                    <a:lnTo>
                      <a:pt x="210" y="89"/>
                    </a:lnTo>
                    <a:lnTo>
                      <a:pt x="247" y="59"/>
                    </a:lnTo>
                    <a:lnTo>
                      <a:pt x="284" y="38"/>
                    </a:lnTo>
                    <a:lnTo>
                      <a:pt x="317" y="22"/>
                    </a:lnTo>
                    <a:lnTo>
                      <a:pt x="348" y="12"/>
                    </a:lnTo>
                    <a:lnTo>
                      <a:pt x="374" y="5"/>
                    </a:lnTo>
                    <a:lnTo>
                      <a:pt x="393" y="2"/>
                    </a:lnTo>
                    <a:lnTo>
                      <a:pt x="404"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5" name="Freeform 20">
                <a:extLst>
                  <a:ext uri="{FF2B5EF4-FFF2-40B4-BE49-F238E27FC236}">
                    <a16:creationId xmlns:a16="http://schemas.microsoft.com/office/drawing/2014/main" id="{B51525D3-1540-271B-5582-581940A3259C}"/>
                  </a:ext>
                </a:extLst>
              </p:cNvPr>
              <p:cNvSpPr>
                <a:spLocks/>
              </p:cNvSpPr>
              <p:nvPr/>
            </p:nvSpPr>
            <p:spPr bwMode="auto">
              <a:xfrm>
                <a:off x="2476262" y="795447"/>
                <a:ext cx="906684" cy="941882"/>
              </a:xfrm>
              <a:custGeom>
                <a:avLst/>
                <a:gdLst/>
                <a:ahLst/>
                <a:cxnLst>
                  <a:cxn ang="0">
                    <a:pos x="336" y="0"/>
                  </a:cxn>
                  <a:cxn ang="0">
                    <a:pos x="388" y="5"/>
                  </a:cxn>
                  <a:cxn ang="0">
                    <a:pos x="438" y="17"/>
                  </a:cxn>
                  <a:cxn ang="0">
                    <a:pos x="615" y="127"/>
                  </a:cxn>
                  <a:cxn ang="0">
                    <a:pos x="616" y="131"/>
                  </a:cxn>
                  <a:cxn ang="0">
                    <a:pos x="623" y="141"/>
                  </a:cxn>
                  <a:cxn ang="0">
                    <a:pos x="629" y="155"/>
                  </a:cxn>
                  <a:cxn ang="0">
                    <a:pos x="638" y="176"/>
                  </a:cxn>
                  <a:cxn ang="0">
                    <a:pos x="644" y="201"/>
                  </a:cxn>
                  <a:cxn ang="0">
                    <a:pos x="539" y="149"/>
                  </a:cxn>
                  <a:cxn ang="0">
                    <a:pos x="535" y="149"/>
                  </a:cxn>
                  <a:cxn ang="0">
                    <a:pos x="526" y="147"/>
                  </a:cxn>
                  <a:cxn ang="0">
                    <a:pos x="511" y="145"/>
                  </a:cxn>
                  <a:cxn ang="0">
                    <a:pos x="493" y="144"/>
                  </a:cxn>
                  <a:cxn ang="0">
                    <a:pos x="470" y="144"/>
                  </a:cxn>
                  <a:cxn ang="0">
                    <a:pos x="446" y="145"/>
                  </a:cxn>
                  <a:cxn ang="0">
                    <a:pos x="419" y="150"/>
                  </a:cxn>
                  <a:cxn ang="0">
                    <a:pos x="389" y="160"/>
                  </a:cxn>
                  <a:cxn ang="0">
                    <a:pos x="360" y="172"/>
                  </a:cxn>
                  <a:cxn ang="0">
                    <a:pos x="331" y="189"/>
                  </a:cxn>
                  <a:cxn ang="0">
                    <a:pos x="303" y="212"/>
                  </a:cxn>
                  <a:cxn ang="0">
                    <a:pos x="277" y="242"/>
                  </a:cxn>
                  <a:cxn ang="0">
                    <a:pos x="255" y="278"/>
                  </a:cxn>
                  <a:cxn ang="0">
                    <a:pos x="234" y="323"/>
                  </a:cxn>
                  <a:cxn ang="0">
                    <a:pos x="221" y="366"/>
                  </a:cxn>
                  <a:cxn ang="0">
                    <a:pos x="216" y="405"/>
                  </a:cxn>
                  <a:cxn ang="0">
                    <a:pos x="216" y="441"/>
                  </a:cxn>
                  <a:cxn ang="0">
                    <a:pos x="219" y="472"/>
                  </a:cxn>
                  <a:cxn ang="0">
                    <a:pos x="227" y="501"/>
                  </a:cxn>
                  <a:cxn ang="0">
                    <a:pos x="238" y="526"/>
                  </a:cxn>
                  <a:cxn ang="0">
                    <a:pos x="248" y="545"/>
                  </a:cxn>
                  <a:cxn ang="0">
                    <a:pos x="260" y="561"/>
                  </a:cxn>
                  <a:cxn ang="0">
                    <a:pos x="269" y="573"/>
                  </a:cxn>
                  <a:cxn ang="0">
                    <a:pos x="276" y="581"/>
                  </a:cxn>
                  <a:cxn ang="0">
                    <a:pos x="277" y="583"/>
                  </a:cxn>
                  <a:cxn ang="0">
                    <a:pos x="386" y="643"/>
                  </a:cxn>
                  <a:cxn ang="0">
                    <a:pos x="378" y="651"/>
                  </a:cxn>
                  <a:cxn ang="0">
                    <a:pos x="368" y="658"/>
                  </a:cxn>
                  <a:cxn ang="0">
                    <a:pos x="354" y="666"/>
                  </a:cxn>
                  <a:cxn ang="0">
                    <a:pos x="336" y="669"/>
                  </a:cxn>
                  <a:cxn ang="0">
                    <a:pos x="313" y="669"/>
                  </a:cxn>
                  <a:cxn ang="0">
                    <a:pos x="287" y="663"/>
                  </a:cxn>
                  <a:cxn ang="0">
                    <a:pos x="50" y="517"/>
                  </a:cxn>
                  <a:cxn ang="0">
                    <a:pos x="49" y="514"/>
                  </a:cxn>
                  <a:cxn ang="0">
                    <a:pos x="42" y="508"/>
                  </a:cxn>
                  <a:cxn ang="0">
                    <a:pos x="36" y="495"/>
                  </a:cxn>
                  <a:cxn ang="0">
                    <a:pos x="26" y="477"/>
                  </a:cxn>
                  <a:cxn ang="0">
                    <a:pos x="16" y="455"/>
                  </a:cxn>
                  <a:cxn ang="0">
                    <a:pos x="10" y="428"/>
                  </a:cxn>
                  <a:cxn ang="0">
                    <a:pos x="3" y="397"/>
                  </a:cxn>
                  <a:cxn ang="0">
                    <a:pos x="0" y="361"/>
                  </a:cxn>
                  <a:cxn ang="0">
                    <a:pos x="2" y="322"/>
                  </a:cxn>
                  <a:cxn ang="0">
                    <a:pos x="10" y="278"/>
                  </a:cxn>
                  <a:cxn ang="0">
                    <a:pos x="23" y="229"/>
                  </a:cxn>
                  <a:cxn ang="0">
                    <a:pos x="44" y="178"/>
                  </a:cxn>
                  <a:cxn ang="0">
                    <a:pos x="73" y="134"/>
                  </a:cxn>
                  <a:cxn ang="0">
                    <a:pos x="107" y="95"/>
                  </a:cxn>
                  <a:cxn ang="0">
                    <a:pos x="146" y="62"/>
                  </a:cxn>
                  <a:cxn ang="0">
                    <a:pos x="190" y="36"/>
                  </a:cxn>
                  <a:cxn ang="0">
                    <a:pos x="237" y="17"/>
                  </a:cxn>
                  <a:cxn ang="0">
                    <a:pos x="286" y="5"/>
                  </a:cxn>
                  <a:cxn ang="0">
                    <a:pos x="336" y="0"/>
                  </a:cxn>
                </a:cxnLst>
                <a:rect l="0" t="0" r="r" b="b"/>
                <a:pathLst>
                  <a:path w="644" h="669">
                    <a:moveTo>
                      <a:pt x="336" y="0"/>
                    </a:moveTo>
                    <a:lnTo>
                      <a:pt x="388" y="5"/>
                    </a:lnTo>
                    <a:lnTo>
                      <a:pt x="438" y="17"/>
                    </a:lnTo>
                    <a:lnTo>
                      <a:pt x="615" y="127"/>
                    </a:lnTo>
                    <a:lnTo>
                      <a:pt x="616" y="131"/>
                    </a:lnTo>
                    <a:lnTo>
                      <a:pt x="623" y="141"/>
                    </a:lnTo>
                    <a:lnTo>
                      <a:pt x="629" y="155"/>
                    </a:lnTo>
                    <a:lnTo>
                      <a:pt x="638" y="176"/>
                    </a:lnTo>
                    <a:lnTo>
                      <a:pt x="644" y="201"/>
                    </a:lnTo>
                    <a:lnTo>
                      <a:pt x="539" y="149"/>
                    </a:lnTo>
                    <a:lnTo>
                      <a:pt x="535" y="149"/>
                    </a:lnTo>
                    <a:lnTo>
                      <a:pt x="526" y="147"/>
                    </a:lnTo>
                    <a:lnTo>
                      <a:pt x="511" y="145"/>
                    </a:lnTo>
                    <a:lnTo>
                      <a:pt x="493" y="144"/>
                    </a:lnTo>
                    <a:lnTo>
                      <a:pt x="470" y="144"/>
                    </a:lnTo>
                    <a:lnTo>
                      <a:pt x="446" y="145"/>
                    </a:lnTo>
                    <a:lnTo>
                      <a:pt x="419" y="150"/>
                    </a:lnTo>
                    <a:lnTo>
                      <a:pt x="389" y="160"/>
                    </a:lnTo>
                    <a:lnTo>
                      <a:pt x="360" y="172"/>
                    </a:lnTo>
                    <a:lnTo>
                      <a:pt x="331" y="189"/>
                    </a:lnTo>
                    <a:lnTo>
                      <a:pt x="303" y="212"/>
                    </a:lnTo>
                    <a:lnTo>
                      <a:pt x="277" y="242"/>
                    </a:lnTo>
                    <a:lnTo>
                      <a:pt x="255" y="278"/>
                    </a:lnTo>
                    <a:lnTo>
                      <a:pt x="234" y="323"/>
                    </a:lnTo>
                    <a:lnTo>
                      <a:pt x="221" y="366"/>
                    </a:lnTo>
                    <a:lnTo>
                      <a:pt x="216" y="405"/>
                    </a:lnTo>
                    <a:lnTo>
                      <a:pt x="216" y="441"/>
                    </a:lnTo>
                    <a:lnTo>
                      <a:pt x="219" y="472"/>
                    </a:lnTo>
                    <a:lnTo>
                      <a:pt x="227" y="501"/>
                    </a:lnTo>
                    <a:lnTo>
                      <a:pt x="238" y="526"/>
                    </a:lnTo>
                    <a:lnTo>
                      <a:pt x="248" y="545"/>
                    </a:lnTo>
                    <a:lnTo>
                      <a:pt x="260" y="561"/>
                    </a:lnTo>
                    <a:lnTo>
                      <a:pt x="269" y="573"/>
                    </a:lnTo>
                    <a:lnTo>
                      <a:pt x="276" y="581"/>
                    </a:lnTo>
                    <a:lnTo>
                      <a:pt x="277" y="583"/>
                    </a:lnTo>
                    <a:lnTo>
                      <a:pt x="386" y="643"/>
                    </a:lnTo>
                    <a:lnTo>
                      <a:pt x="378" y="651"/>
                    </a:lnTo>
                    <a:lnTo>
                      <a:pt x="368" y="658"/>
                    </a:lnTo>
                    <a:lnTo>
                      <a:pt x="354" y="666"/>
                    </a:lnTo>
                    <a:lnTo>
                      <a:pt x="336" y="669"/>
                    </a:lnTo>
                    <a:lnTo>
                      <a:pt x="313" y="669"/>
                    </a:lnTo>
                    <a:lnTo>
                      <a:pt x="287" y="663"/>
                    </a:lnTo>
                    <a:lnTo>
                      <a:pt x="50" y="517"/>
                    </a:lnTo>
                    <a:lnTo>
                      <a:pt x="49" y="514"/>
                    </a:lnTo>
                    <a:lnTo>
                      <a:pt x="42" y="508"/>
                    </a:lnTo>
                    <a:lnTo>
                      <a:pt x="36" y="495"/>
                    </a:lnTo>
                    <a:lnTo>
                      <a:pt x="26" y="477"/>
                    </a:lnTo>
                    <a:lnTo>
                      <a:pt x="16" y="455"/>
                    </a:lnTo>
                    <a:lnTo>
                      <a:pt x="10" y="428"/>
                    </a:lnTo>
                    <a:lnTo>
                      <a:pt x="3" y="397"/>
                    </a:lnTo>
                    <a:lnTo>
                      <a:pt x="0" y="361"/>
                    </a:lnTo>
                    <a:lnTo>
                      <a:pt x="2" y="322"/>
                    </a:lnTo>
                    <a:lnTo>
                      <a:pt x="10" y="278"/>
                    </a:lnTo>
                    <a:lnTo>
                      <a:pt x="23" y="229"/>
                    </a:lnTo>
                    <a:lnTo>
                      <a:pt x="44" y="178"/>
                    </a:lnTo>
                    <a:lnTo>
                      <a:pt x="73" y="134"/>
                    </a:lnTo>
                    <a:lnTo>
                      <a:pt x="107" y="95"/>
                    </a:lnTo>
                    <a:lnTo>
                      <a:pt x="146" y="62"/>
                    </a:lnTo>
                    <a:lnTo>
                      <a:pt x="190" y="36"/>
                    </a:lnTo>
                    <a:lnTo>
                      <a:pt x="237" y="17"/>
                    </a:lnTo>
                    <a:lnTo>
                      <a:pt x="286" y="5"/>
                    </a:lnTo>
                    <a:lnTo>
                      <a:pt x="336"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6" name="Freeform 21">
                <a:extLst>
                  <a:ext uri="{FF2B5EF4-FFF2-40B4-BE49-F238E27FC236}">
                    <a16:creationId xmlns:a16="http://schemas.microsoft.com/office/drawing/2014/main" id="{D2369DB1-8464-731D-3501-7DA89A2A9386}"/>
                  </a:ext>
                </a:extLst>
              </p:cNvPr>
              <p:cNvSpPr>
                <a:spLocks/>
              </p:cNvSpPr>
              <p:nvPr/>
            </p:nvSpPr>
            <p:spPr bwMode="auto">
              <a:xfrm>
                <a:off x="4637381" y="1694849"/>
                <a:ext cx="1160104" cy="1464773"/>
              </a:xfrm>
              <a:custGeom>
                <a:avLst/>
                <a:gdLst/>
                <a:ahLst/>
                <a:cxnLst>
                  <a:cxn ang="0">
                    <a:pos x="478" y="0"/>
                  </a:cxn>
                  <a:cxn ang="0">
                    <a:pos x="532" y="0"/>
                  </a:cxn>
                  <a:cxn ang="0">
                    <a:pos x="584" y="7"/>
                  </a:cxn>
                  <a:cxn ang="0">
                    <a:pos x="632" y="25"/>
                  </a:cxn>
                  <a:cxn ang="0">
                    <a:pos x="675" y="49"/>
                  </a:cxn>
                  <a:cxn ang="0">
                    <a:pos x="712" y="79"/>
                  </a:cxn>
                  <a:cxn ang="0">
                    <a:pos x="744" y="115"/>
                  </a:cxn>
                  <a:cxn ang="0">
                    <a:pos x="770" y="157"/>
                  </a:cxn>
                  <a:cxn ang="0">
                    <a:pos x="793" y="203"/>
                  </a:cxn>
                  <a:cxn ang="0">
                    <a:pos x="809" y="253"/>
                  </a:cxn>
                  <a:cxn ang="0">
                    <a:pos x="819" y="309"/>
                  </a:cxn>
                  <a:cxn ang="0">
                    <a:pos x="824" y="364"/>
                  </a:cxn>
                  <a:cxn ang="0">
                    <a:pos x="824" y="425"/>
                  </a:cxn>
                  <a:cxn ang="0">
                    <a:pos x="817" y="485"/>
                  </a:cxn>
                  <a:cxn ang="0">
                    <a:pos x="804" y="547"/>
                  </a:cxn>
                  <a:cxn ang="0">
                    <a:pos x="785" y="609"/>
                  </a:cxn>
                  <a:cxn ang="0">
                    <a:pos x="761" y="671"/>
                  </a:cxn>
                  <a:cxn ang="0">
                    <a:pos x="728" y="736"/>
                  </a:cxn>
                  <a:cxn ang="0">
                    <a:pos x="689" y="795"/>
                  </a:cxn>
                  <a:cxn ang="0">
                    <a:pos x="647" y="847"/>
                  </a:cxn>
                  <a:cxn ang="0">
                    <a:pos x="602" y="894"/>
                  </a:cxn>
                  <a:cxn ang="0">
                    <a:pos x="553" y="935"/>
                  </a:cxn>
                  <a:cxn ang="0">
                    <a:pos x="503" y="968"/>
                  </a:cxn>
                  <a:cxn ang="0">
                    <a:pos x="451" y="994"/>
                  </a:cxn>
                  <a:cxn ang="0">
                    <a:pos x="397" y="1012"/>
                  </a:cxn>
                  <a:cxn ang="0">
                    <a:pos x="344" y="1022"/>
                  </a:cxn>
                  <a:cxn ang="0">
                    <a:pos x="292" y="1022"/>
                  </a:cxn>
                  <a:cxn ang="0">
                    <a:pos x="240" y="1015"/>
                  </a:cxn>
                  <a:cxn ang="0">
                    <a:pos x="191" y="997"/>
                  </a:cxn>
                  <a:cxn ang="0">
                    <a:pos x="149" y="973"/>
                  </a:cxn>
                  <a:cxn ang="0">
                    <a:pos x="112" y="943"/>
                  </a:cxn>
                  <a:cxn ang="0">
                    <a:pos x="79" y="907"/>
                  </a:cxn>
                  <a:cxn ang="0">
                    <a:pos x="53" y="865"/>
                  </a:cxn>
                  <a:cxn ang="0">
                    <a:pos x="31" y="819"/>
                  </a:cxn>
                  <a:cxn ang="0">
                    <a:pos x="14" y="769"/>
                  </a:cxn>
                  <a:cxn ang="0">
                    <a:pos x="5" y="713"/>
                  </a:cxn>
                  <a:cxn ang="0">
                    <a:pos x="0" y="658"/>
                  </a:cxn>
                  <a:cxn ang="0">
                    <a:pos x="0" y="598"/>
                  </a:cxn>
                  <a:cxn ang="0">
                    <a:pos x="6" y="537"/>
                  </a:cxn>
                  <a:cxn ang="0">
                    <a:pos x="19" y="475"/>
                  </a:cxn>
                  <a:cxn ang="0">
                    <a:pos x="39" y="413"/>
                  </a:cxn>
                  <a:cxn ang="0">
                    <a:pos x="63" y="351"/>
                  </a:cxn>
                  <a:cxn ang="0">
                    <a:pos x="95" y="286"/>
                  </a:cxn>
                  <a:cxn ang="0">
                    <a:pos x="134" y="227"/>
                  </a:cxn>
                  <a:cxn ang="0">
                    <a:pos x="177" y="175"/>
                  </a:cxn>
                  <a:cxn ang="0">
                    <a:pos x="222" y="128"/>
                  </a:cxn>
                  <a:cxn ang="0">
                    <a:pos x="271" y="87"/>
                  </a:cxn>
                  <a:cxn ang="0">
                    <a:pos x="321" y="54"/>
                  </a:cxn>
                  <a:cxn ang="0">
                    <a:pos x="373" y="28"/>
                  </a:cxn>
                  <a:cxn ang="0">
                    <a:pos x="426" y="10"/>
                  </a:cxn>
                  <a:cxn ang="0">
                    <a:pos x="478" y="0"/>
                  </a:cxn>
                </a:cxnLst>
                <a:rect l="0" t="0" r="r" b="b"/>
                <a:pathLst>
                  <a:path w="824" h="1022">
                    <a:moveTo>
                      <a:pt x="478" y="0"/>
                    </a:moveTo>
                    <a:lnTo>
                      <a:pt x="532" y="0"/>
                    </a:lnTo>
                    <a:lnTo>
                      <a:pt x="584" y="7"/>
                    </a:lnTo>
                    <a:lnTo>
                      <a:pt x="632" y="25"/>
                    </a:lnTo>
                    <a:lnTo>
                      <a:pt x="675" y="49"/>
                    </a:lnTo>
                    <a:lnTo>
                      <a:pt x="712" y="79"/>
                    </a:lnTo>
                    <a:lnTo>
                      <a:pt x="744" y="115"/>
                    </a:lnTo>
                    <a:lnTo>
                      <a:pt x="770" y="157"/>
                    </a:lnTo>
                    <a:lnTo>
                      <a:pt x="793" y="203"/>
                    </a:lnTo>
                    <a:lnTo>
                      <a:pt x="809" y="253"/>
                    </a:lnTo>
                    <a:lnTo>
                      <a:pt x="819" y="309"/>
                    </a:lnTo>
                    <a:lnTo>
                      <a:pt x="824" y="364"/>
                    </a:lnTo>
                    <a:lnTo>
                      <a:pt x="824" y="425"/>
                    </a:lnTo>
                    <a:lnTo>
                      <a:pt x="817" y="485"/>
                    </a:lnTo>
                    <a:lnTo>
                      <a:pt x="804" y="547"/>
                    </a:lnTo>
                    <a:lnTo>
                      <a:pt x="785" y="609"/>
                    </a:lnTo>
                    <a:lnTo>
                      <a:pt x="761" y="671"/>
                    </a:lnTo>
                    <a:lnTo>
                      <a:pt x="728" y="736"/>
                    </a:lnTo>
                    <a:lnTo>
                      <a:pt x="689" y="795"/>
                    </a:lnTo>
                    <a:lnTo>
                      <a:pt x="647" y="847"/>
                    </a:lnTo>
                    <a:lnTo>
                      <a:pt x="602" y="894"/>
                    </a:lnTo>
                    <a:lnTo>
                      <a:pt x="553" y="935"/>
                    </a:lnTo>
                    <a:lnTo>
                      <a:pt x="503" y="968"/>
                    </a:lnTo>
                    <a:lnTo>
                      <a:pt x="451" y="994"/>
                    </a:lnTo>
                    <a:lnTo>
                      <a:pt x="397" y="1012"/>
                    </a:lnTo>
                    <a:lnTo>
                      <a:pt x="344" y="1022"/>
                    </a:lnTo>
                    <a:lnTo>
                      <a:pt x="292" y="1022"/>
                    </a:lnTo>
                    <a:lnTo>
                      <a:pt x="240" y="1015"/>
                    </a:lnTo>
                    <a:lnTo>
                      <a:pt x="191" y="997"/>
                    </a:lnTo>
                    <a:lnTo>
                      <a:pt x="149" y="973"/>
                    </a:lnTo>
                    <a:lnTo>
                      <a:pt x="112" y="943"/>
                    </a:lnTo>
                    <a:lnTo>
                      <a:pt x="79" y="907"/>
                    </a:lnTo>
                    <a:lnTo>
                      <a:pt x="53" y="865"/>
                    </a:lnTo>
                    <a:lnTo>
                      <a:pt x="31" y="819"/>
                    </a:lnTo>
                    <a:lnTo>
                      <a:pt x="14" y="769"/>
                    </a:lnTo>
                    <a:lnTo>
                      <a:pt x="5" y="713"/>
                    </a:lnTo>
                    <a:lnTo>
                      <a:pt x="0" y="658"/>
                    </a:lnTo>
                    <a:lnTo>
                      <a:pt x="0" y="598"/>
                    </a:lnTo>
                    <a:lnTo>
                      <a:pt x="6" y="537"/>
                    </a:lnTo>
                    <a:lnTo>
                      <a:pt x="19" y="475"/>
                    </a:lnTo>
                    <a:lnTo>
                      <a:pt x="39" y="413"/>
                    </a:lnTo>
                    <a:lnTo>
                      <a:pt x="63" y="351"/>
                    </a:lnTo>
                    <a:lnTo>
                      <a:pt x="95" y="286"/>
                    </a:lnTo>
                    <a:lnTo>
                      <a:pt x="134" y="227"/>
                    </a:lnTo>
                    <a:lnTo>
                      <a:pt x="177" y="175"/>
                    </a:lnTo>
                    <a:lnTo>
                      <a:pt x="222" y="128"/>
                    </a:lnTo>
                    <a:lnTo>
                      <a:pt x="271" y="87"/>
                    </a:lnTo>
                    <a:lnTo>
                      <a:pt x="321" y="54"/>
                    </a:lnTo>
                    <a:lnTo>
                      <a:pt x="373" y="28"/>
                    </a:lnTo>
                    <a:lnTo>
                      <a:pt x="426" y="10"/>
                    </a:lnTo>
                    <a:lnTo>
                      <a:pt x="478"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7" name="Freeform 22">
                <a:extLst>
                  <a:ext uri="{FF2B5EF4-FFF2-40B4-BE49-F238E27FC236}">
                    <a16:creationId xmlns:a16="http://schemas.microsoft.com/office/drawing/2014/main" id="{3AA3A926-B396-C80C-1A39-890A3F4AA6BC}"/>
                  </a:ext>
                </a:extLst>
              </p:cNvPr>
              <p:cNvSpPr>
                <a:spLocks/>
              </p:cNvSpPr>
              <p:nvPr/>
            </p:nvSpPr>
            <p:spPr bwMode="auto">
              <a:xfrm>
                <a:off x="4769723" y="1834472"/>
                <a:ext cx="970039" cy="1251619"/>
              </a:xfrm>
              <a:custGeom>
                <a:avLst/>
                <a:gdLst/>
                <a:ahLst/>
                <a:cxnLst>
                  <a:cxn ang="0">
                    <a:pos x="448" y="0"/>
                  </a:cxn>
                  <a:cxn ang="0">
                    <a:pos x="493" y="4"/>
                  </a:cxn>
                  <a:cxn ang="0">
                    <a:pos x="538" y="19"/>
                  </a:cxn>
                  <a:cxn ang="0">
                    <a:pos x="576" y="40"/>
                  </a:cxn>
                  <a:cxn ang="0">
                    <a:pos x="607" y="70"/>
                  </a:cxn>
                  <a:cxn ang="0">
                    <a:pos x="634" y="104"/>
                  </a:cxn>
                  <a:cxn ang="0">
                    <a:pos x="657" y="143"/>
                  </a:cxn>
                  <a:cxn ang="0">
                    <a:pos x="673" y="187"/>
                  </a:cxn>
                  <a:cxn ang="0">
                    <a:pos x="684" y="236"/>
                  </a:cxn>
                  <a:cxn ang="0">
                    <a:pos x="689" y="288"/>
                  </a:cxn>
                  <a:cxn ang="0">
                    <a:pos x="689" y="342"/>
                  </a:cxn>
                  <a:cxn ang="0">
                    <a:pos x="684" y="399"/>
                  </a:cxn>
                  <a:cxn ang="0">
                    <a:pos x="671" y="458"/>
                  </a:cxn>
                  <a:cxn ang="0">
                    <a:pos x="655" y="517"/>
                  </a:cxn>
                  <a:cxn ang="0">
                    <a:pos x="631" y="575"/>
                  </a:cxn>
                  <a:cxn ang="0">
                    <a:pos x="600" y="637"/>
                  </a:cxn>
                  <a:cxn ang="0">
                    <a:pos x="563" y="693"/>
                  </a:cxn>
                  <a:cxn ang="0">
                    <a:pos x="524" y="742"/>
                  </a:cxn>
                  <a:cxn ang="0">
                    <a:pos x="480" y="786"/>
                  </a:cxn>
                  <a:cxn ang="0">
                    <a:pos x="435" y="822"/>
                  </a:cxn>
                  <a:cxn ang="0">
                    <a:pos x="388" y="851"/>
                  </a:cxn>
                  <a:cxn ang="0">
                    <a:pos x="339" y="872"/>
                  </a:cxn>
                  <a:cxn ang="0">
                    <a:pos x="290" y="885"/>
                  </a:cxn>
                  <a:cxn ang="0">
                    <a:pos x="242" y="889"/>
                  </a:cxn>
                  <a:cxn ang="0">
                    <a:pos x="196" y="884"/>
                  </a:cxn>
                  <a:cxn ang="0">
                    <a:pos x="151" y="869"/>
                  </a:cxn>
                  <a:cxn ang="0">
                    <a:pos x="113" y="848"/>
                  </a:cxn>
                  <a:cxn ang="0">
                    <a:pos x="83" y="818"/>
                  </a:cxn>
                  <a:cxn ang="0">
                    <a:pos x="55" y="784"/>
                  </a:cxn>
                  <a:cxn ang="0">
                    <a:pos x="32" y="745"/>
                  </a:cxn>
                  <a:cxn ang="0">
                    <a:pos x="16" y="701"/>
                  </a:cxn>
                  <a:cxn ang="0">
                    <a:pos x="5" y="652"/>
                  </a:cxn>
                  <a:cxn ang="0">
                    <a:pos x="0" y="600"/>
                  </a:cxn>
                  <a:cxn ang="0">
                    <a:pos x="0" y="546"/>
                  </a:cxn>
                  <a:cxn ang="0">
                    <a:pos x="5" y="489"/>
                  </a:cxn>
                  <a:cxn ang="0">
                    <a:pos x="18" y="430"/>
                  </a:cxn>
                  <a:cxn ang="0">
                    <a:pos x="34" y="371"/>
                  </a:cxn>
                  <a:cxn ang="0">
                    <a:pos x="58" y="313"/>
                  </a:cxn>
                  <a:cxn ang="0">
                    <a:pos x="89" y="251"/>
                  </a:cxn>
                  <a:cxn ang="0">
                    <a:pos x="126" y="195"/>
                  </a:cxn>
                  <a:cxn ang="0">
                    <a:pos x="165" y="146"/>
                  </a:cxn>
                  <a:cxn ang="0">
                    <a:pos x="209" y="102"/>
                  </a:cxn>
                  <a:cxn ang="0">
                    <a:pos x="255" y="66"/>
                  </a:cxn>
                  <a:cxn ang="0">
                    <a:pos x="302" y="37"/>
                  </a:cxn>
                  <a:cxn ang="0">
                    <a:pos x="350" y="16"/>
                  </a:cxn>
                  <a:cxn ang="0">
                    <a:pos x="399" y="3"/>
                  </a:cxn>
                  <a:cxn ang="0">
                    <a:pos x="448" y="0"/>
                  </a:cxn>
                </a:cxnLst>
                <a:rect l="0" t="0" r="r" b="b"/>
                <a:pathLst>
                  <a:path w="689" h="889">
                    <a:moveTo>
                      <a:pt x="448" y="0"/>
                    </a:moveTo>
                    <a:lnTo>
                      <a:pt x="493" y="4"/>
                    </a:lnTo>
                    <a:lnTo>
                      <a:pt x="538" y="19"/>
                    </a:lnTo>
                    <a:lnTo>
                      <a:pt x="576" y="40"/>
                    </a:lnTo>
                    <a:lnTo>
                      <a:pt x="607" y="70"/>
                    </a:lnTo>
                    <a:lnTo>
                      <a:pt x="634" y="104"/>
                    </a:lnTo>
                    <a:lnTo>
                      <a:pt x="657" y="143"/>
                    </a:lnTo>
                    <a:lnTo>
                      <a:pt x="673" y="187"/>
                    </a:lnTo>
                    <a:lnTo>
                      <a:pt x="684" y="236"/>
                    </a:lnTo>
                    <a:lnTo>
                      <a:pt x="689" y="288"/>
                    </a:lnTo>
                    <a:lnTo>
                      <a:pt x="689" y="342"/>
                    </a:lnTo>
                    <a:lnTo>
                      <a:pt x="684" y="399"/>
                    </a:lnTo>
                    <a:lnTo>
                      <a:pt x="671" y="458"/>
                    </a:lnTo>
                    <a:lnTo>
                      <a:pt x="655" y="517"/>
                    </a:lnTo>
                    <a:lnTo>
                      <a:pt x="631" y="575"/>
                    </a:lnTo>
                    <a:lnTo>
                      <a:pt x="600" y="637"/>
                    </a:lnTo>
                    <a:lnTo>
                      <a:pt x="563" y="693"/>
                    </a:lnTo>
                    <a:lnTo>
                      <a:pt x="524" y="742"/>
                    </a:lnTo>
                    <a:lnTo>
                      <a:pt x="480" y="786"/>
                    </a:lnTo>
                    <a:lnTo>
                      <a:pt x="435" y="822"/>
                    </a:lnTo>
                    <a:lnTo>
                      <a:pt x="388" y="851"/>
                    </a:lnTo>
                    <a:lnTo>
                      <a:pt x="339" y="872"/>
                    </a:lnTo>
                    <a:lnTo>
                      <a:pt x="290" y="885"/>
                    </a:lnTo>
                    <a:lnTo>
                      <a:pt x="242" y="889"/>
                    </a:lnTo>
                    <a:lnTo>
                      <a:pt x="196" y="884"/>
                    </a:lnTo>
                    <a:lnTo>
                      <a:pt x="151" y="869"/>
                    </a:lnTo>
                    <a:lnTo>
                      <a:pt x="113" y="848"/>
                    </a:lnTo>
                    <a:lnTo>
                      <a:pt x="83" y="818"/>
                    </a:lnTo>
                    <a:lnTo>
                      <a:pt x="55" y="784"/>
                    </a:lnTo>
                    <a:lnTo>
                      <a:pt x="32" y="745"/>
                    </a:lnTo>
                    <a:lnTo>
                      <a:pt x="16" y="701"/>
                    </a:lnTo>
                    <a:lnTo>
                      <a:pt x="5" y="652"/>
                    </a:lnTo>
                    <a:lnTo>
                      <a:pt x="0" y="600"/>
                    </a:lnTo>
                    <a:lnTo>
                      <a:pt x="0" y="546"/>
                    </a:lnTo>
                    <a:lnTo>
                      <a:pt x="5" y="489"/>
                    </a:lnTo>
                    <a:lnTo>
                      <a:pt x="18" y="430"/>
                    </a:lnTo>
                    <a:lnTo>
                      <a:pt x="34" y="371"/>
                    </a:lnTo>
                    <a:lnTo>
                      <a:pt x="58" y="313"/>
                    </a:lnTo>
                    <a:lnTo>
                      <a:pt x="89" y="251"/>
                    </a:lnTo>
                    <a:lnTo>
                      <a:pt x="126" y="195"/>
                    </a:lnTo>
                    <a:lnTo>
                      <a:pt x="165" y="146"/>
                    </a:lnTo>
                    <a:lnTo>
                      <a:pt x="209" y="102"/>
                    </a:lnTo>
                    <a:lnTo>
                      <a:pt x="255" y="66"/>
                    </a:lnTo>
                    <a:lnTo>
                      <a:pt x="302" y="37"/>
                    </a:lnTo>
                    <a:lnTo>
                      <a:pt x="350" y="16"/>
                    </a:lnTo>
                    <a:lnTo>
                      <a:pt x="399" y="3"/>
                    </a:lnTo>
                    <a:lnTo>
                      <a:pt x="448"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8" name="Freeform 23">
                <a:extLst>
                  <a:ext uri="{FF2B5EF4-FFF2-40B4-BE49-F238E27FC236}">
                    <a16:creationId xmlns:a16="http://schemas.microsoft.com/office/drawing/2014/main" id="{3E006C83-4992-1A5A-69DF-618E00FD8BFF}"/>
                  </a:ext>
                </a:extLst>
              </p:cNvPr>
              <p:cNvSpPr>
                <a:spLocks/>
              </p:cNvSpPr>
              <p:nvPr/>
            </p:nvSpPr>
            <p:spPr bwMode="auto">
              <a:xfrm>
                <a:off x="4495182" y="1614335"/>
                <a:ext cx="1031986" cy="1464718"/>
              </a:xfrm>
              <a:custGeom>
                <a:avLst/>
                <a:gdLst/>
                <a:ahLst/>
                <a:cxnLst>
                  <a:cxn ang="0">
                    <a:pos x="523" y="0"/>
                  </a:cxn>
                  <a:cxn ang="0">
                    <a:pos x="527" y="0"/>
                  </a:cxn>
                  <a:cxn ang="0">
                    <a:pos x="733" y="85"/>
                  </a:cxn>
                  <a:cxn ang="0">
                    <a:pos x="685" y="67"/>
                  </a:cxn>
                  <a:cxn ang="0">
                    <a:pos x="636" y="59"/>
                  </a:cxn>
                  <a:cxn ang="0">
                    <a:pos x="589" y="60"/>
                  </a:cxn>
                  <a:cxn ang="0">
                    <a:pos x="544" y="69"/>
                  </a:cxn>
                  <a:cxn ang="0">
                    <a:pos x="500" y="85"/>
                  </a:cxn>
                  <a:cxn ang="0">
                    <a:pos x="458" y="106"/>
                  </a:cxn>
                  <a:cxn ang="0">
                    <a:pos x="417" y="132"/>
                  </a:cxn>
                  <a:cxn ang="0">
                    <a:pos x="380" y="162"/>
                  </a:cxn>
                  <a:cxn ang="0">
                    <a:pos x="346" y="194"/>
                  </a:cxn>
                  <a:cxn ang="0">
                    <a:pos x="313" y="228"/>
                  </a:cxn>
                  <a:cxn ang="0">
                    <a:pos x="286" y="264"/>
                  </a:cxn>
                  <a:cxn ang="0">
                    <a:pos x="260" y="299"/>
                  </a:cxn>
                  <a:cxn ang="0">
                    <a:pos x="239" y="333"/>
                  </a:cxn>
                  <a:cxn ang="0">
                    <a:pos x="221" y="364"/>
                  </a:cxn>
                  <a:cxn ang="0">
                    <a:pos x="208" y="393"/>
                  </a:cxn>
                  <a:cxn ang="0">
                    <a:pos x="182" y="463"/>
                  </a:cxn>
                  <a:cxn ang="0">
                    <a:pos x="161" y="530"/>
                  </a:cxn>
                  <a:cxn ang="0">
                    <a:pos x="148" y="592"/>
                  </a:cxn>
                  <a:cxn ang="0">
                    <a:pos x="138" y="651"/>
                  </a:cxn>
                  <a:cxn ang="0">
                    <a:pos x="135" y="705"/>
                  </a:cxn>
                  <a:cxn ang="0">
                    <a:pos x="136" y="754"/>
                  </a:cxn>
                  <a:cxn ang="0">
                    <a:pos x="140" y="799"/>
                  </a:cxn>
                  <a:cxn ang="0">
                    <a:pos x="148" y="840"/>
                  </a:cxn>
                  <a:cxn ang="0">
                    <a:pos x="156" y="878"/>
                  </a:cxn>
                  <a:cxn ang="0">
                    <a:pos x="167" y="910"/>
                  </a:cxn>
                  <a:cxn ang="0">
                    <a:pos x="180" y="940"/>
                  </a:cxn>
                  <a:cxn ang="0">
                    <a:pos x="193" y="964"/>
                  </a:cxn>
                  <a:cxn ang="0">
                    <a:pos x="205" y="985"/>
                  </a:cxn>
                  <a:cxn ang="0">
                    <a:pos x="216" y="1003"/>
                  </a:cxn>
                  <a:cxn ang="0">
                    <a:pos x="227" y="1016"/>
                  </a:cxn>
                  <a:cxn ang="0">
                    <a:pos x="235" y="1025"/>
                  </a:cxn>
                  <a:cxn ang="0">
                    <a:pos x="240" y="1031"/>
                  </a:cxn>
                  <a:cxn ang="0">
                    <a:pos x="242" y="1033"/>
                  </a:cxn>
                  <a:cxn ang="0">
                    <a:pos x="34" y="892"/>
                  </a:cxn>
                  <a:cxn ang="0">
                    <a:pos x="13" y="821"/>
                  </a:cxn>
                  <a:cxn ang="0">
                    <a:pos x="2" y="746"/>
                  </a:cxn>
                  <a:cxn ang="0">
                    <a:pos x="0" y="669"/>
                  </a:cxn>
                  <a:cxn ang="0">
                    <a:pos x="8" y="592"/>
                  </a:cxn>
                  <a:cxn ang="0">
                    <a:pos x="24" y="514"/>
                  </a:cxn>
                  <a:cxn ang="0">
                    <a:pos x="49" y="434"/>
                  </a:cxn>
                  <a:cxn ang="0">
                    <a:pos x="85" y="356"/>
                  </a:cxn>
                  <a:cxn ang="0">
                    <a:pos x="130" y="277"/>
                  </a:cxn>
                  <a:cxn ang="0">
                    <a:pos x="183" y="199"/>
                  </a:cxn>
                  <a:cxn ang="0">
                    <a:pos x="224" y="152"/>
                  </a:cxn>
                  <a:cxn ang="0">
                    <a:pos x="266" y="113"/>
                  </a:cxn>
                  <a:cxn ang="0">
                    <a:pos x="308" y="80"/>
                  </a:cxn>
                  <a:cxn ang="0">
                    <a:pos x="351" y="56"/>
                  </a:cxn>
                  <a:cxn ang="0">
                    <a:pos x="391" y="36"/>
                  </a:cxn>
                  <a:cxn ang="0">
                    <a:pos x="428" y="21"/>
                  </a:cxn>
                  <a:cxn ang="0">
                    <a:pos x="461" y="12"/>
                  </a:cxn>
                  <a:cxn ang="0">
                    <a:pos x="488" y="5"/>
                  </a:cxn>
                  <a:cxn ang="0">
                    <a:pos x="510" y="2"/>
                  </a:cxn>
                  <a:cxn ang="0">
                    <a:pos x="523" y="0"/>
                  </a:cxn>
                </a:cxnLst>
                <a:rect l="0" t="0" r="r" b="b"/>
                <a:pathLst>
                  <a:path w="733" h="1033">
                    <a:moveTo>
                      <a:pt x="523" y="0"/>
                    </a:moveTo>
                    <a:lnTo>
                      <a:pt x="527" y="0"/>
                    </a:lnTo>
                    <a:lnTo>
                      <a:pt x="733" y="85"/>
                    </a:lnTo>
                    <a:lnTo>
                      <a:pt x="685" y="67"/>
                    </a:lnTo>
                    <a:lnTo>
                      <a:pt x="636" y="59"/>
                    </a:lnTo>
                    <a:lnTo>
                      <a:pt x="589" y="60"/>
                    </a:lnTo>
                    <a:lnTo>
                      <a:pt x="544" y="69"/>
                    </a:lnTo>
                    <a:lnTo>
                      <a:pt x="500" y="85"/>
                    </a:lnTo>
                    <a:lnTo>
                      <a:pt x="458" y="106"/>
                    </a:lnTo>
                    <a:lnTo>
                      <a:pt x="417" y="132"/>
                    </a:lnTo>
                    <a:lnTo>
                      <a:pt x="380" y="162"/>
                    </a:lnTo>
                    <a:lnTo>
                      <a:pt x="346" y="194"/>
                    </a:lnTo>
                    <a:lnTo>
                      <a:pt x="313" y="228"/>
                    </a:lnTo>
                    <a:lnTo>
                      <a:pt x="286" y="264"/>
                    </a:lnTo>
                    <a:lnTo>
                      <a:pt x="260" y="299"/>
                    </a:lnTo>
                    <a:lnTo>
                      <a:pt x="239" y="333"/>
                    </a:lnTo>
                    <a:lnTo>
                      <a:pt x="221" y="364"/>
                    </a:lnTo>
                    <a:lnTo>
                      <a:pt x="208" y="393"/>
                    </a:lnTo>
                    <a:lnTo>
                      <a:pt x="182" y="463"/>
                    </a:lnTo>
                    <a:lnTo>
                      <a:pt x="161" y="530"/>
                    </a:lnTo>
                    <a:lnTo>
                      <a:pt x="148" y="592"/>
                    </a:lnTo>
                    <a:lnTo>
                      <a:pt x="138" y="651"/>
                    </a:lnTo>
                    <a:lnTo>
                      <a:pt x="135" y="705"/>
                    </a:lnTo>
                    <a:lnTo>
                      <a:pt x="136" y="754"/>
                    </a:lnTo>
                    <a:lnTo>
                      <a:pt x="140" y="799"/>
                    </a:lnTo>
                    <a:lnTo>
                      <a:pt x="148" y="840"/>
                    </a:lnTo>
                    <a:lnTo>
                      <a:pt x="156" y="878"/>
                    </a:lnTo>
                    <a:lnTo>
                      <a:pt x="167" y="910"/>
                    </a:lnTo>
                    <a:lnTo>
                      <a:pt x="180" y="940"/>
                    </a:lnTo>
                    <a:lnTo>
                      <a:pt x="193" y="964"/>
                    </a:lnTo>
                    <a:lnTo>
                      <a:pt x="205" y="985"/>
                    </a:lnTo>
                    <a:lnTo>
                      <a:pt x="216" y="1003"/>
                    </a:lnTo>
                    <a:lnTo>
                      <a:pt x="227" y="1016"/>
                    </a:lnTo>
                    <a:lnTo>
                      <a:pt x="235" y="1025"/>
                    </a:lnTo>
                    <a:lnTo>
                      <a:pt x="240" y="1031"/>
                    </a:lnTo>
                    <a:lnTo>
                      <a:pt x="242" y="1033"/>
                    </a:lnTo>
                    <a:lnTo>
                      <a:pt x="34" y="892"/>
                    </a:lnTo>
                    <a:lnTo>
                      <a:pt x="13" y="821"/>
                    </a:lnTo>
                    <a:lnTo>
                      <a:pt x="2" y="746"/>
                    </a:lnTo>
                    <a:lnTo>
                      <a:pt x="0" y="669"/>
                    </a:lnTo>
                    <a:lnTo>
                      <a:pt x="8" y="592"/>
                    </a:lnTo>
                    <a:lnTo>
                      <a:pt x="24" y="514"/>
                    </a:lnTo>
                    <a:lnTo>
                      <a:pt x="49" y="434"/>
                    </a:lnTo>
                    <a:lnTo>
                      <a:pt x="85" y="356"/>
                    </a:lnTo>
                    <a:lnTo>
                      <a:pt x="130" y="277"/>
                    </a:lnTo>
                    <a:lnTo>
                      <a:pt x="183" y="199"/>
                    </a:lnTo>
                    <a:lnTo>
                      <a:pt x="224" y="152"/>
                    </a:lnTo>
                    <a:lnTo>
                      <a:pt x="266" y="113"/>
                    </a:lnTo>
                    <a:lnTo>
                      <a:pt x="308" y="80"/>
                    </a:lnTo>
                    <a:lnTo>
                      <a:pt x="351" y="56"/>
                    </a:lnTo>
                    <a:lnTo>
                      <a:pt x="391" y="36"/>
                    </a:lnTo>
                    <a:lnTo>
                      <a:pt x="428" y="21"/>
                    </a:lnTo>
                    <a:lnTo>
                      <a:pt x="461" y="12"/>
                    </a:lnTo>
                    <a:lnTo>
                      <a:pt x="488" y="5"/>
                    </a:lnTo>
                    <a:lnTo>
                      <a:pt x="510" y="2"/>
                    </a:lnTo>
                    <a:lnTo>
                      <a:pt x="523"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29" name="Freeform 24">
                <a:extLst>
                  <a:ext uri="{FF2B5EF4-FFF2-40B4-BE49-F238E27FC236}">
                    <a16:creationId xmlns:a16="http://schemas.microsoft.com/office/drawing/2014/main" id="{A9EE2F01-C74C-BE31-F8FC-49E78E9AAE11}"/>
                  </a:ext>
                </a:extLst>
              </p:cNvPr>
              <p:cNvSpPr>
                <a:spLocks/>
              </p:cNvSpPr>
              <p:nvPr/>
            </p:nvSpPr>
            <p:spPr bwMode="auto">
              <a:xfrm>
                <a:off x="4769185" y="2274096"/>
                <a:ext cx="985300" cy="832748"/>
              </a:xfrm>
              <a:custGeom>
                <a:avLst/>
                <a:gdLst/>
                <a:ahLst/>
                <a:cxnLst>
                  <a:cxn ang="0">
                    <a:pos x="691" y="0"/>
                  </a:cxn>
                  <a:cxn ang="0">
                    <a:pos x="686" y="61"/>
                  </a:cxn>
                  <a:cxn ang="0">
                    <a:pos x="675" y="123"/>
                  </a:cxn>
                  <a:cxn ang="0">
                    <a:pos x="657" y="185"/>
                  </a:cxn>
                  <a:cxn ang="0">
                    <a:pos x="631" y="248"/>
                  </a:cxn>
                  <a:cxn ang="0">
                    <a:pos x="602" y="305"/>
                  </a:cxn>
                  <a:cxn ang="0">
                    <a:pos x="569" y="356"/>
                  </a:cxn>
                  <a:cxn ang="0">
                    <a:pos x="534" y="403"/>
                  </a:cxn>
                  <a:cxn ang="0">
                    <a:pos x="495" y="446"/>
                  </a:cxn>
                  <a:cxn ang="0">
                    <a:pos x="454" y="482"/>
                  </a:cxn>
                  <a:cxn ang="0">
                    <a:pos x="410" y="511"/>
                  </a:cxn>
                  <a:cxn ang="0">
                    <a:pos x="366" y="534"/>
                  </a:cxn>
                  <a:cxn ang="0">
                    <a:pos x="323" y="550"/>
                  </a:cxn>
                  <a:cxn ang="0">
                    <a:pos x="279" y="560"/>
                  </a:cxn>
                  <a:cxn ang="0">
                    <a:pos x="235" y="562"/>
                  </a:cxn>
                  <a:cxn ang="0">
                    <a:pos x="193" y="557"/>
                  </a:cxn>
                  <a:cxn ang="0">
                    <a:pos x="152" y="542"/>
                  </a:cxn>
                  <a:cxn ang="0">
                    <a:pos x="115" y="521"/>
                  </a:cxn>
                  <a:cxn ang="0">
                    <a:pos x="83" y="491"/>
                  </a:cxn>
                  <a:cxn ang="0">
                    <a:pos x="55" y="456"/>
                  </a:cxn>
                  <a:cxn ang="0">
                    <a:pos x="32" y="416"/>
                  </a:cxn>
                  <a:cxn ang="0">
                    <a:pos x="16" y="371"/>
                  </a:cxn>
                  <a:cxn ang="0">
                    <a:pos x="5" y="322"/>
                  </a:cxn>
                  <a:cxn ang="0">
                    <a:pos x="0" y="268"/>
                  </a:cxn>
                  <a:cxn ang="0">
                    <a:pos x="0" y="213"/>
                  </a:cxn>
                  <a:cxn ang="0">
                    <a:pos x="37" y="190"/>
                  </a:cxn>
                  <a:cxn ang="0">
                    <a:pos x="78" y="172"/>
                  </a:cxn>
                  <a:cxn ang="0">
                    <a:pos x="120" y="159"/>
                  </a:cxn>
                  <a:cxn ang="0">
                    <a:pos x="164" y="154"/>
                  </a:cxn>
                  <a:cxn ang="0">
                    <a:pos x="209" y="159"/>
                  </a:cxn>
                  <a:cxn ang="0">
                    <a:pos x="255" y="172"/>
                  </a:cxn>
                  <a:cxn ang="0">
                    <a:pos x="300" y="198"/>
                  </a:cxn>
                  <a:cxn ang="0">
                    <a:pos x="347" y="226"/>
                  </a:cxn>
                  <a:cxn ang="0">
                    <a:pos x="392" y="245"/>
                  </a:cxn>
                  <a:cxn ang="0">
                    <a:pos x="435" y="255"/>
                  </a:cxn>
                  <a:cxn ang="0">
                    <a:pos x="475" y="255"/>
                  </a:cxn>
                  <a:cxn ang="0">
                    <a:pos x="513" y="245"/>
                  </a:cxn>
                  <a:cxn ang="0">
                    <a:pos x="548" y="226"/>
                  </a:cxn>
                  <a:cxn ang="0">
                    <a:pos x="581" y="199"/>
                  </a:cxn>
                  <a:cxn ang="0">
                    <a:pos x="611" y="162"/>
                  </a:cxn>
                  <a:cxn ang="0">
                    <a:pos x="639" y="116"/>
                  </a:cxn>
                  <a:cxn ang="0">
                    <a:pos x="667" y="62"/>
                  </a:cxn>
                  <a:cxn ang="0">
                    <a:pos x="691" y="0"/>
                  </a:cxn>
                </a:cxnLst>
                <a:rect l="0" t="0" r="r" b="b"/>
                <a:pathLst>
                  <a:path w="691" h="562">
                    <a:moveTo>
                      <a:pt x="691" y="0"/>
                    </a:moveTo>
                    <a:lnTo>
                      <a:pt x="686" y="61"/>
                    </a:lnTo>
                    <a:lnTo>
                      <a:pt x="675" y="123"/>
                    </a:lnTo>
                    <a:lnTo>
                      <a:pt x="657" y="185"/>
                    </a:lnTo>
                    <a:lnTo>
                      <a:pt x="631" y="248"/>
                    </a:lnTo>
                    <a:lnTo>
                      <a:pt x="602" y="305"/>
                    </a:lnTo>
                    <a:lnTo>
                      <a:pt x="569" y="356"/>
                    </a:lnTo>
                    <a:lnTo>
                      <a:pt x="534" y="403"/>
                    </a:lnTo>
                    <a:lnTo>
                      <a:pt x="495" y="446"/>
                    </a:lnTo>
                    <a:lnTo>
                      <a:pt x="454" y="482"/>
                    </a:lnTo>
                    <a:lnTo>
                      <a:pt x="410" y="511"/>
                    </a:lnTo>
                    <a:lnTo>
                      <a:pt x="366" y="534"/>
                    </a:lnTo>
                    <a:lnTo>
                      <a:pt x="323" y="550"/>
                    </a:lnTo>
                    <a:lnTo>
                      <a:pt x="279" y="560"/>
                    </a:lnTo>
                    <a:lnTo>
                      <a:pt x="235" y="562"/>
                    </a:lnTo>
                    <a:lnTo>
                      <a:pt x="193" y="557"/>
                    </a:lnTo>
                    <a:lnTo>
                      <a:pt x="152" y="542"/>
                    </a:lnTo>
                    <a:lnTo>
                      <a:pt x="115" y="521"/>
                    </a:lnTo>
                    <a:lnTo>
                      <a:pt x="83" y="491"/>
                    </a:lnTo>
                    <a:lnTo>
                      <a:pt x="55" y="456"/>
                    </a:lnTo>
                    <a:lnTo>
                      <a:pt x="32" y="416"/>
                    </a:lnTo>
                    <a:lnTo>
                      <a:pt x="16" y="371"/>
                    </a:lnTo>
                    <a:lnTo>
                      <a:pt x="5" y="322"/>
                    </a:lnTo>
                    <a:lnTo>
                      <a:pt x="0" y="268"/>
                    </a:lnTo>
                    <a:lnTo>
                      <a:pt x="0" y="213"/>
                    </a:lnTo>
                    <a:lnTo>
                      <a:pt x="37" y="190"/>
                    </a:lnTo>
                    <a:lnTo>
                      <a:pt x="78" y="172"/>
                    </a:lnTo>
                    <a:lnTo>
                      <a:pt x="120" y="159"/>
                    </a:lnTo>
                    <a:lnTo>
                      <a:pt x="164" y="154"/>
                    </a:lnTo>
                    <a:lnTo>
                      <a:pt x="209" y="159"/>
                    </a:lnTo>
                    <a:lnTo>
                      <a:pt x="255" y="172"/>
                    </a:lnTo>
                    <a:lnTo>
                      <a:pt x="300" y="198"/>
                    </a:lnTo>
                    <a:lnTo>
                      <a:pt x="347" y="226"/>
                    </a:lnTo>
                    <a:lnTo>
                      <a:pt x="392" y="245"/>
                    </a:lnTo>
                    <a:lnTo>
                      <a:pt x="435" y="255"/>
                    </a:lnTo>
                    <a:lnTo>
                      <a:pt x="475" y="255"/>
                    </a:lnTo>
                    <a:lnTo>
                      <a:pt x="513" y="245"/>
                    </a:lnTo>
                    <a:lnTo>
                      <a:pt x="548" y="226"/>
                    </a:lnTo>
                    <a:lnTo>
                      <a:pt x="581" y="199"/>
                    </a:lnTo>
                    <a:lnTo>
                      <a:pt x="611" y="162"/>
                    </a:lnTo>
                    <a:lnTo>
                      <a:pt x="639" y="116"/>
                    </a:lnTo>
                    <a:lnTo>
                      <a:pt x="667" y="62"/>
                    </a:lnTo>
                    <a:lnTo>
                      <a:pt x="691"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30" name="Group 29">
            <a:extLst>
              <a:ext uri="{FF2B5EF4-FFF2-40B4-BE49-F238E27FC236}">
                <a16:creationId xmlns:a16="http://schemas.microsoft.com/office/drawing/2014/main" id="{B592C237-9935-12D8-8F45-EFB0EB32BB29}"/>
              </a:ext>
            </a:extLst>
          </p:cNvPr>
          <p:cNvGrpSpPr/>
          <p:nvPr/>
        </p:nvGrpSpPr>
        <p:grpSpPr>
          <a:xfrm>
            <a:off x="3947858" y="2261382"/>
            <a:ext cx="429768" cy="429768"/>
            <a:chOff x="2420738" y="4461950"/>
            <a:chExt cx="921591" cy="921591"/>
          </a:xfrm>
          <a:solidFill>
            <a:srgbClr val="000000">
              <a:alpha val="25098"/>
            </a:srgbClr>
          </a:solidFill>
        </p:grpSpPr>
        <p:sp>
          <p:nvSpPr>
            <p:cNvPr id="31" name="Oval 30">
              <a:extLst>
                <a:ext uri="{FF2B5EF4-FFF2-40B4-BE49-F238E27FC236}">
                  <a16:creationId xmlns:a16="http://schemas.microsoft.com/office/drawing/2014/main" id="{DE4B4ADA-32FC-74DE-8D9D-01D1E68818E9}"/>
                </a:ext>
              </a:extLst>
            </p:cNvPr>
            <p:cNvSpPr/>
            <p:nvPr/>
          </p:nvSpPr>
          <p:spPr>
            <a:xfrm>
              <a:off x="2420738" y="4461950"/>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32" name="Group 31">
              <a:extLst>
                <a:ext uri="{FF2B5EF4-FFF2-40B4-BE49-F238E27FC236}">
                  <a16:creationId xmlns:a16="http://schemas.microsoft.com/office/drawing/2014/main" id="{A04AC5FD-068C-9492-B9AE-F65288408E99}"/>
                </a:ext>
              </a:extLst>
            </p:cNvPr>
            <p:cNvGrpSpPr/>
            <p:nvPr/>
          </p:nvGrpSpPr>
          <p:grpSpPr>
            <a:xfrm>
              <a:off x="2518647" y="4551220"/>
              <a:ext cx="746051" cy="743048"/>
              <a:chOff x="726565" y="2786910"/>
              <a:chExt cx="519255" cy="517167"/>
            </a:xfrm>
            <a:grpFill/>
          </p:grpSpPr>
          <p:sp>
            <p:nvSpPr>
              <p:cNvPr id="33" name="Freeform 17">
                <a:extLst>
                  <a:ext uri="{FF2B5EF4-FFF2-40B4-BE49-F238E27FC236}">
                    <a16:creationId xmlns:a16="http://schemas.microsoft.com/office/drawing/2014/main" id="{9A51A298-4522-7C48-5EDF-6DCD49F873E3}"/>
                  </a:ext>
                </a:extLst>
              </p:cNvPr>
              <p:cNvSpPr>
                <a:spLocks/>
              </p:cNvSpPr>
              <p:nvPr/>
            </p:nvSpPr>
            <p:spPr bwMode="auto">
              <a:xfrm>
                <a:off x="1109999" y="2841238"/>
                <a:ext cx="135821" cy="284180"/>
              </a:xfrm>
              <a:custGeom>
                <a:avLst/>
                <a:gdLst>
                  <a:gd name="T0" fmla="*/ 15 w 55"/>
                  <a:gd name="T1" fmla="*/ 0 h 115"/>
                  <a:gd name="T2" fmla="*/ 0 w 55"/>
                  <a:gd name="T3" fmla="*/ 22 h 115"/>
                  <a:gd name="T4" fmla="*/ 28 w 55"/>
                  <a:gd name="T5" fmla="*/ 82 h 115"/>
                  <a:gd name="T6" fmla="*/ 25 w 55"/>
                  <a:gd name="T7" fmla="*/ 105 h 115"/>
                  <a:gd name="T8" fmla="*/ 50 w 55"/>
                  <a:gd name="T9" fmla="*/ 115 h 115"/>
                  <a:gd name="T10" fmla="*/ 55 w 55"/>
                  <a:gd name="T11" fmla="*/ 82 h 115"/>
                  <a:gd name="T12" fmla="*/ 15 w 5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55" h="115">
                    <a:moveTo>
                      <a:pt x="15" y="0"/>
                    </a:moveTo>
                    <a:cubicBezTo>
                      <a:pt x="0" y="22"/>
                      <a:pt x="0" y="22"/>
                      <a:pt x="0" y="22"/>
                    </a:cubicBezTo>
                    <a:cubicBezTo>
                      <a:pt x="17" y="36"/>
                      <a:pt x="28" y="58"/>
                      <a:pt x="28" y="82"/>
                    </a:cubicBezTo>
                    <a:cubicBezTo>
                      <a:pt x="28" y="90"/>
                      <a:pt x="27" y="98"/>
                      <a:pt x="25" y="105"/>
                    </a:cubicBezTo>
                    <a:cubicBezTo>
                      <a:pt x="50" y="115"/>
                      <a:pt x="50" y="115"/>
                      <a:pt x="50" y="115"/>
                    </a:cubicBezTo>
                    <a:cubicBezTo>
                      <a:pt x="53" y="105"/>
                      <a:pt x="55" y="94"/>
                      <a:pt x="55" y="82"/>
                    </a:cubicBezTo>
                    <a:cubicBezTo>
                      <a:pt x="55" y="49"/>
                      <a:pt x="39" y="19"/>
                      <a:pt x="15" y="0"/>
                    </a:cubicBez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4" name="Freeform 18">
                <a:extLst>
                  <a:ext uri="{FF2B5EF4-FFF2-40B4-BE49-F238E27FC236}">
                    <a16:creationId xmlns:a16="http://schemas.microsoft.com/office/drawing/2014/main" id="{798C2B3C-766E-482F-EE02-009D2278245C}"/>
                  </a:ext>
                </a:extLst>
              </p:cNvPr>
              <p:cNvSpPr>
                <a:spLocks/>
              </p:cNvSpPr>
              <p:nvPr/>
            </p:nvSpPr>
            <p:spPr bwMode="auto">
              <a:xfrm>
                <a:off x="726565" y="2786910"/>
                <a:ext cx="494181" cy="517167"/>
              </a:xfrm>
              <a:custGeom>
                <a:avLst/>
                <a:gdLst>
                  <a:gd name="T0" fmla="*/ 176 w 200"/>
                  <a:gd name="T1" fmla="*/ 138 h 209"/>
                  <a:gd name="T2" fmla="*/ 105 w 200"/>
                  <a:gd name="T3" fmla="*/ 183 h 209"/>
                  <a:gd name="T4" fmla="*/ 27 w 200"/>
                  <a:gd name="T5" fmla="*/ 104 h 209"/>
                  <a:gd name="T6" fmla="*/ 99 w 200"/>
                  <a:gd name="T7" fmla="*/ 26 h 209"/>
                  <a:gd name="T8" fmla="*/ 99 w 200"/>
                  <a:gd name="T9" fmla="*/ 0 h 209"/>
                  <a:gd name="T10" fmla="*/ 0 w 200"/>
                  <a:gd name="T11" fmla="*/ 104 h 209"/>
                  <a:gd name="T12" fmla="*/ 105 w 200"/>
                  <a:gd name="T13" fmla="*/ 209 h 209"/>
                  <a:gd name="T14" fmla="*/ 200 w 200"/>
                  <a:gd name="T15" fmla="*/ 148 h 209"/>
                  <a:gd name="T16" fmla="*/ 176 w 200"/>
                  <a:gd name="T1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209">
                    <a:moveTo>
                      <a:pt x="176" y="138"/>
                    </a:moveTo>
                    <a:cubicBezTo>
                      <a:pt x="163" y="165"/>
                      <a:pt x="136" y="183"/>
                      <a:pt x="105" y="183"/>
                    </a:cubicBezTo>
                    <a:cubicBezTo>
                      <a:pt x="62" y="183"/>
                      <a:pt x="27" y="148"/>
                      <a:pt x="27" y="104"/>
                    </a:cubicBezTo>
                    <a:cubicBezTo>
                      <a:pt x="27" y="63"/>
                      <a:pt x="59" y="29"/>
                      <a:pt x="99" y="26"/>
                    </a:cubicBezTo>
                    <a:cubicBezTo>
                      <a:pt x="99" y="0"/>
                      <a:pt x="99" y="0"/>
                      <a:pt x="99" y="0"/>
                    </a:cubicBezTo>
                    <a:cubicBezTo>
                      <a:pt x="44" y="3"/>
                      <a:pt x="0" y="48"/>
                      <a:pt x="0" y="104"/>
                    </a:cubicBezTo>
                    <a:cubicBezTo>
                      <a:pt x="0" y="162"/>
                      <a:pt x="47" y="209"/>
                      <a:pt x="105" y="209"/>
                    </a:cubicBezTo>
                    <a:cubicBezTo>
                      <a:pt x="147" y="209"/>
                      <a:pt x="184" y="184"/>
                      <a:pt x="200" y="148"/>
                    </a:cubicBezTo>
                    <a:lnTo>
                      <a:pt x="176" y="138"/>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5" name="Freeform 19">
                <a:extLst>
                  <a:ext uri="{FF2B5EF4-FFF2-40B4-BE49-F238E27FC236}">
                    <a16:creationId xmlns:a16="http://schemas.microsoft.com/office/drawing/2014/main" id="{C7053D39-5AA6-ACC0-C2F8-226F543E399A}"/>
                  </a:ext>
                </a:extLst>
              </p:cNvPr>
              <p:cNvSpPr>
                <a:spLocks/>
              </p:cNvSpPr>
              <p:nvPr/>
            </p:nvSpPr>
            <p:spPr bwMode="auto">
              <a:xfrm>
                <a:off x="1000297" y="2786910"/>
                <a:ext cx="121195" cy="90896"/>
              </a:xfrm>
              <a:custGeom>
                <a:avLst/>
                <a:gdLst>
                  <a:gd name="T0" fmla="*/ 0 w 49"/>
                  <a:gd name="T1" fmla="*/ 0 h 37"/>
                  <a:gd name="T2" fmla="*/ 0 w 49"/>
                  <a:gd name="T3" fmla="*/ 26 h 37"/>
                  <a:gd name="T4" fmla="*/ 34 w 49"/>
                  <a:gd name="T5" fmla="*/ 37 h 37"/>
                  <a:gd name="T6" fmla="*/ 49 w 49"/>
                  <a:gd name="T7" fmla="*/ 15 h 37"/>
                  <a:gd name="T8" fmla="*/ 0 w 49"/>
                  <a:gd name="T9" fmla="*/ 0 h 37"/>
                </a:gdLst>
                <a:ahLst/>
                <a:cxnLst>
                  <a:cxn ang="0">
                    <a:pos x="T0" y="T1"/>
                  </a:cxn>
                  <a:cxn ang="0">
                    <a:pos x="T2" y="T3"/>
                  </a:cxn>
                  <a:cxn ang="0">
                    <a:pos x="T4" y="T5"/>
                  </a:cxn>
                  <a:cxn ang="0">
                    <a:pos x="T6" y="T7"/>
                  </a:cxn>
                  <a:cxn ang="0">
                    <a:pos x="T8" y="T9"/>
                  </a:cxn>
                </a:cxnLst>
                <a:rect l="0" t="0" r="r" b="b"/>
                <a:pathLst>
                  <a:path w="49" h="37">
                    <a:moveTo>
                      <a:pt x="0" y="0"/>
                    </a:moveTo>
                    <a:cubicBezTo>
                      <a:pt x="0" y="26"/>
                      <a:pt x="0" y="26"/>
                      <a:pt x="0" y="26"/>
                    </a:cubicBezTo>
                    <a:cubicBezTo>
                      <a:pt x="12" y="27"/>
                      <a:pt x="24" y="31"/>
                      <a:pt x="34" y="37"/>
                    </a:cubicBezTo>
                    <a:cubicBezTo>
                      <a:pt x="49" y="15"/>
                      <a:pt x="49" y="15"/>
                      <a:pt x="49" y="15"/>
                    </a:cubicBezTo>
                    <a:cubicBezTo>
                      <a:pt x="35" y="6"/>
                      <a:pt x="18" y="1"/>
                      <a:pt x="0" y="0"/>
                    </a:cubicBez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6" name="Freeform 20">
                <a:extLst>
                  <a:ext uri="{FF2B5EF4-FFF2-40B4-BE49-F238E27FC236}">
                    <a16:creationId xmlns:a16="http://schemas.microsoft.com/office/drawing/2014/main" id="{C6F49612-1E88-B7D8-EA13-70A1CEAAA023}"/>
                  </a:ext>
                </a:extLst>
              </p:cNvPr>
              <p:cNvSpPr>
                <a:spLocks/>
              </p:cNvSpPr>
              <p:nvPr/>
            </p:nvSpPr>
            <p:spPr bwMode="auto">
              <a:xfrm>
                <a:off x="1032685" y="2930044"/>
                <a:ext cx="57463" cy="235076"/>
              </a:xfrm>
              <a:custGeom>
                <a:avLst/>
                <a:gdLst>
                  <a:gd name="T0" fmla="*/ 23 w 23"/>
                  <a:gd name="T1" fmla="*/ 91 h 95"/>
                  <a:gd name="T2" fmla="*/ 18 w 23"/>
                  <a:gd name="T3" fmla="*/ 95 h 95"/>
                  <a:gd name="T4" fmla="*/ 5 w 23"/>
                  <a:gd name="T5" fmla="*/ 95 h 95"/>
                  <a:gd name="T6" fmla="*/ 0 w 23"/>
                  <a:gd name="T7" fmla="*/ 91 h 95"/>
                  <a:gd name="T8" fmla="*/ 0 w 23"/>
                  <a:gd name="T9" fmla="*/ 5 h 95"/>
                  <a:gd name="T10" fmla="*/ 5 w 23"/>
                  <a:gd name="T11" fmla="*/ 0 h 95"/>
                  <a:gd name="T12" fmla="*/ 18 w 23"/>
                  <a:gd name="T13" fmla="*/ 0 h 95"/>
                  <a:gd name="T14" fmla="*/ 23 w 23"/>
                  <a:gd name="T15" fmla="*/ 5 h 95"/>
                  <a:gd name="T16" fmla="*/ 23 w 23"/>
                  <a:gd name="T17"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95">
                    <a:moveTo>
                      <a:pt x="23" y="91"/>
                    </a:moveTo>
                    <a:cubicBezTo>
                      <a:pt x="23" y="93"/>
                      <a:pt x="21" y="95"/>
                      <a:pt x="18" y="95"/>
                    </a:cubicBezTo>
                    <a:cubicBezTo>
                      <a:pt x="5" y="95"/>
                      <a:pt x="5" y="95"/>
                      <a:pt x="5" y="95"/>
                    </a:cubicBezTo>
                    <a:cubicBezTo>
                      <a:pt x="2" y="95"/>
                      <a:pt x="0" y="93"/>
                      <a:pt x="0" y="91"/>
                    </a:cubicBezTo>
                    <a:cubicBezTo>
                      <a:pt x="0" y="5"/>
                      <a:pt x="0" y="5"/>
                      <a:pt x="0" y="5"/>
                    </a:cubicBezTo>
                    <a:cubicBezTo>
                      <a:pt x="0" y="2"/>
                      <a:pt x="2" y="0"/>
                      <a:pt x="5" y="0"/>
                    </a:cubicBezTo>
                    <a:cubicBezTo>
                      <a:pt x="18" y="0"/>
                      <a:pt x="18" y="0"/>
                      <a:pt x="18" y="0"/>
                    </a:cubicBezTo>
                    <a:cubicBezTo>
                      <a:pt x="21" y="0"/>
                      <a:pt x="23" y="2"/>
                      <a:pt x="23" y="5"/>
                    </a:cubicBezTo>
                    <a:lnTo>
                      <a:pt x="23" y="91"/>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7" name="Freeform 21">
                <a:extLst>
                  <a:ext uri="{FF2B5EF4-FFF2-40B4-BE49-F238E27FC236}">
                    <a16:creationId xmlns:a16="http://schemas.microsoft.com/office/drawing/2014/main" id="{6B9B1D7E-7245-3D96-2AE3-22E7BB217637}"/>
                  </a:ext>
                </a:extLst>
              </p:cNvPr>
              <p:cNvSpPr>
                <a:spLocks/>
              </p:cNvSpPr>
              <p:nvPr/>
            </p:nvSpPr>
            <p:spPr bwMode="auto">
              <a:xfrm>
                <a:off x="958506" y="2991687"/>
                <a:ext cx="54329" cy="173434"/>
              </a:xfrm>
              <a:custGeom>
                <a:avLst/>
                <a:gdLst>
                  <a:gd name="T0" fmla="*/ 22 w 22"/>
                  <a:gd name="T1" fmla="*/ 66 h 70"/>
                  <a:gd name="T2" fmla="*/ 18 w 22"/>
                  <a:gd name="T3" fmla="*/ 70 h 70"/>
                  <a:gd name="T4" fmla="*/ 4 w 22"/>
                  <a:gd name="T5" fmla="*/ 70 h 70"/>
                  <a:gd name="T6" fmla="*/ 0 w 22"/>
                  <a:gd name="T7" fmla="*/ 66 h 70"/>
                  <a:gd name="T8" fmla="*/ 0 w 22"/>
                  <a:gd name="T9" fmla="*/ 5 h 70"/>
                  <a:gd name="T10" fmla="*/ 4 w 22"/>
                  <a:gd name="T11" fmla="*/ 0 h 70"/>
                  <a:gd name="T12" fmla="*/ 18 w 22"/>
                  <a:gd name="T13" fmla="*/ 0 h 70"/>
                  <a:gd name="T14" fmla="*/ 22 w 22"/>
                  <a:gd name="T15" fmla="*/ 5 h 70"/>
                  <a:gd name="T16" fmla="*/ 22 w 22"/>
                  <a:gd name="T17"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70">
                    <a:moveTo>
                      <a:pt x="22" y="66"/>
                    </a:moveTo>
                    <a:cubicBezTo>
                      <a:pt x="22" y="68"/>
                      <a:pt x="20" y="70"/>
                      <a:pt x="18" y="70"/>
                    </a:cubicBezTo>
                    <a:cubicBezTo>
                      <a:pt x="4" y="70"/>
                      <a:pt x="4" y="70"/>
                      <a:pt x="4" y="70"/>
                    </a:cubicBezTo>
                    <a:cubicBezTo>
                      <a:pt x="2" y="70"/>
                      <a:pt x="0" y="68"/>
                      <a:pt x="0" y="66"/>
                    </a:cubicBezTo>
                    <a:cubicBezTo>
                      <a:pt x="0" y="5"/>
                      <a:pt x="0" y="5"/>
                      <a:pt x="0" y="5"/>
                    </a:cubicBezTo>
                    <a:cubicBezTo>
                      <a:pt x="0" y="2"/>
                      <a:pt x="2" y="0"/>
                      <a:pt x="4" y="0"/>
                    </a:cubicBezTo>
                    <a:cubicBezTo>
                      <a:pt x="18" y="0"/>
                      <a:pt x="18" y="0"/>
                      <a:pt x="18" y="0"/>
                    </a:cubicBezTo>
                    <a:cubicBezTo>
                      <a:pt x="20" y="0"/>
                      <a:pt x="22" y="2"/>
                      <a:pt x="22" y="5"/>
                    </a:cubicBezTo>
                    <a:lnTo>
                      <a:pt x="22" y="66"/>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sp>
            <p:nvSpPr>
              <p:cNvPr id="38" name="Freeform 22">
                <a:extLst>
                  <a:ext uri="{FF2B5EF4-FFF2-40B4-BE49-F238E27FC236}">
                    <a16:creationId xmlns:a16="http://schemas.microsoft.com/office/drawing/2014/main" id="{9B2B5585-585F-4C1C-9DCA-2BDF3FA99908}"/>
                  </a:ext>
                </a:extLst>
              </p:cNvPr>
              <p:cNvSpPr>
                <a:spLocks/>
              </p:cNvSpPr>
              <p:nvPr/>
            </p:nvSpPr>
            <p:spPr bwMode="auto">
              <a:xfrm>
                <a:off x="882237" y="3056462"/>
                <a:ext cx="56418" cy="108657"/>
              </a:xfrm>
              <a:custGeom>
                <a:avLst/>
                <a:gdLst>
                  <a:gd name="T0" fmla="*/ 23 w 23"/>
                  <a:gd name="T1" fmla="*/ 40 h 44"/>
                  <a:gd name="T2" fmla="*/ 18 w 23"/>
                  <a:gd name="T3" fmla="*/ 44 h 44"/>
                  <a:gd name="T4" fmla="*/ 5 w 23"/>
                  <a:gd name="T5" fmla="*/ 44 h 44"/>
                  <a:gd name="T6" fmla="*/ 0 w 23"/>
                  <a:gd name="T7" fmla="*/ 40 h 44"/>
                  <a:gd name="T8" fmla="*/ 0 w 23"/>
                  <a:gd name="T9" fmla="*/ 4 h 44"/>
                  <a:gd name="T10" fmla="*/ 5 w 23"/>
                  <a:gd name="T11" fmla="*/ 0 h 44"/>
                  <a:gd name="T12" fmla="*/ 18 w 23"/>
                  <a:gd name="T13" fmla="*/ 0 h 44"/>
                  <a:gd name="T14" fmla="*/ 23 w 23"/>
                  <a:gd name="T15" fmla="*/ 4 h 44"/>
                  <a:gd name="T16" fmla="*/ 23 w 23"/>
                  <a:gd name="T17" fmla="*/ 4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4">
                    <a:moveTo>
                      <a:pt x="23" y="40"/>
                    </a:moveTo>
                    <a:cubicBezTo>
                      <a:pt x="23" y="42"/>
                      <a:pt x="21" y="44"/>
                      <a:pt x="18" y="44"/>
                    </a:cubicBezTo>
                    <a:cubicBezTo>
                      <a:pt x="5" y="44"/>
                      <a:pt x="5" y="44"/>
                      <a:pt x="5" y="44"/>
                    </a:cubicBezTo>
                    <a:cubicBezTo>
                      <a:pt x="2" y="44"/>
                      <a:pt x="0" y="42"/>
                      <a:pt x="0" y="40"/>
                    </a:cubicBezTo>
                    <a:cubicBezTo>
                      <a:pt x="0" y="4"/>
                      <a:pt x="0" y="4"/>
                      <a:pt x="0" y="4"/>
                    </a:cubicBezTo>
                    <a:cubicBezTo>
                      <a:pt x="0" y="2"/>
                      <a:pt x="2" y="0"/>
                      <a:pt x="5" y="0"/>
                    </a:cubicBezTo>
                    <a:cubicBezTo>
                      <a:pt x="18" y="0"/>
                      <a:pt x="18" y="0"/>
                      <a:pt x="18" y="0"/>
                    </a:cubicBezTo>
                    <a:cubicBezTo>
                      <a:pt x="21" y="0"/>
                      <a:pt x="23" y="2"/>
                      <a:pt x="23" y="4"/>
                    </a:cubicBezTo>
                    <a:lnTo>
                      <a:pt x="23" y="40"/>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solidFill>
                    <a:schemeClr val="lt1"/>
                  </a:solidFill>
                  <a:latin typeface="+mj-lt"/>
                </a:endParaRPr>
              </a:p>
            </p:txBody>
          </p:sp>
        </p:grpSp>
      </p:grpSp>
      <p:sp>
        <p:nvSpPr>
          <p:cNvPr id="39" name="TextBox 38">
            <a:extLst>
              <a:ext uri="{FF2B5EF4-FFF2-40B4-BE49-F238E27FC236}">
                <a16:creationId xmlns:a16="http://schemas.microsoft.com/office/drawing/2014/main" id="{8AEA490F-5B7E-ACA4-0668-A51E7284DCAC}"/>
              </a:ext>
            </a:extLst>
          </p:cNvPr>
          <p:cNvSpPr txBox="1"/>
          <p:nvPr/>
        </p:nvSpPr>
        <p:spPr>
          <a:xfrm>
            <a:off x="3047979" y="1770909"/>
            <a:ext cx="873957"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VISION</a:t>
            </a:r>
          </a:p>
        </p:txBody>
      </p:sp>
      <p:sp>
        <p:nvSpPr>
          <p:cNvPr id="40" name="TextBox 39">
            <a:extLst>
              <a:ext uri="{FF2B5EF4-FFF2-40B4-BE49-F238E27FC236}">
                <a16:creationId xmlns:a16="http://schemas.microsoft.com/office/drawing/2014/main" id="{4CEAAD6D-C774-5DBF-6E0B-F961D4F7731A}"/>
              </a:ext>
            </a:extLst>
          </p:cNvPr>
          <p:cNvSpPr txBox="1"/>
          <p:nvPr/>
        </p:nvSpPr>
        <p:spPr>
          <a:xfrm>
            <a:off x="2713207" y="2317756"/>
            <a:ext cx="1208729"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STRATEGY</a:t>
            </a:r>
          </a:p>
        </p:txBody>
      </p:sp>
      <p:sp>
        <p:nvSpPr>
          <p:cNvPr id="41" name="TextBox 40">
            <a:extLst>
              <a:ext uri="{FF2B5EF4-FFF2-40B4-BE49-F238E27FC236}">
                <a16:creationId xmlns:a16="http://schemas.microsoft.com/office/drawing/2014/main" id="{2E0D73A3-A812-F4DA-20F0-62C390B93B71}"/>
              </a:ext>
            </a:extLst>
          </p:cNvPr>
          <p:cNvSpPr txBox="1"/>
          <p:nvPr/>
        </p:nvSpPr>
        <p:spPr>
          <a:xfrm>
            <a:off x="2150416" y="2879593"/>
            <a:ext cx="1763624" cy="307777"/>
          </a:xfrm>
          <a:prstGeom prst="rect">
            <a:avLst/>
          </a:prstGeom>
          <a:noFill/>
        </p:spPr>
        <p:txBody>
          <a:bodyPr wrap="none" rtlCol="0">
            <a:spAutoFit/>
          </a:bodyPr>
          <a:lstStyle/>
          <a:p>
            <a:pPr algn="r">
              <a:buClr>
                <a:schemeClr val="tx2"/>
              </a:buClr>
            </a:pPr>
            <a:r>
              <a:rPr lang="en-US" sz="1400" b="1" dirty="0">
                <a:latin typeface="BUTLER-EXTRABOLD" panose="02000503090000020003" pitchFamily="2" charset="77"/>
              </a:rPr>
              <a:t>OPPORTUNITIES</a:t>
            </a:r>
          </a:p>
        </p:txBody>
      </p:sp>
      <p:sp>
        <p:nvSpPr>
          <p:cNvPr id="42" name="TextBox 41">
            <a:extLst>
              <a:ext uri="{FF2B5EF4-FFF2-40B4-BE49-F238E27FC236}">
                <a16:creationId xmlns:a16="http://schemas.microsoft.com/office/drawing/2014/main" id="{FED0349A-3B74-B7FA-5F24-173438A807D6}"/>
              </a:ext>
            </a:extLst>
          </p:cNvPr>
          <p:cNvSpPr txBox="1"/>
          <p:nvPr/>
        </p:nvSpPr>
        <p:spPr>
          <a:xfrm>
            <a:off x="2296289" y="4028968"/>
            <a:ext cx="1592104"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EXPERIMENTS</a:t>
            </a:r>
          </a:p>
        </p:txBody>
      </p:sp>
      <p:sp>
        <p:nvSpPr>
          <p:cNvPr id="43" name="TextBox 42">
            <a:extLst>
              <a:ext uri="{FF2B5EF4-FFF2-40B4-BE49-F238E27FC236}">
                <a16:creationId xmlns:a16="http://schemas.microsoft.com/office/drawing/2014/main" id="{A4DCD5B0-7081-277E-F557-046C5AFABE7E}"/>
              </a:ext>
            </a:extLst>
          </p:cNvPr>
          <p:cNvSpPr txBox="1"/>
          <p:nvPr/>
        </p:nvSpPr>
        <p:spPr>
          <a:xfrm>
            <a:off x="2618493" y="3465556"/>
            <a:ext cx="1295547" cy="307777"/>
          </a:xfrm>
          <a:prstGeom prst="rect">
            <a:avLst/>
          </a:prstGeom>
          <a:noFill/>
        </p:spPr>
        <p:txBody>
          <a:bodyPr wrap="none" rtlCol="0">
            <a:spAutoFit/>
          </a:bodyPr>
          <a:lstStyle/>
          <a:p>
            <a:pPr algn="r">
              <a:buClr>
                <a:schemeClr val="tx2"/>
              </a:buClr>
            </a:pPr>
            <a:r>
              <a:rPr lang="en-US" sz="1400" b="1" dirty="0">
                <a:latin typeface="BUTLER-EXTRABOLD" panose="02000503090000020003" pitchFamily="2" charset="77"/>
              </a:rPr>
              <a:t>SOLUTIONS</a:t>
            </a:r>
          </a:p>
        </p:txBody>
      </p:sp>
      <p:sp>
        <p:nvSpPr>
          <p:cNvPr id="44" name="TextBox 43">
            <a:extLst>
              <a:ext uri="{FF2B5EF4-FFF2-40B4-BE49-F238E27FC236}">
                <a16:creationId xmlns:a16="http://schemas.microsoft.com/office/drawing/2014/main" id="{9EB0F70A-63ED-2643-C358-1AF24141FD90}"/>
              </a:ext>
            </a:extLst>
          </p:cNvPr>
          <p:cNvSpPr txBox="1"/>
          <p:nvPr/>
        </p:nvSpPr>
        <p:spPr>
          <a:xfrm>
            <a:off x="2746991" y="4607354"/>
            <a:ext cx="1167051" cy="307777"/>
          </a:xfrm>
          <a:prstGeom prst="rect">
            <a:avLst/>
          </a:prstGeom>
          <a:noFill/>
        </p:spPr>
        <p:txBody>
          <a:bodyPr wrap="none" rtlCol="0">
            <a:spAutoFit/>
          </a:bodyPr>
          <a:lstStyle/>
          <a:p>
            <a:pPr algn="r">
              <a:buClr>
                <a:schemeClr val="tx2"/>
              </a:buClr>
            </a:pPr>
            <a:r>
              <a:rPr lang="en-US" sz="1400" b="1" dirty="0">
                <a:solidFill>
                  <a:srgbClr val="837269"/>
                </a:solidFill>
                <a:latin typeface="BUTLER-EXTRABOLD" panose="02000503090000020003" pitchFamily="2" charset="77"/>
              </a:rPr>
              <a:t>DELIVERY</a:t>
            </a:r>
          </a:p>
        </p:txBody>
      </p:sp>
      <p:grpSp>
        <p:nvGrpSpPr>
          <p:cNvPr id="45" name="Group 44">
            <a:extLst>
              <a:ext uri="{FF2B5EF4-FFF2-40B4-BE49-F238E27FC236}">
                <a16:creationId xmlns:a16="http://schemas.microsoft.com/office/drawing/2014/main" id="{5B9B29F9-8202-C157-423A-01027FF47DFA}"/>
              </a:ext>
            </a:extLst>
          </p:cNvPr>
          <p:cNvGrpSpPr/>
          <p:nvPr/>
        </p:nvGrpSpPr>
        <p:grpSpPr>
          <a:xfrm>
            <a:off x="3947858" y="2826913"/>
            <a:ext cx="429768" cy="429768"/>
            <a:chOff x="10984545" y="3386354"/>
            <a:chExt cx="921591" cy="921591"/>
          </a:xfrm>
        </p:grpSpPr>
        <p:sp>
          <p:nvSpPr>
            <p:cNvPr id="46" name="Oval 45">
              <a:extLst>
                <a:ext uri="{FF2B5EF4-FFF2-40B4-BE49-F238E27FC236}">
                  <a16:creationId xmlns:a16="http://schemas.microsoft.com/office/drawing/2014/main" id="{C4BBB615-6AAA-CE0F-043F-DA477DD94810}"/>
                </a:ext>
              </a:extLst>
            </p:cNvPr>
            <p:cNvSpPr/>
            <p:nvPr/>
          </p:nvSpPr>
          <p:spPr>
            <a:xfrm>
              <a:off x="10984545" y="3386354"/>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47" name="Group 46">
              <a:extLst>
                <a:ext uri="{FF2B5EF4-FFF2-40B4-BE49-F238E27FC236}">
                  <a16:creationId xmlns:a16="http://schemas.microsoft.com/office/drawing/2014/main" id="{AEF80F80-7B3E-DEBC-B0A0-9D5CFF5A6D26}"/>
                </a:ext>
              </a:extLst>
            </p:cNvPr>
            <p:cNvGrpSpPr/>
            <p:nvPr/>
          </p:nvGrpSpPr>
          <p:grpSpPr>
            <a:xfrm>
              <a:off x="10987869" y="3531607"/>
              <a:ext cx="914942" cy="601181"/>
              <a:chOff x="169863" y="1258888"/>
              <a:chExt cx="6726238" cy="4419600"/>
            </a:xfrm>
            <a:solidFill>
              <a:schemeClr val="tx2"/>
            </a:solidFill>
          </p:grpSpPr>
          <p:sp>
            <p:nvSpPr>
              <p:cNvPr id="48" name="Freeform 9">
                <a:extLst>
                  <a:ext uri="{FF2B5EF4-FFF2-40B4-BE49-F238E27FC236}">
                    <a16:creationId xmlns:a16="http://schemas.microsoft.com/office/drawing/2014/main" id="{552958AC-3D25-1D13-3E3D-811C4068550F}"/>
                  </a:ext>
                </a:extLst>
              </p:cNvPr>
              <p:cNvSpPr>
                <a:spLocks/>
              </p:cNvSpPr>
              <p:nvPr/>
            </p:nvSpPr>
            <p:spPr bwMode="auto">
              <a:xfrm>
                <a:off x="169863" y="2882900"/>
                <a:ext cx="3533775" cy="2795588"/>
              </a:xfrm>
              <a:custGeom>
                <a:avLst/>
                <a:gdLst/>
                <a:ahLst/>
                <a:cxnLst>
                  <a:cxn ang="0">
                    <a:pos x="1018" y="0"/>
                  </a:cxn>
                  <a:cxn ang="0">
                    <a:pos x="1018" y="393"/>
                  </a:cxn>
                  <a:cxn ang="0">
                    <a:pos x="1135" y="397"/>
                  </a:cxn>
                  <a:cxn ang="0">
                    <a:pos x="1246" y="409"/>
                  </a:cxn>
                  <a:cxn ang="0">
                    <a:pos x="1348" y="431"/>
                  </a:cxn>
                  <a:cxn ang="0">
                    <a:pos x="1443" y="461"/>
                  </a:cxn>
                  <a:cxn ang="0">
                    <a:pos x="1529" y="497"/>
                  </a:cxn>
                  <a:cxn ang="0">
                    <a:pos x="1610" y="540"/>
                  </a:cxn>
                  <a:cxn ang="0">
                    <a:pos x="1685" y="590"/>
                  </a:cxn>
                  <a:cxn ang="0">
                    <a:pos x="1753" y="645"/>
                  </a:cxn>
                  <a:cxn ang="0">
                    <a:pos x="1816" y="701"/>
                  </a:cxn>
                  <a:cxn ang="0">
                    <a:pos x="1873" y="765"/>
                  </a:cxn>
                  <a:cxn ang="0">
                    <a:pos x="1923" y="831"/>
                  </a:cxn>
                  <a:cxn ang="0">
                    <a:pos x="1968" y="899"/>
                  </a:cxn>
                  <a:cxn ang="0">
                    <a:pos x="2011" y="967"/>
                  </a:cxn>
                  <a:cxn ang="0">
                    <a:pos x="2047" y="1037"/>
                  </a:cxn>
                  <a:cxn ang="0">
                    <a:pos x="2079" y="1110"/>
                  </a:cxn>
                  <a:cxn ang="0">
                    <a:pos x="2106" y="1180"/>
                  </a:cxn>
                  <a:cxn ang="0">
                    <a:pos x="2131" y="1248"/>
                  </a:cxn>
                  <a:cxn ang="0">
                    <a:pos x="2151" y="1316"/>
                  </a:cxn>
                  <a:cxn ang="0">
                    <a:pos x="2169" y="1382"/>
                  </a:cxn>
                  <a:cxn ang="0">
                    <a:pos x="2183" y="1446"/>
                  </a:cxn>
                  <a:cxn ang="0">
                    <a:pos x="2194" y="1505"/>
                  </a:cxn>
                  <a:cxn ang="0">
                    <a:pos x="2205" y="1559"/>
                  </a:cxn>
                  <a:cxn ang="0">
                    <a:pos x="2212" y="1609"/>
                  </a:cxn>
                  <a:cxn ang="0">
                    <a:pos x="2217" y="1652"/>
                  </a:cxn>
                  <a:cxn ang="0">
                    <a:pos x="2221" y="1691"/>
                  </a:cxn>
                  <a:cxn ang="0">
                    <a:pos x="2223" y="1720"/>
                  </a:cxn>
                  <a:cxn ang="0">
                    <a:pos x="2226" y="1743"/>
                  </a:cxn>
                  <a:cxn ang="0">
                    <a:pos x="2226" y="1761"/>
                  </a:cxn>
                  <a:cxn ang="0">
                    <a:pos x="1699" y="1761"/>
                  </a:cxn>
                  <a:cxn ang="0">
                    <a:pos x="1701" y="1659"/>
                  </a:cxn>
                  <a:cxn ang="0">
                    <a:pos x="1696" y="1564"/>
                  </a:cxn>
                  <a:cxn ang="0">
                    <a:pos x="1683" y="1478"/>
                  </a:cxn>
                  <a:cxn ang="0">
                    <a:pos x="1665" y="1400"/>
                  </a:cxn>
                  <a:cxn ang="0">
                    <a:pos x="1642" y="1328"/>
                  </a:cxn>
                  <a:cxn ang="0">
                    <a:pos x="1613" y="1264"/>
                  </a:cxn>
                  <a:cxn ang="0">
                    <a:pos x="1581" y="1205"/>
                  </a:cxn>
                  <a:cxn ang="0">
                    <a:pos x="1545" y="1155"/>
                  </a:cxn>
                  <a:cxn ang="0">
                    <a:pos x="1504" y="1110"/>
                  </a:cxn>
                  <a:cxn ang="0">
                    <a:pos x="1463" y="1069"/>
                  </a:cxn>
                  <a:cxn ang="0">
                    <a:pos x="1420" y="1033"/>
                  </a:cxn>
                  <a:cxn ang="0">
                    <a:pos x="1378" y="1003"/>
                  </a:cxn>
                  <a:cxn ang="0">
                    <a:pos x="1332" y="978"/>
                  </a:cxn>
                  <a:cxn ang="0">
                    <a:pos x="1289" y="956"/>
                  </a:cxn>
                  <a:cxn ang="0">
                    <a:pos x="1246" y="937"/>
                  </a:cxn>
                  <a:cxn ang="0">
                    <a:pos x="1206" y="924"/>
                  </a:cxn>
                  <a:cxn ang="0">
                    <a:pos x="1167" y="913"/>
                  </a:cxn>
                  <a:cxn ang="0">
                    <a:pos x="1131" y="903"/>
                  </a:cxn>
                  <a:cxn ang="0">
                    <a:pos x="1099" y="897"/>
                  </a:cxn>
                  <a:cxn ang="0">
                    <a:pos x="1072" y="892"/>
                  </a:cxn>
                  <a:cxn ang="0">
                    <a:pos x="1050" y="890"/>
                  </a:cxn>
                  <a:cxn ang="0">
                    <a:pos x="1031" y="888"/>
                  </a:cxn>
                  <a:cxn ang="0">
                    <a:pos x="1018" y="888"/>
                  </a:cxn>
                  <a:cxn ang="0">
                    <a:pos x="1018" y="1271"/>
                  </a:cxn>
                  <a:cxn ang="0">
                    <a:pos x="0" y="636"/>
                  </a:cxn>
                  <a:cxn ang="0">
                    <a:pos x="1018" y="0"/>
                  </a:cxn>
                </a:cxnLst>
                <a:rect l="0" t="0" r="r" b="b"/>
                <a:pathLst>
                  <a:path w="2226" h="1761">
                    <a:moveTo>
                      <a:pt x="1018" y="0"/>
                    </a:moveTo>
                    <a:lnTo>
                      <a:pt x="1018" y="393"/>
                    </a:lnTo>
                    <a:lnTo>
                      <a:pt x="1135" y="397"/>
                    </a:lnTo>
                    <a:lnTo>
                      <a:pt x="1246" y="409"/>
                    </a:lnTo>
                    <a:lnTo>
                      <a:pt x="1348" y="431"/>
                    </a:lnTo>
                    <a:lnTo>
                      <a:pt x="1443" y="461"/>
                    </a:lnTo>
                    <a:lnTo>
                      <a:pt x="1529" y="497"/>
                    </a:lnTo>
                    <a:lnTo>
                      <a:pt x="1610" y="540"/>
                    </a:lnTo>
                    <a:lnTo>
                      <a:pt x="1685" y="590"/>
                    </a:lnTo>
                    <a:lnTo>
                      <a:pt x="1753" y="645"/>
                    </a:lnTo>
                    <a:lnTo>
                      <a:pt x="1816" y="701"/>
                    </a:lnTo>
                    <a:lnTo>
                      <a:pt x="1873" y="765"/>
                    </a:lnTo>
                    <a:lnTo>
                      <a:pt x="1923" y="831"/>
                    </a:lnTo>
                    <a:lnTo>
                      <a:pt x="1968" y="899"/>
                    </a:lnTo>
                    <a:lnTo>
                      <a:pt x="2011" y="967"/>
                    </a:lnTo>
                    <a:lnTo>
                      <a:pt x="2047" y="1037"/>
                    </a:lnTo>
                    <a:lnTo>
                      <a:pt x="2079" y="1110"/>
                    </a:lnTo>
                    <a:lnTo>
                      <a:pt x="2106" y="1180"/>
                    </a:lnTo>
                    <a:lnTo>
                      <a:pt x="2131" y="1248"/>
                    </a:lnTo>
                    <a:lnTo>
                      <a:pt x="2151" y="1316"/>
                    </a:lnTo>
                    <a:lnTo>
                      <a:pt x="2169" y="1382"/>
                    </a:lnTo>
                    <a:lnTo>
                      <a:pt x="2183" y="1446"/>
                    </a:lnTo>
                    <a:lnTo>
                      <a:pt x="2194" y="1505"/>
                    </a:lnTo>
                    <a:lnTo>
                      <a:pt x="2205" y="1559"/>
                    </a:lnTo>
                    <a:lnTo>
                      <a:pt x="2212" y="1609"/>
                    </a:lnTo>
                    <a:lnTo>
                      <a:pt x="2217" y="1652"/>
                    </a:lnTo>
                    <a:lnTo>
                      <a:pt x="2221" y="1691"/>
                    </a:lnTo>
                    <a:lnTo>
                      <a:pt x="2223" y="1720"/>
                    </a:lnTo>
                    <a:lnTo>
                      <a:pt x="2226" y="1743"/>
                    </a:lnTo>
                    <a:lnTo>
                      <a:pt x="2226" y="1761"/>
                    </a:lnTo>
                    <a:lnTo>
                      <a:pt x="1699" y="1761"/>
                    </a:lnTo>
                    <a:lnTo>
                      <a:pt x="1701" y="1659"/>
                    </a:lnTo>
                    <a:lnTo>
                      <a:pt x="1696" y="1564"/>
                    </a:lnTo>
                    <a:lnTo>
                      <a:pt x="1683" y="1478"/>
                    </a:lnTo>
                    <a:lnTo>
                      <a:pt x="1665" y="1400"/>
                    </a:lnTo>
                    <a:lnTo>
                      <a:pt x="1642" y="1328"/>
                    </a:lnTo>
                    <a:lnTo>
                      <a:pt x="1613" y="1264"/>
                    </a:lnTo>
                    <a:lnTo>
                      <a:pt x="1581" y="1205"/>
                    </a:lnTo>
                    <a:lnTo>
                      <a:pt x="1545" y="1155"/>
                    </a:lnTo>
                    <a:lnTo>
                      <a:pt x="1504" y="1110"/>
                    </a:lnTo>
                    <a:lnTo>
                      <a:pt x="1463" y="1069"/>
                    </a:lnTo>
                    <a:lnTo>
                      <a:pt x="1420" y="1033"/>
                    </a:lnTo>
                    <a:lnTo>
                      <a:pt x="1378" y="1003"/>
                    </a:lnTo>
                    <a:lnTo>
                      <a:pt x="1332" y="978"/>
                    </a:lnTo>
                    <a:lnTo>
                      <a:pt x="1289" y="956"/>
                    </a:lnTo>
                    <a:lnTo>
                      <a:pt x="1246" y="937"/>
                    </a:lnTo>
                    <a:lnTo>
                      <a:pt x="1206" y="924"/>
                    </a:lnTo>
                    <a:lnTo>
                      <a:pt x="1167" y="913"/>
                    </a:lnTo>
                    <a:lnTo>
                      <a:pt x="1131" y="903"/>
                    </a:lnTo>
                    <a:lnTo>
                      <a:pt x="1099" y="897"/>
                    </a:lnTo>
                    <a:lnTo>
                      <a:pt x="1072" y="892"/>
                    </a:lnTo>
                    <a:lnTo>
                      <a:pt x="1050" y="890"/>
                    </a:lnTo>
                    <a:lnTo>
                      <a:pt x="1031" y="888"/>
                    </a:lnTo>
                    <a:lnTo>
                      <a:pt x="1018" y="888"/>
                    </a:lnTo>
                    <a:lnTo>
                      <a:pt x="1018" y="1271"/>
                    </a:lnTo>
                    <a:lnTo>
                      <a:pt x="0" y="636"/>
                    </a:lnTo>
                    <a:lnTo>
                      <a:pt x="1018" y="0"/>
                    </a:lnTo>
                    <a:close/>
                  </a:path>
                </a:pathLst>
              </a:custGeom>
              <a:solidFill>
                <a:srgbClr val="8AAA79"/>
              </a:solidFill>
              <a:ln w="19050">
                <a:solidFill>
                  <a:srgbClr val="01598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49" name="Freeform 10">
                <a:extLst>
                  <a:ext uri="{FF2B5EF4-FFF2-40B4-BE49-F238E27FC236}">
                    <a16:creationId xmlns:a16="http://schemas.microsoft.com/office/drawing/2014/main" id="{BAD547D7-2ED3-96D5-26CE-D50154A21787}"/>
                  </a:ext>
                </a:extLst>
              </p:cNvPr>
              <p:cNvSpPr>
                <a:spLocks/>
              </p:cNvSpPr>
              <p:nvPr/>
            </p:nvSpPr>
            <p:spPr bwMode="auto">
              <a:xfrm>
                <a:off x="3362326" y="2882900"/>
                <a:ext cx="3533775" cy="2795588"/>
              </a:xfrm>
              <a:custGeom>
                <a:avLst/>
                <a:gdLst/>
                <a:ahLst/>
                <a:cxnLst>
                  <a:cxn ang="0">
                    <a:pos x="1208" y="0"/>
                  </a:cxn>
                  <a:cxn ang="0">
                    <a:pos x="2226" y="636"/>
                  </a:cxn>
                  <a:cxn ang="0">
                    <a:pos x="1208" y="1271"/>
                  </a:cxn>
                  <a:cxn ang="0">
                    <a:pos x="1208" y="888"/>
                  </a:cxn>
                  <a:cxn ang="0">
                    <a:pos x="1194" y="888"/>
                  </a:cxn>
                  <a:cxn ang="0">
                    <a:pos x="1176" y="890"/>
                  </a:cxn>
                  <a:cxn ang="0">
                    <a:pos x="1153" y="892"/>
                  </a:cxn>
                  <a:cxn ang="0">
                    <a:pos x="1126" y="897"/>
                  </a:cxn>
                  <a:cxn ang="0">
                    <a:pos x="1095" y="903"/>
                  </a:cxn>
                  <a:cxn ang="0">
                    <a:pos x="1058" y="913"/>
                  </a:cxn>
                  <a:cxn ang="0">
                    <a:pos x="1020" y="924"/>
                  </a:cxn>
                  <a:cxn ang="0">
                    <a:pos x="979" y="937"/>
                  </a:cxn>
                  <a:cxn ang="0">
                    <a:pos x="936" y="956"/>
                  </a:cxn>
                  <a:cxn ang="0">
                    <a:pos x="893" y="978"/>
                  </a:cxn>
                  <a:cxn ang="0">
                    <a:pos x="850" y="1003"/>
                  </a:cxn>
                  <a:cxn ang="0">
                    <a:pos x="805" y="1033"/>
                  </a:cxn>
                  <a:cxn ang="0">
                    <a:pos x="762" y="1069"/>
                  </a:cxn>
                  <a:cxn ang="0">
                    <a:pos x="721" y="1110"/>
                  </a:cxn>
                  <a:cxn ang="0">
                    <a:pos x="683" y="1155"/>
                  </a:cxn>
                  <a:cxn ang="0">
                    <a:pos x="647" y="1205"/>
                  </a:cxn>
                  <a:cxn ang="0">
                    <a:pos x="613" y="1264"/>
                  </a:cxn>
                  <a:cxn ang="0">
                    <a:pos x="586" y="1328"/>
                  </a:cxn>
                  <a:cxn ang="0">
                    <a:pos x="561" y="1400"/>
                  </a:cxn>
                  <a:cxn ang="0">
                    <a:pos x="543" y="1478"/>
                  </a:cxn>
                  <a:cxn ang="0">
                    <a:pos x="531" y="1564"/>
                  </a:cxn>
                  <a:cxn ang="0">
                    <a:pos x="525" y="1659"/>
                  </a:cxn>
                  <a:cxn ang="0">
                    <a:pos x="527" y="1761"/>
                  </a:cxn>
                  <a:cxn ang="0">
                    <a:pos x="0" y="1761"/>
                  </a:cxn>
                  <a:cxn ang="0">
                    <a:pos x="0" y="1743"/>
                  </a:cxn>
                  <a:cxn ang="0">
                    <a:pos x="2" y="1720"/>
                  </a:cxn>
                  <a:cxn ang="0">
                    <a:pos x="4" y="1691"/>
                  </a:cxn>
                  <a:cxn ang="0">
                    <a:pos x="9" y="1652"/>
                  </a:cxn>
                  <a:cxn ang="0">
                    <a:pos x="13" y="1609"/>
                  </a:cxn>
                  <a:cxn ang="0">
                    <a:pos x="20" y="1559"/>
                  </a:cxn>
                  <a:cxn ang="0">
                    <a:pos x="32" y="1505"/>
                  </a:cxn>
                  <a:cxn ang="0">
                    <a:pos x="43" y="1446"/>
                  </a:cxn>
                  <a:cxn ang="0">
                    <a:pos x="56" y="1382"/>
                  </a:cxn>
                  <a:cxn ang="0">
                    <a:pos x="74" y="1316"/>
                  </a:cxn>
                  <a:cxn ang="0">
                    <a:pos x="95" y="1248"/>
                  </a:cxn>
                  <a:cxn ang="0">
                    <a:pos x="120" y="1180"/>
                  </a:cxn>
                  <a:cxn ang="0">
                    <a:pos x="147" y="1110"/>
                  </a:cxn>
                  <a:cxn ang="0">
                    <a:pos x="179" y="1037"/>
                  </a:cxn>
                  <a:cxn ang="0">
                    <a:pos x="215" y="967"/>
                  </a:cxn>
                  <a:cxn ang="0">
                    <a:pos x="258" y="899"/>
                  </a:cxn>
                  <a:cxn ang="0">
                    <a:pos x="303" y="831"/>
                  </a:cxn>
                  <a:cxn ang="0">
                    <a:pos x="353" y="765"/>
                  </a:cxn>
                  <a:cxn ang="0">
                    <a:pos x="409" y="701"/>
                  </a:cxn>
                  <a:cxn ang="0">
                    <a:pos x="473" y="645"/>
                  </a:cxn>
                  <a:cxn ang="0">
                    <a:pos x="540" y="590"/>
                  </a:cxn>
                  <a:cxn ang="0">
                    <a:pos x="615" y="540"/>
                  </a:cxn>
                  <a:cxn ang="0">
                    <a:pos x="696" y="497"/>
                  </a:cxn>
                  <a:cxn ang="0">
                    <a:pos x="782" y="461"/>
                  </a:cxn>
                  <a:cxn ang="0">
                    <a:pos x="877" y="431"/>
                  </a:cxn>
                  <a:cxn ang="0">
                    <a:pos x="979" y="409"/>
                  </a:cxn>
                  <a:cxn ang="0">
                    <a:pos x="1090" y="397"/>
                  </a:cxn>
                  <a:cxn ang="0">
                    <a:pos x="1208" y="393"/>
                  </a:cxn>
                  <a:cxn ang="0">
                    <a:pos x="1208" y="0"/>
                  </a:cxn>
                </a:cxnLst>
                <a:rect l="0" t="0" r="r" b="b"/>
                <a:pathLst>
                  <a:path w="2226" h="1761">
                    <a:moveTo>
                      <a:pt x="1208" y="0"/>
                    </a:moveTo>
                    <a:lnTo>
                      <a:pt x="2226" y="636"/>
                    </a:lnTo>
                    <a:lnTo>
                      <a:pt x="1208" y="1271"/>
                    </a:lnTo>
                    <a:lnTo>
                      <a:pt x="1208" y="888"/>
                    </a:lnTo>
                    <a:lnTo>
                      <a:pt x="1194" y="888"/>
                    </a:lnTo>
                    <a:lnTo>
                      <a:pt x="1176" y="890"/>
                    </a:lnTo>
                    <a:lnTo>
                      <a:pt x="1153" y="892"/>
                    </a:lnTo>
                    <a:lnTo>
                      <a:pt x="1126" y="897"/>
                    </a:lnTo>
                    <a:lnTo>
                      <a:pt x="1095" y="903"/>
                    </a:lnTo>
                    <a:lnTo>
                      <a:pt x="1058" y="913"/>
                    </a:lnTo>
                    <a:lnTo>
                      <a:pt x="1020" y="924"/>
                    </a:lnTo>
                    <a:lnTo>
                      <a:pt x="979" y="937"/>
                    </a:lnTo>
                    <a:lnTo>
                      <a:pt x="936" y="956"/>
                    </a:lnTo>
                    <a:lnTo>
                      <a:pt x="893" y="978"/>
                    </a:lnTo>
                    <a:lnTo>
                      <a:pt x="850" y="1003"/>
                    </a:lnTo>
                    <a:lnTo>
                      <a:pt x="805" y="1033"/>
                    </a:lnTo>
                    <a:lnTo>
                      <a:pt x="762" y="1069"/>
                    </a:lnTo>
                    <a:lnTo>
                      <a:pt x="721" y="1110"/>
                    </a:lnTo>
                    <a:lnTo>
                      <a:pt x="683" y="1155"/>
                    </a:lnTo>
                    <a:lnTo>
                      <a:pt x="647" y="1205"/>
                    </a:lnTo>
                    <a:lnTo>
                      <a:pt x="613" y="1264"/>
                    </a:lnTo>
                    <a:lnTo>
                      <a:pt x="586" y="1328"/>
                    </a:lnTo>
                    <a:lnTo>
                      <a:pt x="561" y="1400"/>
                    </a:lnTo>
                    <a:lnTo>
                      <a:pt x="543" y="1478"/>
                    </a:lnTo>
                    <a:lnTo>
                      <a:pt x="531" y="1564"/>
                    </a:lnTo>
                    <a:lnTo>
                      <a:pt x="525" y="1659"/>
                    </a:lnTo>
                    <a:lnTo>
                      <a:pt x="527" y="1761"/>
                    </a:lnTo>
                    <a:lnTo>
                      <a:pt x="0" y="1761"/>
                    </a:lnTo>
                    <a:lnTo>
                      <a:pt x="0" y="1743"/>
                    </a:lnTo>
                    <a:lnTo>
                      <a:pt x="2" y="1720"/>
                    </a:lnTo>
                    <a:lnTo>
                      <a:pt x="4" y="1691"/>
                    </a:lnTo>
                    <a:lnTo>
                      <a:pt x="9" y="1652"/>
                    </a:lnTo>
                    <a:lnTo>
                      <a:pt x="13" y="1609"/>
                    </a:lnTo>
                    <a:lnTo>
                      <a:pt x="20" y="1559"/>
                    </a:lnTo>
                    <a:lnTo>
                      <a:pt x="32" y="1505"/>
                    </a:lnTo>
                    <a:lnTo>
                      <a:pt x="43" y="1446"/>
                    </a:lnTo>
                    <a:lnTo>
                      <a:pt x="56" y="1382"/>
                    </a:lnTo>
                    <a:lnTo>
                      <a:pt x="74" y="1316"/>
                    </a:lnTo>
                    <a:lnTo>
                      <a:pt x="95" y="1248"/>
                    </a:lnTo>
                    <a:lnTo>
                      <a:pt x="120" y="1180"/>
                    </a:lnTo>
                    <a:lnTo>
                      <a:pt x="147" y="1110"/>
                    </a:lnTo>
                    <a:lnTo>
                      <a:pt x="179" y="1037"/>
                    </a:lnTo>
                    <a:lnTo>
                      <a:pt x="215" y="967"/>
                    </a:lnTo>
                    <a:lnTo>
                      <a:pt x="258" y="899"/>
                    </a:lnTo>
                    <a:lnTo>
                      <a:pt x="303" y="831"/>
                    </a:lnTo>
                    <a:lnTo>
                      <a:pt x="353" y="765"/>
                    </a:lnTo>
                    <a:lnTo>
                      <a:pt x="409" y="701"/>
                    </a:lnTo>
                    <a:lnTo>
                      <a:pt x="473" y="645"/>
                    </a:lnTo>
                    <a:lnTo>
                      <a:pt x="540" y="590"/>
                    </a:lnTo>
                    <a:lnTo>
                      <a:pt x="615" y="540"/>
                    </a:lnTo>
                    <a:lnTo>
                      <a:pt x="696" y="497"/>
                    </a:lnTo>
                    <a:lnTo>
                      <a:pt x="782" y="461"/>
                    </a:lnTo>
                    <a:lnTo>
                      <a:pt x="877" y="431"/>
                    </a:lnTo>
                    <a:lnTo>
                      <a:pt x="979" y="409"/>
                    </a:lnTo>
                    <a:lnTo>
                      <a:pt x="1090" y="397"/>
                    </a:lnTo>
                    <a:lnTo>
                      <a:pt x="1208" y="393"/>
                    </a:lnTo>
                    <a:lnTo>
                      <a:pt x="1208" y="0"/>
                    </a:lnTo>
                    <a:close/>
                  </a:path>
                </a:pathLst>
              </a:custGeom>
              <a:solidFill>
                <a:srgbClr val="8AAA79"/>
              </a:solidFill>
              <a:ln w="19050">
                <a:solidFill>
                  <a:srgbClr val="01598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0" name="Freeform 11">
                <a:extLst>
                  <a:ext uri="{FF2B5EF4-FFF2-40B4-BE49-F238E27FC236}">
                    <a16:creationId xmlns:a16="http://schemas.microsoft.com/office/drawing/2014/main" id="{171F1305-464E-125E-C3F9-C42DBB79991E}"/>
                  </a:ext>
                </a:extLst>
              </p:cNvPr>
              <p:cNvSpPr>
                <a:spLocks/>
              </p:cNvSpPr>
              <p:nvPr/>
            </p:nvSpPr>
            <p:spPr bwMode="auto">
              <a:xfrm>
                <a:off x="2551113" y="1258888"/>
                <a:ext cx="2009775" cy="4419600"/>
              </a:xfrm>
              <a:custGeom>
                <a:avLst/>
                <a:gdLst/>
                <a:ahLst/>
                <a:cxnLst>
                  <a:cxn ang="0">
                    <a:pos x="633" y="0"/>
                  </a:cxn>
                  <a:cxn ang="0">
                    <a:pos x="950" y="510"/>
                  </a:cxn>
                  <a:cxn ang="0">
                    <a:pos x="1266" y="1023"/>
                  </a:cxn>
                  <a:cxn ang="0">
                    <a:pos x="918" y="1023"/>
                  </a:cxn>
                  <a:cxn ang="0">
                    <a:pos x="918" y="2784"/>
                  </a:cxn>
                  <a:cxn ang="0">
                    <a:pos x="321" y="2784"/>
                  </a:cxn>
                  <a:cxn ang="0">
                    <a:pos x="321" y="1023"/>
                  </a:cxn>
                  <a:cxn ang="0">
                    <a:pos x="0" y="1023"/>
                  </a:cxn>
                  <a:cxn ang="0">
                    <a:pos x="316" y="510"/>
                  </a:cxn>
                  <a:cxn ang="0">
                    <a:pos x="633" y="0"/>
                  </a:cxn>
                </a:cxnLst>
                <a:rect l="0" t="0" r="r" b="b"/>
                <a:pathLst>
                  <a:path w="1266" h="2784">
                    <a:moveTo>
                      <a:pt x="633" y="0"/>
                    </a:moveTo>
                    <a:lnTo>
                      <a:pt x="950" y="510"/>
                    </a:lnTo>
                    <a:lnTo>
                      <a:pt x="1266" y="1023"/>
                    </a:lnTo>
                    <a:lnTo>
                      <a:pt x="918" y="1023"/>
                    </a:lnTo>
                    <a:lnTo>
                      <a:pt x="918" y="2784"/>
                    </a:lnTo>
                    <a:lnTo>
                      <a:pt x="321" y="2784"/>
                    </a:lnTo>
                    <a:lnTo>
                      <a:pt x="321" y="1023"/>
                    </a:lnTo>
                    <a:lnTo>
                      <a:pt x="0" y="1023"/>
                    </a:lnTo>
                    <a:lnTo>
                      <a:pt x="316" y="510"/>
                    </a:lnTo>
                    <a:lnTo>
                      <a:pt x="633" y="0"/>
                    </a:lnTo>
                    <a:close/>
                  </a:path>
                </a:pathLst>
              </a:custGeom>
              <a:solidFill>
                <a:srgbClr val="004B6A"/>
              </a:solidFill>
              <a:ln w="19050">
                <a:solidFill>
                  <a:srgbClr val="01598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grpSp>
      </p:grpSp>
      <p:grpSp>
        <p:nvGrpSpPr>
          <p:cNvPr id="51" name="Group 50">
            <a:extLst>
              <a:ext uri="{FF2B5EF4-FFF2-40B4-BE49-F238E27FC236}">
                <a16:creationId xmlns:a16="http://schemas.microsoft.com/office/drawing/2014/main" id="{A5321C79-7171-66BE-686B-EDB9DE02073C}"/>
              </a:ext>
            </a:extLst>
          </p:cNvPr>
          <p:cNvGrpSpPr/>
          <p:nvPr/>
        </p:nvGrpSpPr>
        <p:grpSpPr>
          <a:xfrm>
            <a:off x="3947858" y="3392444"/>
            <a:ext cx="429768" cy="429768"/>
            <a:chOff x="3288867" y="3754651"/>
            <a:chExt cx="921591" cy="921591"/>
          </a:xfrm>
        </p:grpSpPr>
        <p:sp>
          <p:nvSpPr>
            <p:cNvPr id="52" name="Oval 51">
              <a:extLst>
                <a:ext uri="{FF2B5EF4-FFF2-40B4-BE49-F238E27FC236}">
                  <a16:creationId xmlns:a16="http://schemas.microsoft.com/office/drawing/2014/main" id="{B4870502-C586-27CB-6CD7-233813CD3AA3}"/>
                </a:ext>
              </a:extLst>
            </p:cNvPr>
            <p:cNvSpPr/>
            <p:nvPr/>
          </p:nvSpPr>
          <p:spPr>
            <a:xfrm>
              <a:off x="3288867" y="3754651"/>
              <a:ext cx="921591" cy="921591"/>
            </a:xfrm>
            <a:prstGeom prst="ellipse">
              <a:avLst/>
            </a:prstGeom>
            <a:solidFill>
              <a:schemeClr val="bg1"/>
            </a:solidFill>
            <a:ln w="57150">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53" name="Group 52">
              <a:extLst>
                <a:ext uri="{FF2B5EF4-FFF2-40B4-BE49-F238E27FC236}">
                  <a16:creationId xmlns:a16="http://schemas.microsoft.com/office/drawing/2014/main" id="{E063F203-3433-25A6-B1E0-395AC30A491C}"/>
                </a:ext>
              </a:extLst>
            </p:cNvPr>
            <p:cNvGrpSpPr/>
            <p:nvPr/>
          </p:nvGrpSpPr>
          <p:grpSpPr>
            <a:xfrm>
              <a:off x="3416630" y="3873828"/>
              <a:ext cx="698078" cy="698933"/>
              <a:chOff x="2489457" y="1295400"/>
              <a:chExt cx="4020998" cy="4025918"/>
            </a:xfrm>
          </p:grpSpPr>
          <p:sp>
            <p:nvSpPr>
              <p:cNvPr id="54" name="Freeform 6">
                <a:extLst>
                  <a:ext uri="{FF2B5EF4-FFF2-40B4-BE49-F238E27FC236}">
                    <a16:creationId xmlns:a16="http://schemas.microsoft.com/office/drawing/2014/main" id="{32F7BC96-6A70-53CF-D56C-D3C6AAF6B2C6}"/>
                  </a:ext>
                </a:extLst>
              </p:cNvPr>
              <p:cNvSpPr>
                <a:spLocks/>
              </p:cNvSpPr>
              <p:nvPr/>
            </p:nvSpPr>
            <p:spPr bwMode="auto">
              <a:xfrm>
                <a:off x="4080795" y="3321483"/>
                <a:ext cx="1996553" cy="1999835"/>
              </a:xfrm>
              <a:custGeom>
                <a:avLst/>
                <a:gdLst/>
                <a:ahLst/>
                <a:cxnLst>
                  <a:cxn ang="0">
                    <a:pos x="636" y="3"/>
                  </a:cxn>
                  <a:cxn ang="0">
                    <a:pos x="653" y="16"/>
                  </a:cxn>
                  <a:cxn ang="0">
                    <a:pos x="652" y="58"/>
                  </a:cxn>
                  <a:cxn ang="0">
                    <a:pos x="639" y="92"/>
                  </a:cxn>
                  <a:cxn ang="0">
                    <a:pos x="627" y="140"/>
                  </a:cxn>
                  <a:cxn ang="0">
                    <a:pos x="642" y="207"/>
                  </a:cxn>
                  <a:cxn ang="0">
                    <a:pos x="694" y="255"/>
                  </a:cxn>
                  <a:cxn ang="0">
                    <a:pos x="763" y="263"/>
                  </a:cxn>
                  <a:cxn ang="0">
                    <a:pos x="835" y="215"/>
                  </a:cxn>
                  <a:cxn ang="0">
                    <a:pos x="854" y="140"/>
                  </a:cxn>
                  <a:cxn ang="0">
                    <a:pos x="841" y="92"/>
                  </a:cxn>
                  <a:cxn ang="0">
                    <a:pos x="829" y="58"/>
                  </a:cxn>
                  <a:cxn ang="0">
                    <a:pos x="824" y="24"/>
                  </a:cxn>
                  <a:cxn ang="0">
                    <a:pos x="852" y="1"/>
                  </a:cxn>
                  <a:cxn ang="0">
                    <a:pos x="1215" y="66"/>
                  </a:cxn>
                  <a:cxn ang="0">
                    <a:pos x="1202" y="387"/>
                  </a:cxn>
                  <a:cxn ang="0">
                    <a:pos x="1159" y="390"/>
                  </a:cxn>
                  <a:cxn ang="0">
                    <a:pos x="1134" y="380"/>
                  </a:cxn>
                  <a:cxn ang="0">
                    <a:pos x="1087" y="366"/>
                  </a:cxn>
                  <a:cxn ang="0">
                    <a:pos x="1020" y="372"/>
                  </a:cxn>
                  <a:cxn ang="0">
                    <a:pos x="960" y="433"/>
                  </a:cxn>
                  <a:cxn ang="0">
                    <a:pos x="960" y="522"/>
                  </a:cxn>
                  <a:cxn ang="0">
                    <a:pos x="1020" y="583"/>
                  </a:cxn>
                  <a:cxn ang="0">
                    <a:pos x="1087" y="589"/>
                  </a:cxn>
                  <a:cxn ang="0">
                    <a:pos x="1134" y="575"/>
                  </a:cxn>
                  <a:cxn ang="0">
                    <a:pos x="1159" y="564"/>
                  </a:cxn>
                  <a:cxn ang="0">
                    <a:pos x="1202" y="567"/>
                  </a:cxn>
                  <a:cxn ang="0">
                    <a:pos x="1215" y="890"/>
                  </a:cxn>
                  <a:cxn ang="0">
                    <a:pos x="848" y="956"/>
                  </a:cxn>
                  <a:cxn ang="0">
                    <a:pos x="808" y="990"/>
                  </a:cxn>
                  <a:cxn ang="0">
                    <a:pos x="812" y="1034"/>
                  </a:cxn>
                  <a:cxn ang="0">
                    <a:pos x="830" y="1084"/>
                  </a:cxn>
                  <a:cxn ang="0">
                    <a:pos x="836" y="1140"/>
                  </a:cxn>
                  <a:cxn ang="0">
                    <a:pos x="809" y="1191"/>
                  </a:cxn>
                  <a:cxn ang="0">
                    <a:pos x="740" y="1219"/>
                  </a:cxn>
                  <a:cxn ang="0">
                    <a:pos x="671" y="1191"/>
                  </a:cxn>
                  <a:cxn ang="0">
                    <a:pos x="649" y="1156"/>
                  </a:cxn>
                  <a:cxn ang="0">
                    <a:pos x="646" y="1098"/>
                  </a:cxn>
                  <a:cxn ang="0">
                    <a:pos x="664" y="1044"/>
                  </a:cxn>
                  <a:cxn ang="0">
                    <a:pos x="675" y="1003"/>
                  </a:cxn>
                  <a:cxn ang="0">
                    <a:pos x="647" y="960"/>
                  </a:cxn>
                  <a:cxn ang="0">
                    <a:pos x="264" y="601"/>
                  </a:cxn>
                  <a:cxn ang="0">
                    <a:pos x="240" y="550"/>
                  </a:cxn>
                  <a:cxn ang="0">
                    <a:pos x="185" y="549"/>
                  </a:cxn>
                  <a:cxn ang="0">
                    <a:pos x="162" y="558"/>
                  </a:cxn>
                  <a:cxn ang="0">
                    <a:pos x="118" y="572"/>
                  </a:cxn>
                  <a:cxn ang="0">
                    <a:pos x="60" y="568"/>
                  </a:cxn>
                  <a:cxn ang="0">
                    <a:pos x="7" y="515"/>
                  </a:cxn>
                  <a:cxn ang="0">
                    <a:pos x="5" y="446"/>
                  </a:cxn>
                  <a:cxn ang="0">
                    <a:pos x="45" y="395"/>
                  </a:cxn>
                  <a:cxn ang="0">
                    <a:pos x="107" y="380"/>
                  </a:cxn>
                  <a:cxn ang="0">
                    <a:pos x="151" y="392"/>
                  </a:cxn>
                  <a:cxn ang="0">
                    <a:pos x="182" y="405"/>
                  </a:cxn>
                  <a:cxn ang="0">
                    <a:pos x="224" y="411"/>
                  </a:cxn>
                  <a:cxn ang="0">
                    <a:pos x="257" y="384"/>
                  </a:cxn>
                </a:cxnLst>
                <a:rect l="0" t="0" r="r" b="b"/>
                <a:pathLst>
                  <a:path w="1217" h="1219">
                    <a:moveTo>
                      <a:pt x="264" y="0"/>
                    </a:moveTo>
                    <a:lnTo>
                      <a:pt x="617" y="0"/>
                    </a:lnTo>
                    <a:lnTo>
                      <a:pt x="627" y="1"/>
                    </a:lnTo>
                    <a:lnTo>
                      <a:pt x="636" y="3"/>
                    </a:lnTo>
                    <a:lnTo>
                      <a:pt x="646" y="8"/>
                    </a:lnTo>
                    <a:lnTo>
                      <a:pt x="649" y="11"/>
                    </a:lnTo>
                    <a:lnTo>
                      <a:pt x="651" y="13"/>
                    </a:lnTo>
                    <a:lnTo>
                      <a:pt x="653" y="16"/>
                    </a:lnTo>
                    <a:lnTo>
                      <a:pt x="656" y="24"/>
                    </a:lnTo>
                    <a:lnTo>
                      <a:pt x="658" y="34"/>
                    </a:lnTo>
                    <a:lnTo>
                      <a:pt x="656" y="45"/>
                    </a:lnTo>
                    <a:lnTo>
                      <a:pt x="652" y="58"/>
                    </a:lnTo>
                    <a:lnTo>
                      <a:pt x="650" y="63"/>
                    </a:lnTo>
                    <a:lnTo>
                      <a:pt x="647" y="72"/>
                    </a:lnTo>
                    <a:lnTo>
                      <a:pt x="643" y="81"/>
                    </a:lnTo>
                    <a:lnTo>
                      <a:pt x="639" y="92"/>
                    </a:lnTo>
                    <a:lnTo>
                      <a:pt x="635" y="104"/>
                    </a:lnTo>
                    <a:lnTo>
                      <a:pt x="632" y="116"/>
                    </a:lnTo>
                    <a:lnTo>
                      <a:pt x="629" y="129"/>
                    </a:lnTo>
                    <a:lnTo>
                      <a:pt x="627" y="140"/>
                    </a:lnTo>
                    <a:lnTo>
                      <a:pt x="626" y="151"/>
                    </a:lnTo>
                    <a:lnTo>
                      <a:pt x="627" y="171"/>
                    </a:lnTo>
                    <a:lnTo>
                      <a:pt x="633" y="189"/>
                    </a:lnTo>
                    <a:lnTo>
                      <a:pt x="642" y="207"/>
                    </a:lnTo>
                    <a:lnTo>
                      <a:pt x="652" y="223"/>
                    </a:lnTo>
                    <a:lnTo>
                      <a:pt x="665" y="237"/>
                    </a:lnTo>
                    <a:lnTo>
                      <a:pt x="681" y="248"/>
                    </a:lnTo>
                    <a:lnTo>
                      <a:pt x="694" y="255"/>
                    </a:lnTo>
                    <a:lnTo>
                      <a:pt x="709" y="261"/>
                    </a:lnTo>
                    <a:lnTo>
                      <a:pt x="725" y="264"/>
                    </a:lnTo>
                    <a:lnTo>
                      <a:pt x="740" y="265"/>
                    </a:lnTo>
                    <a:lnTo>
                      <a:pt x="763" y="263"/>
                    </a:lnTo>
                    <a:lnTo>
                      <a:pt x="785" y="256"/>
                    </a:lnTo>
                    <a:lnTo>
                      <a:pt x="804" y="246"/>
                    </a:lnTo>
                    <a:lnTo>
                      <a:pt x="821" y="232"/>
                    </a:lnTo>
                    <a:lnTo>
                      <a:pt x="835" y="215"/>
                    </a:lnTo>
                    <a:lnTo>
                      <a:pt x="846" y="195"/>
                    </a:lnTo>
                    <a:lnTo>
                      <a:pt x="853" y="174"/>
                    </a:lnTo>
                    <a:lnTo>
                      <a:pt x="855" y="151"/>
                    </a:lnTo>
                    <a:lnTo>
                      <a:pt x="854" y="140"/>
                    </a:lnTo>
                    <a:lnTo>
                      <a:pt x="852" y="129"/>
                    </a:lnTo>
                    <a:lnTo>
                      <a:pt x="849" y="116"/>
                    </a:lnTo>
                    <a:lnTo>
                      <a:pt x="846" y="104"/>
                    </a:lnTo>
                    <a:lnTo>
                      <a:pt x="841" y="92"/>
                    </a:lnTo>
                    <a:lnTo>
                      <a:pt x="838" y="81"/>
                    </a:lnTo>
                    <a:lnTo>
                      <a:pt x="834" y="72"/>
                    </a:lnTo>
                    <a:lnTo>
                      <a:pt x="831" y="63"/>
                    </a:lnTo>
                    <a:lnTo>
                      <a:pt x="829" y="58"/>
                    </a:lnTo>
                    <a:lnTo>
                      <a:pt x="827" y="56"/>
                    </a:lnTo>
                    <a:lnTo>
                      <a:pt x="824" y="45"/>
                    </a:lnTo>
                    <a:lnTo>
                      <a:pt x="822" y="34"/>
                    </a:lnTo>
                    <a:lnTo>
                      <a:pt x="824" y="24"/>
                    </a:lnTo>
                    <a:lnTo>
                      <a:pt x="827" y="16"/>
                    </a:lnTo>
                    <a:lnTo>
                      <a:pt x="833" y="9"/>
                    </a:lnTo>
                    <a:lnTo>
                      <a:pt x="842" y="5"/>
                    </a:lnTo>
                    <a:lnTo>
                      <a:pt x="852" y="1"/>
                    </a:lnTo>
                    <a:lnTo>
                      <a:pt x="864" y="0"/>
                    </a:lnTo>
                    <a:lnTo>
                      <a:pt x="1217" y="0"/>
                    </a:lnTo>
                    <a:lnTo>
                      <a:pt x="1217" y="49"/>
                    </a:lnTo>
                    <a:lnTo>
                      <a:pt x="1215" y="66"/>
                    </a:lnTo>
                    <a:lnTo>
                      <a:pt x="1215" y="354"/>
                    </a:lnTo>
                    <a:lnTo>
                      <a:pt x="1214" y="368"/>
                    </a:lnTo>
                    <a:lnTo>
                      <a:pt x="1209" y="379"/>
                    </a:lnTo>
                    <a:lnTo>
                      <a:pt x="1202" y="387"/>
                    </a:lnTo>
                    <a:lnTo>
                      <a:pt x="1193" y="393"/>
                    </a:lnTo>
                    <a:lnTo>
                      <a:pt x="1181" y="395"/>
                    </a:lnTo>
                    <a:lnTo>
                      <a:pt x="1171" y="394"/>
                    </a:lnTo>
                    <a:lnTo>
                      <a:pt x="1159" y="390"/>
                    </a:lnTo>
                    <a:lnTo>
                      <a:pt x="1157" y="389"/>
                    </a:lnTo>
                    <a:lnTo>
                      <a:pt x="1152" y="386"/>
                    </a:lnTo>
                    <a:lnTo>
                      <a:pt x="1144" y="383"/>
                    </a:lnTo>
                    <a:lnTo>
                      <a:pt x="1134" y="380"/>
                    </a:lnTo>
                    <a:lnTo>
                      <a:pt x="1124" y="376"/>
                    </a:lnTo>
                    <a:lnTo>
                      <a:pt x="1111" y="372"/>
                    </a:lnTo>
                    <a:lnTo>
                      <a:pt x="1099" y="369"/>
                    </a:lnTo>
                    <a:lnTo>
                      <a:pt x="1087" y="366"/>
                    </a:lnTo>
                    <a:lnTo>
                      <a:pt x="1075" y="363"/>
                    </a:lnTo>
                    <a:lnTo>
                      <a:pt x="1065" y="363"/>
                    </a:lnTo>
                    <a:lnTo>
                      <a:pt x="1042" y="365"/>
                    </a:lnTo>
                    <a:lnTo>
                      <a:pt x="1020" y="372"/>
                    </a:lnTo>
                    <a:lnTo>
                      <a:pt x="1001" y="382"/>
                    </a:lnTo>
                    <a:lnTo>
                      <a:pt x="984" y="396"/>
                    </a:lnTo>
                    <a:lnTo>
                      <a:pt x="970" y="413"/>
                    </a:lnTo>
                    <a:lnTo>
                      <a:pt x="960" y="433"/>
                    </a:lnTo>
                    <a:lnTo>
                      <a:pt x="953" y="454"/>
                    </a:lnTo>
                    <a:lnTo>
                      <a:pt x="951" y="477"/>
                    </a:lnTo>
                    <a:lnTo>
                      <a:pt x="953" y="500"/>
                    </a:lnTo>
                    <a:lnTo>
                      <a:pt x="960" y="522"/>
                    </a:lnTo>
                    <a:lnTo>
                      <a:pt x="970" y="541"/>
                    </a:lnTo>
                    <a:lnTo>
                      <a:pt x="984" y="558"/>
                    </a:lnTo>
                    <a:lnTo>
                      <a:pt x="1001" y="572"/>
                    </a:lnTo>
                    <a:lnTo>
                      <a:pt x="1020" y="583"/>
                    </a:lnTo>
                    <a:lnTo>
                      <a:pt x="1042" y="590"/>
                    </a:lnTo>
                    <a:lnTo>
                      <a:pt x="1065" y="592"/>
                    </a:lnTo>
                    <a:lnTo>
                      <a:pt x="1075" y="591"/>
                    </a:lnTo>
                    <a:lnTo>
                      <a:pt x="1087" y="589"/>
                    </a:lnTo>
                    <a:lnTo>
                      <a:pt x="1099" y="586"/>
                    </a:lnTo>
                    <a:lnTo>
                      <a:pt x="1111" y="583"/>
                    </a:lnTo>
                    <a:lnTo>
                      <a:pt x="1124" y="578"/>
                    </a:lnTo>
                    <a:lnTo>
                      <a:pt x="1134" y="575"/>
                    </a:lnTo>
                    <a:lnTo>
                      <a:pt x="1144" y="571"/>
                    </a:lnTo>
                    <a:lnTo>
                      <a:pt x="1152" y="568"/>
                    </a:lnTo>
                    <a:lnTo>
                      <a:pt x="1157" y="566"/>
                    </a:lnTo>
                    <a:lnTo>
                      <a:pt x="1159" y="564"/>
                    </a:lnTo>
                    <a:lnTo>
                      <a:pt x="1171" y="561"/>
                    </a:lnTo>
                    <a:lnTo>
                      <a:pt x="1181" y="560"/>
                    </a:lnTo>
                    <a:lnTo>
                      <a:pt x="1193" y="561"/>
                    </a:lnTo>
                    <a:lnTo>
                      <a:pt x="1202" y="567"/>
                    </a:lnTo>
                    <a:lnTo>
                      <a:pt x="1209" y="575"/>
                    </a:lnTo>
                    <a:lnTo>
                      <a:pt x="1214" y="587"/>
                    </a:lnTo>
                    <a:lnTo>
                      <a:pt x="1215" y="601"/>
                    </a:lnTo>
                    <a:lnTo>
                      <a:pt x="1215" y="890"/>
                    </a:lnTo>
                    <a:lnTo>
                      <a:pt x="1217" y="905"/>
                    </a:lnTo>
                    <a:lnTo>
                      <a:pt x="1217" y="954"/>
                    </a:lnTo>
                    <a:lnTo>
                      <a:pt x="864" y="954"/>
                    </a:lnTo>
                    <a:lnTo>
                      <a:pt x="848" y="956"/>
                    </a:lnTo>
                    <a:lnTo>
                      <a:pt x="834" y="960"/>
                    </a:lnTo>
                    <a:lnTo>
                      <a:pt x="823" y="968"/>
                    </a:lnTo>
                    <a:lnTo>
                      <a:pt x="814" y="978"/>
                    </a:lnTo>
                    <a:lnTo>
                      <a:pt x="808" y="990"/>
                    </a:lnTo>
                    <a:lnTo>
                      <a:pt x="806" y="1003"/>
                    </a:lnTo>
                    <a:lnTo>
                      <a:pt x="807" y="1018"/>
                    </a:lnTo>
                    <a:lnTo>
                      <a:pt x="812" y="1033"/>
                    </a:lnTo>
                    <a:lnTo>
                      <a:pt x="812" y="1034"/>
                    </a:lnTo>
                    <a:lnTo>
                      <a:pt x="817" y="1044"/>
                    </a:lnTo>
                    <a:lnTo>
                      <a:pt x="821" y="1056"/>
                    </a:lnTo>
                    <a:lnTo>
                      <a:pt x="826" y="1070"/>
                    </a:lnTo>
                    <a:lnTo>
                      <a:pt x="830" y="1084"/>
                    </a:lnTo>
                    <a:lnTo>
                      <a:pt x="834" y="1098"/>
                    </a:lnTo>
                    <a:lnTo>
                      <a:pt x="837" y="1111"/>
                    </a:lnTo>
                    <a:lnTo>
                      <a:pt x="838" y="1122"/>
                    </a:lnTo>
                    <a:lnTo>
                      <a:pt x="836" y="1140"/>
                    </a:lnTo>
                    <a:lnTo>
                      <a:pt x="832" y="1156"/>
                    </a:lnTo>
                    <a:lnTo>
                      <a:pt x="823" y="1174"/>
                    </a:lnTo>
                    <a:lnTo>
                      <a:pt x="821" y="1176"/>
                    </a:lnTo>
                    <a:lnTo>
                      <a:pt x="809" y="1191"/>
                    </a:lnTo>
                    <a:lnTo>
                      <a:pt x="795" y="1203"/>
                    </a:lnTo>
                    <a:lnTo>
                      <a:pt x="778" y="1212"/>
                    </a:lnTo>
                    <a:lnTo>
                      <a:pt x="760" y="1217"/>
                    </a:lnTo>
                    <a:lnTo>
                      <a:pt x="740" y="1219"/>
                    </a:lnTo>
                    <a:lnTo>
                      <a:pt x="721" y="1217"/>
                    </a:lnTo>
                    <a:lnTo>
                      <a:pt x="703" y="1212"/>
                    </a:lnTo>
                    <a:lnTo>
                      <a:pt x="686" y="1203"/>
                    </a:lnTo>
                    <a:lnTo>
                      <a:pt x="671" y="1191"/>
                    </a:lnTo>
                    <a:lnTo>
                      <a:pt x="659" y="1176"/>
                    </a:lnTo>
                    <a:lnTo>
                      <a:pt x="659" y="1174"/>
                    </a:lnTo>
                    <a:lnTo>
                      <a:pt x="657" y="1172"/>
                    </a:lnTo>
                    <a:lnTo>
                      <a:pt x="649" y="1156"/>
                    </a:lnTo>
                    <a:lnTo>
                      <a:pt x="644" y="1139"/>
                    </a:lnTo>
                    <a:lnTo>
                      <a:pt x="642" y="1121"/>
                    </a:lnTo>
                    <a:lnTo>
                      <a:pt x="644" y="1111"/>
                    </a:lnTo>
                    <a:lnTo>
                      <a:pt x="646" y="1098"/>
                    </a:lnTo>
                    <a:lnTo>
                      <a:pt x="650" y="1085"/>
                    </a:lnTo>
                    <a:lnTo>
                      <a:pt x="654" y="1071"/>
                    </a:lnTo>
                    <a:lnTo>
                      <a:pt x="659" y="1057"/>
                    </a:lnTo>
                    <a:lnTo>
                      <a:pt x="664" y="1044"/>
                    </a:lnTo>
                    <a:lnTo>
                      <a:pt x="668" y="1034"/>
                    </a:lnTo>
                    <a:lnTo>
                      <a:pt x="668" y="1033"/>
                    </a:lnTo>
                    <a:lnTo>
                      <a:pt x="673" y="1018"/>
                    </a:lnTo>
                    <a:lnTo>
                      <a:pt x="675" y="1003"/>
                    </a:lnTo>
                    <a:lnTo>
                      <a:pt x="673" y="990"/>
                    </a:lnTo>
                    <a:lnTo>
                      <a:pt x="667" y="978"/>
                    </a:lnTo>
                    <a:lnTo>
                      <a:pt x="658" y="968"/>
                    </a:lnTo>
                    <a:lnTo>
                      <a:pt x="647" y="960"/>
                    </a:lnTo>
                    <a:lnTo>
                      <a:pt x="633" y="956"/>
                    </a:lnTo>
                    <a:lnTo>
                      <a:pt x="617" y="954"/>
                    </a:lnTo>
                    <a:lnTo>
                      <a:pt x="264" y="954"/>
                    </a:lnTo>
                    <a:lnTo>
                      <a:pt x="264" y="601"/>
                    </a:lnTo>
                    <a:lnTo>
                      <a:pt x="263" y="584"/>
                    </a:lnTo>
                    <a:lnTo>
                      <a:pt x="257" y="570"/>
                    </a:lnTo>
                    <a:lnTo>
                      <a:pt x="250" y="558"/>
                    </a:lnTo>
                    <a:lnTo>
                      <a:pt x="240" y="550"/>
                    </a:lnTo>
                    <a:lnTo>
                      <a:pt x="228" y="545"/>
                    </a:lnTo>
                    <a:lnTo>
                      <a:pt x="214" y="543"/>
                    </a:lnTo>
                    <a:lnTo>
                      <a:pt x="199" y="544"/>
                    </a:lnTo>
                    <a:lnTo>
                      <a:pt x="185" y="549"/>
                    </a:lnTo>
                    <a:lnTo>
                      <a:pt x="183" y="550"/>
                    </a:lnTo>
                    <a:lnTo>
                      <a:pt x="179" y="552"/>
                    </a:lnTo>
                    <a:lnTo>
                      <a:pt x="171" y="555"/>
                    </a:lnTo>
                    <a:lnTo>
                      <a:pt x="162" y="558"/>
                    </a:lnTo>
                    <a:lnTo>
                      <a:pt x="152" y="563"/>
                    </a:lnTo>
                    <a:lnTo>
                      <a:pt x="141" y="567"/>
                    </a:lnTo>
                    <a:lnTo>
                      <a:pt x="129" y="570"/>
                    </a:lnTo>
                    <a:lnTo>
                      <a:pt x="118" y="572"/>
                    </a:lnTo>
                    <a:lnTo>
                      <a:pt x="107" y="575"/>
                    </a:lnTo>
                    <a:lnTo>
                      <a:pt x="98" y="575"/>
                    </a:lnTo>
                    <a:lnTo>
                      <a:pt x="78" y="573"/>
                    </a:lnTo>
                    <a:lnTo>
                      <a:pt x="60" y="568"/>
                    </a:lnTo>
                    <a:lnTo>
                      <a:pt x="43" y="558"/>
                    </a:lnTo>
                    <a:lnTo>
                      <a:pt x="29" y="546"/>
                    </a:lnTo>
                    <a:lnTo>
                      <a:pt x="17" y="532"/>
                    </a:lnTo>
                    <a:lnTo>
                      <a:pt x="7" y="515"/>
                    </a:lnTo>
                    <a:lnTo>
                      <a:pt x="2" y="497"/>
                    </a:lnTo>
                    <a:lnTo>
                      <a:pt x="0" y="477"/>
                    </a:lnTo>
                    <a:lnTo>
                      <a:pt x="1" y="462"/>
                    </a:lnTo>
                    <a:lnTo>
                      <a:pt x="5" y="446"/>
                    </a:lnTo>
                    <a:lnTo>
                      <a:pt x="11" y="432"/>
                    </a:lnTo>
                    <a:lnTo>
                      <a:pt x="19" y="419"/>
                    </a:lnTo>
                    <a:lnTo>
                      <a:pt x="31" y="406"/>
                    </a:lnTo>
                    <a:lnTo>
                      <a:pt x="45" y="395"/>
                    </a:lnTo>
                    <a:lnTo>
                      <a:pt x="61" y="386"/>
                    </a:lnTo>
                    <a:lnTo>
                      <a:pt x="78" y="381"/>
                    </a:lnTo>
                    <a:lnTo>
                      <a:pt x="97" y="380"/>
                    </a:lnTo>
                    <a:lnTo>
                      <a:pt x="107" y="380"/>
                    </a:lnTo>
                    <a:lnTo>
                      <a:pt x="117" y="383"/>
                    </a:lnTo>
                    <a:lnTo>
                      <a:pt x="128" y="385"/>
                    </a:lnTo>
                    <a:lnTo>
                      <a:pt x="140" y="389"/>
                    </a:lnTo>
                    <a:lnTo>
                      <a:pt x="151" y="392"/>
                    </a:lnTo>
                    <a:lnTo>
                      <a:pt x="162" y="396"/>
                    </a:lnTo>
                    <a:lnTo>
                      <a:pt x="170" y="400"/>
                    </a:lnTo>
                    <a:lnTo>
                      <a:pt x="178" y="403"/>
                    </a:lnTo>
                    <a:lnTo>
                      <a:pt x="182" y="405"/>
                    </a:lnTo>
                    <a:lnTo>
                      <a:pt x="185" y="406"/>
                    </a:lnTo>
                    <a:lnTo>
                      <a:pt x="199" y="410"/>
                    </a:lnTo>
                    <a:lnTo>
                      <a:pt x="213" y="412"/>
                    </a:lnTo>
                    <a:lnTo>
                      <a:pt x="224" y="411"/>
                    </a:lnTo>
                    <a:lnTo>
                      <a:pt x="234" y="407"/>
                    </a:lnTo>
                    <a:lnTo>
                      <a:pt x="243" y="403"/>
                    </a:lnTo>
                    <a:lnTo>
                      <a:pt x="250" y="396"/>
                    </a:lnTo>
                    <a:lnTo>
                      <a:pt x="257" y="384"/>
                    </a:lnTo>
                    <a:lnTo>
                      <a:pt x="263" y="370"/>
                    </a:lnTo>
                    <a:lnTo>
                      <a:pt x="264" y="354"/>
                    </a:lnTo>
                    <a:lnTo>
                      <a:pt x="264" y="0"/>
                    </a:lnTo>
                    <a:close/>
                  </a:path>
                </a:pathLst>
              </a:custGeom>
              <a:solidFill>
                <a:srgbClr val="9F969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5" name="Freeform 7">
                <a:extLst>
                  <a:ext uri="{FF2B5EF4-FFF2-40B4-BE49-F238E27FC236}">
                    <a16:creationId xmlns:a16="http://schemas.microsoft.com/office/drawing/2014/main" id="{481E5AC7-7005-6281-9960-7FACD089FB53}"/>
                  </a:ext>
                </a:extLst>
              </p:cNvPr>
              <p:cNvSpPr>
                <a:spLocks/>
              </p:cNvSpPr>
              <p:nvPr/>
            </p:nvSpPr>
            <p:spPr bwMode="auto">
              <a:xfrm>
                <a:off x="2924203" y="1295400"/>
                <a:ext cx="1996553" cy="1999835"/>
              </a:xfrm>
              <a:custGeom>
                <a:avLst/>
                <a:gdLst/>
                <a:ahLst/>
                <a:cxnLst>
                  <a:cxn ang="0">
                    <a:pos x="530" y="16"/>
                  </a:cxn>
                  <a:cxn ang="0">
                    <a:pos x="560" y="47"/>
                  </a:cxn>
                  <a:cxn ang="0">
                    <a:pos x="573" y="108"/>
                  </a:cxn>
                  <a:cxn ang="0">
                    <a:pos x="558" y="162"/>
                  </a:cxn>
                  <a:cxn ang="0">
                    <a:pos x="543" y="201"/>
                  </a:cxn>
                  <a:cxn ang="0">
                    <a:pos x="558" y="251"/>
                  </a:cxn>
                  <a:cxn ang="0">
                    <a:pos x="952" y="265"/>
                  </a:cxn>
                  <a:cxn ang="0">
                    <a:pos x="966" y="660"/>
                  </a:cxn>
                  <a:cxn ang="0">
                    <a:pos x="1003" y="676"/>
                  </a:cxn>
                  <a:cxn ang="0">
                    <a:pos x="1037" y="667"/>
                  </a:cxn>
                  <a:cxn ang="0">
                    <a:pos x="1076" y="652"/>
                  </a:cxn>
                  <a:cxn ang="0">
                    <a:pos x="1119" y="644"/>
                  </a:cxn>
                  <a:cxn ang="0">
                    <a:pos x="1188" y="672"/>
                  </a:cxn>
                  <a:cxn ang="0">
                    <a:pos x="1217" y="741"/>
                  </a:cxn>
                  <a:cxn ang="0">
                    <a:pos x="1188" y="810"/>
                  </a:cxn>
                  <a:cxn ang="0">
                    <a:pos x="1118" y="839"/>
                  </a:cxn>
                  <a:cxn ang="0">
                    <a:pos x="1075" y="830"/>
                  </a:cxn>
                  <a:cxn ang="0">
                    <a:pos x="1037" y="816"/>
                  </a:cxn>
                  <a:cxn ang="0">
                    <a:pos x="1003" y="807"/>
                  </a:cxn>
                  <a:cxn ang="0">
                    <a:pos x="959" y="834"/>
                  </a:cxn>
                  <a:cxn ang="0">
                    <a:pos x="599" y="1219"/>
                  </a:cxn>
                  <a:cxn ang="0">
                    <a:pos x="563" y="1202"/>
                  </a:cxn>
                  <a:cxn ang="0">
                    <a:pos x="563" y="1163"/>
                  </a:cxn>
                  <a:cxn ang="0">
                    <a:pos x="573" y="1138"/>
                  </a:cxn>
                  <a:cxn ang="0">
                    <a:pos x="587" y="1090"/>
                  </a:cxn>
                  <a:cxn ang="0">
                    <a:pos x="582" y="1025"/>
                  </a:cxn>
                  <a:cxn ang="0">
                    <a:pos x="524" y="964"/>
                  </a:cxn>
                  <a:cxn ang="0">
                    <a:pos x="453" y="956"/>
                  </a:cxn>
                  <a:cxn ang="0">
                    <a:pos x="381" y="1004"/>
                  </a:cxn>
                  <a:cxn ang="0">
                    <a:pos x="362" y="1079"/>
                  </a:cxn>
                  <a:cxn ang="0">
                    <a:pos x="375" y="1127"/>
                  </a:cxn>
                  <a:cxn ang="0">
                    <a:pos x="387" y="1161"/>
                  </a:cxn>
                  <a:cxn ang="0">
                    <a:pos x="393" y="1194"/>
                  </a:cxn>
                  <a:cxn ang="0">
                    <a:pos x="364" y="1218"/>
                  </a:cxn>
                  <a:cxn ang="0">
                    <a:pos x="1" y="1153"/>
                  </a:cxn>
                  <a:cxn ang="0">
                    <a:pos x="14" y="831"/>
                  </a:cxn>
                  <a:cxn ang="0">
                    <a:pos x="59" y="830"/>
                  </a:cxn>
                  <a:cxn ang="0">
                    <a:pos x="92" y="843"/>
                  </a:cxn>
                  <a:cxn ang="0">
                    <a:pos x="141" y="856"/>
                  </a:cxn>
                  <a:cxn ang="0">
                    <a:pos x="215" y="837"/>
                  </a:cxn>
                  <a:cxn ang="0">
                    <a:pos x="263" y="765"/>
                  </a:cxn>
                  <a:cxn ang="0">
                    <a:pos x="246" y="678"/>
                  </a:cxn>
                  <a:cxn ang="0">
                    <a:pos x="174" y="629"/>
                  </a:cxn>
                  <a:cxn ang="0">
                    <a:pos x="117" y="633"/>
                  </a:cxn>
                  <a:cxn ang="0">
                    <a:pos x="72" y="648"/>
                  </a:cxn>
                  <a:cxn ang="0">
                    <a:pos x="35" y="659"/>
                  </a:cxn>
                  <a:cxn ang="0">
                    <a:pos x="2" y="632"/>
                  </a:cxn>
                  <a:cxn ang="0">
                    <a:pos x="0" y="265"/>
                  </a:cxn>
                  <a:cxn ang="0">
                    <a:pos x="393" y="251"/>
                  </a:cxn>
                  <a:cxn ang="0">
                    <a:pos x="410" y="201"/>
                  </a:cxn>
                  <a:cxn ang="0">
                    <a:pos x="395" y="162"/>
                  </a:cxn>
                  <a:cxn ang="0">
                    <a:pos x="379" y="108"/>
                  </a:cxn>
                  <a:cxn ang="0">
                    <a:pos x="393" y="47"/>
                  </a:cxn>
                  <a:cxn ang="0">
                    <a:pos x="422" y="16"/>
                  </a:cxn>
                </a:cxnLst>
                <a:rect l="0" t="0" r="r" b="b"/>
                <a:pathLst>
                  <a:path w="1217" h="1219">
                    <a:moveTo>
                      <a:pt x="476" y="0"/>
                    </a:moveTo>
                    <a:lnTo>
                      <a:pt x="495" y="1"/>
                    </a:lnTo>
                    <a:lnTo>
                      <a:pt x="513" y="7"/>
                    </a:lnTo>
                    <a:lnTo>
                      <a:pt x="530" y="16"/>
                    </a:lnTo>
                    <a:lnTo>
                      <a:pt x="545" y="28"/>
                    </a:lnTo>
                    <a:lnTo>
                      <a:pt x="557" y="43"/>
                    </a:lnTo>
                    <a:lnTo>
                      <a:pt x="558" y="44"/>
                    </a:lnTo>
                    <a:lnTo>
                      <a:pt x="560" y="47"/>
                    </a:lnTo>
                    <a:lnTo>
                      <a:pt x="567" y="63"/>
                    </a:lnTo>
                    <a:lnTo>
                      <a:pt x="572" y="79"/>
                    </a:lnTo>
                    <a:lnTo>
                      <a:pt x="574" y="97"/>
                    </a:lnTo>
                    <a:lnTo>
                      <a:pt x="573" y="108"/>
                    </a:lnTo>
                    <a:lnTo>
                      <a:pt x="570" y="120"/>
                    </a:lnTo>
                    <a:lnTo>
                      <a:pt x="566" y="134"/>
                    </a:lnTo>
                    <a:lnTo>
                      <a:pt x="562" y="148"/>
                    </a:lnTo>
                    <a:lnTo>
                      <a:pt x="558" y="162"/>
                    </a:lnTo>
                    <a:lnTo>
                      <a:pt x="552" y="175"/>
                    </a:lnTo>
                    <a:lnTo>
                      <a:pt x="548" y="185"/>
                    </a:lnTo>
                    <a:lnTo>
                      <a:pt x="548" y="186"/>
                    </a:lnTo>
                    <a:lnTo>
                      <a:pt x="543" y="201"/>
                    </a:lnTo>
                    <a:lnTo>
                      <a:pt x="541" y="216"/>
                    </a:lnTo>
                    <a:lnTo>
                      <a:pt x="543" y="229"/>
                    </a:lnTo>
                    <a:lnTo>
                      <a:pt x="549" y="241"/>
                    </a:lnTo>
                    <a:lnTo>
                      <a:pt x="558" y="251"/>
                    </a:lnTo>
                    <a:lnTo>
                      <a:pt x="569" y="258"/>
                    </a:lnTo>
                    <a:lnTo>
                      <a:pt x="584" y="263"/>
                    </a:lnTo>
                    <a:lnTo>
                      <a:pt x="599" y="265"/>
                    </a:lnTo>
                    <a:lnTo>
                      <a:pt x="952" y="265"/>
                    </a:lnTo>
                    <a:lnTo>
                      <a:pt x="952" y="618"/>
                    </a:lnTo>
                    <a:lnTo>
                      <a:pt x="954" y="634"/>
                    </a:lnTo>
                    <a:lnTo>
                      <a:pt x="959" y="648"/>
                    </a:lnTo>
                    <a:lnTo>
                      <a:pt x="966" y="660"/>
                    </a:lnTo>
                    <a:lnTo>
                      <a:pt x="974" y="667"/>
                    </a:lnTo>
                    <a:lnTo>
                      <a:pt x="982" y="672"/>
                    </a:lnTo>
                    <a:lnTo>
                      <a:pt x="992" y="676"/>
                    </a:lnTo>
                    <a:lnTo>
                      <a:pt x="1003" y="676"/>
                    </a:lnTo>
                    <a:lnTo>
                      <a:pt x="1017" y="675"/>
                    </a:lnTo>
                    <a:lnTo>
                      <a:pt x="1031" y="670"/>
                    </a:lnTo>
                    <a:lnTo>
                      <a:pt x="1033" y="669"/>
                    </a:lnTo>
                    <a:lnTo>
                      <a:pt x="1037" y="667"/>
                    </a:lnTo>
                    <a:lnTo>
                      <a:pt x="1045" y="664"/>
                    </a:lnTo>
                    <a:lnTo>
                      <a:pt x="1054" y="661"/>
                    </a:lnTo>
                    <a:lnTo>
                      <a:pt x="1064" y="656"/>
                    </a:lnTo>
                    <a:lnTo>
                      <a:pt x="1076" y="652"/>
                    </a:lnTo>
                    <a:lnTo>
                      <a:pt x="1087" y="649"/>
                    </a:lnTo>
                    <a:lnTo>
                      <a:pt x="1099" y="647"/>
                    </a:lnTo>
                    <a:lnTo>
                      <a:pt x="1110" y="644"/>
                    </a:lnTo>
                    <a:lnTo>
                      <a:pt x="1119" y="644"/>
                    </a:lnTo>
                    <a:lnTo>
                      <a:pt x="1139" y="646"/>
                    </a:lnTo>
                    <a:lnTo>
                      <a:pt x="1157" y="651"/>
                    </a:lnTo>
                    <a:lnTo>
                      <a:pt x="1173" y="660"/>
                    </a:lnTo>
                    <a:lnTo>
                      <a:pt x="1188" y="672"/>
                    </a:lnTo>
                    <a:lnTo>
                      <a:pt x="1200" y="687"/>
                    </a:lnTo>
                    <a:lnTo>
                      <a:pt x="1209" y="703"/>
                    </a:lnTo>
                    <a:lnTo>
                      <a:pt x="1214" y="722"/>
                    </a:lnTo>
                    <a:lnTo>
                      <a:pt x="1217" y="741"/>
                    </a:lnTo>
                    <a:lnTo>
                      <a:pt x="1214" y="761"/>
                    </a:lnTo>
                    <a:lnTo>
                      <a:pt x="1209" y="779"/>
                    </a:lnTo>
                    <a:lnTo>
                      <a:pt x="1199" y="796"/>
                    </a:lnTo>
                    <a:lnTo>
                      <a:pt x="1188" y="810"/>
                    </a:lnTo>
                    <a:lnTo>
                      <a:pt x="1173" y="822"/>
                    </a:lnTo>
                    <a:lnTo>
                      <a:pt x="1156" y="832"/>
                    </a:lnTo>
                    <a:lnTo>
                      <a:pt x="1139" y="837"/>
                    </a:lnTo>
                    <a:lnTo>
                      <a:pt x="1118" y="839"/>
                    </a:lnTo>
                    <a:lnTo>
                      <a:pt x="1109" y="839"/>
                    </a:lnTo>
                    <a:lnTo>
                      <a:pt x="1098" y="836"/>
                    </a:lnTo>
                    <a:lnTo>
                      <a:pt x="1087" y="833"/>
                    </a:lnTo>
                    <a:lnTo>
                      <a:pt x="1075" y="830"/>
                    </a:lnTo>
                    <a:lnTo>
                      <a:pt x="1064" y="826"/>
                    </a:lnTo>
                    <a:lnTo>
                      <a:pt x="1054" y="822"/>
                    </a:lnTo>
                    <a:lnTo>
                      <a:pt x="1045" y="819"/>
                    </a:lnTo>
                    <a:lnTo>
                      <a:pt x="1037" y="816"/>
                    </a:lnTo>
                    <a:lnTo>
                      <a:pt x="1033" y="814"/>
                    </a:lnTo>
                    <a:lnTo>
                      <a:pt x="1031" y="813"/>
                    </a:lnTo>
                    <a:lnTo>
                      <a:pt x="1017" y="808"/>
                    </a:lnTo>
                    <a:lnTo>
                      <a:pt x="1003" y="807"/>
                    </a:lnTo>
                    <a:lnTo>
                      <a:pt x="988" y="809"/>
                    </a:lnTo>
                    <a:lnTo>
                      <a:pt x="977" y="814"/>
                    </a:lnTo>
                    <a:lnTo>
                      <a:pt x="966" y="823"/>
                    </a:lnTo>
                    <a:lnTo>
                      <a:pt x="959" y="834"/>
                    </a:lnTo>
                    <a:lnTo>
                      <a:pt x="954" y="848"/>
                    </a:lnTo>
                    <a:lnTo>
                      <a:pt x="952" y="865"/>
                    </a:lnTo>
                    <a:lnTo>
                      <a:pt x="952" y="1219"/>
                    </a:lnTo>
                    <a:lnTo>
                      <a:pt x="599" y="1219"/>
                    </a:lnTo>
                    <a:lnTo>
                      <a:pt x="587" y="1218"/>
                    </a:lnTo>
                    <a:lnTo>
                      <a:pt x="578" y="1214"/>
                    </a:lnTo>
                    <a:lnTo>
                      <a:pt x="569" y="1209"/>
                    </a:lnTo>
                    <a:lnTo>
                      <a:pt x="563" y="1202"/>
                    </a:lnTo>
                    <a:lnTo>
                      <a:pt x="559" y="1194"/>
                    </a:lnTo>
                    <a:lnTo>
                      <a:pt x="558" y="1185"/>
                    </a:lnTo>
                    <a:lnTo>
                      <a:pt x="559" y="1174"/>
                    </a:lnTo>
                    <a:lnTo>
                      <a:pt x="563" y="1163"/>
                    </a:lnTo>
                    <a:lnTo>
                      <a:pt x="564" y="1161"/>
                    </a:lnTo>
                    <a:lnTo>
                      <a:pt x="566" y="1156"/>
                    </a:lnTo>
                    <a:lnTo>
                      <a:pt x="569" y="1147"/>
                    </a:lnTo>
                    <a:lnTo>
                      <a:pt x="573" y="1138"/>
                    </a:lnTo>
                    <a:lnTo>
                      <a:pt x="577" y="1127"/>
                    </a:lnTo>
                    <a:lnTo>
                      <a:pt x="581" y="1115"/>
                    </a:lnTo>
                    <a:lnTo>
                      <a:pt x="584" y="1103"/>
                    </a:lnTo>
                    <a:lnTo>
                      <a:pt x="587" y="1090"/>
                    </a:lnTo>
                    <a:lnTo>
                      <a:pt x="589" y="1079"/>
                    </a:lnTo>
                    <a:lnTo>
                      <a:pt x="590" y="1068"/>
                    </a:lnTo>
                    <a:lnTo>
                      <a:pt x="588" y="1046"/>
                    </a:lnTo>
                    <a:lnTo>
                      <a:pt x="582" y="1025"/>
                    </a:lnTo>
                    <a:lnTo>
                      <a:pt x="572" y="1006"/>
                    </a:lnTo>
                    <a:lnTo>
                      <a:pt x="558" y="990"/>
                    </a:lnTo>
                    <a:lnTo>
                      <a:pt x="543" y="975"/>
                    </a:lnTo>
                    <a:lnTo>
                      <a:pt x="524" y="964"/>
                    </a:lnTo>
                    <a:lnTo>
                      <a:pt x="504" y="957"/>
                    </a:lnTo>
                    <a:lnTo>
                      <a:pt x="482" y="954"/>
                    </a:lnTo>
                    <a:lnTo>
                      <a:pt x="476" y="954"/>
                    </a:lnTo>
                    <a:lnTo>
                      <a:pt x="453" y="956"/>
                    </a:lnTo>
                    <a:lnTo>
                      <a:pt x="431" y="963"/>
                    </a:lnTo>
                    <a:lnTo>
                      <a:pt x="412" y="973"/>
                    </a:lnTo>
                    <a:lnTo>
                      <a:pt x="395" y="987"/>
                    </a:lnTo>
                    <a:lnTo>
                      <a:pt x="381" y="1004"/>
                    </a:lnTo>
                    <a:lnTo>
                      <a:pt x="370" y="1024"/>
                    </a:lnTo>
                    <a:lnTo>
                      <a:pt x="364" y="1045"/>
                    </a:lnTo>
                    <a:lnTo>
                      <a:pt x="361" y="1068"/>
                    </a:lnTo>
                    <a:lnTo>
                      <a:pt x="362" y="1079"/>
                    </a:lnTo>
                    <a:lnTo>
                      <a:pt x="364" y="1090"/>
                    </a:lnTo>
                    <a:lnTo>
                      <a:pt x="367" y="1103"/>
                    </a:lnTo>
                    <a:lnTo>
                      <a:pt x="370" y="1115"/>
                    </a:lnTo>
                    <a:lnTo>
                      <a:pt x="375" y="1127"/>
                    </a:lnTo>
                    <a:lnTo>
                      <a:pt x="378" y="1138"/>
                    </a:lnTo>
                    <a:lnTo>
                      <a:pt x="382" y="1147"/>
                    </a:lnTo>
                    <a:lnTo>
                      <a:pt x="385" y="1156"/>
                    </a:lnTo>
                    <a:lnTo>
                      <a:pt x="387" y="1161"/>
                    </a:lnTo>
                    <a:lnTo>
                      <a:pt x="389" y="1163"/>
                    </a:lnTo>
                    <a:lnTo>
                      <a:pt x="393" y="1174"/>
                    </a:lnTo>
                    <a:lnTo>
                      <a:pt x="394" y="1185"/>
                    </a:lnTo>
                    <a:lnTo>
                      <a:pt x="393" y="1194"/>
                    </a:lnTo>
                    <a:lnTo>
                      <a:pt x="389" y="1202"/>
                    </a:lnTo>
                    <a:lnTo>
                      <a:pt x="382" y="1209"/>
                    </a:lnTo>
                    <a:lnTo>
                      <a:pt x="374" y="1214"/>
                    </a:lnTo>
                    <a:lnTo>
                      <a:pt x="364" y="1218"/>
                    </a:lnTo>
                    <a:lnTo>
                      <a:pt x="352" y="1219"/>
                    </a:lnTo>
                    <a:lnTo>
                      <a:pt x="0" y="1219"/>
                    </a:lnTo>
                    <a:lnTo>
                      <a:pt x="0" y="1170"/>
                    </a:lnTo>
                    <a:lnTo>
                      <a:pt x="1" y="1153"/>
                    </a:lnTo>
                    <a:lnTo>
                      <a:pt x="1" y="865"/>
                    </a:lnTo>
                    <a:lnTo>
                      <a:pt x="2" y="851"/>
                    </a:lnTo>
                    <a:lnTo>
                      <a:pt x="7" y="840"/>
                    </a:lnTo>
                    <a:lnTo>
                      <a:pt x="14" y="831"/>
                    </a:lnTo>
                    <a:lnTo>
                      <a:pt x="23" y="826"/>
                    </a:lnTo>
                    <a:lnTo>
                      <a:pt x="35" y="824"/>
                    </a:lnTo>
                    <a:lnTo>
                      <a:pt x="46" y="825"/>
                    </a:lnTo>
                    <a:lnTo>
                      <a:pt x="59" y="830"/>
                    </a:lnTo>
                    <a:lnTo>
                      <a:pt x="64" y="832"/>
                    </a:lnTo>
                    <a:lnTo>
                      <a:pt x="72" y="835"/>
                    </a:lnTo>
                    <a:lnTo>
                      <a:pt x="82" y="839"/>
                    </a:lnTo>
                    <a:lnTo>
                      <a:pt x="92" y="843"/>
                    </a:lnTo>
                    <a:lnTo>
                      <a:pt x="105" y="847"/>
                    </a:lnTo>
                    <a:lnTo>
                      <a:pt x="117" y="850"/>
                    </a:lnTo>
                    <a:lnTo>
                      <a:pt x="130" y="853"/>
                    </a:lnTo>
                    <a:lnTo>
                      <a:pt x="141" y="856"/>
                    </a:lnTo>
                    <a:lnTo>
                      <a:pt x="151" y="856"/>
                    </a:lnTo>
                    <a:lnTo>
                      <a:pt x="174" y="854"/>
                    </a:lnTo>
                    <a:lnTo>
                      <a:pt x="196" y="847"/>
                    </a:lnTo>
                    <a:lnTo>
                      <a:pt x="215" y="837"/>
                    </a:lnTo>
                    <a:lnTo>
                      <a:pt x="232" y="823"/>
                    </a:lnTo>
                    <a:lnTo>
                      <a:pt x="246" y="806"/>
                    </a:lnTo>
                    <a:lnTo>
                      <a:pt x="257" y="786"/>
                    </a:lnTo>
                    <a:lnTo>
                      <a:pt x="263" y="765"/>
                    </a:lnTo>
                    <a:lnTo>
                      <a:pt x="266" y="742"/>
                    </a:lnTo>
                    <a:lnTo>
                      <a:pt x="263" y="719"/>
                    </a:lnTo>
                    <a:lnTo>
                      <a:pt x="257" y="697"/>
                    </a:lnTo>
                    <a:lnTo>
                      <a:pt x="246" y="678"/>
                    </a:lnTo>
                    <a:lnTo>
                      <a:pt x="232" y="661"/>
                    </a:lnTo>
                    <a:lnTo>
                      <a:pt x="215" y="647"/>
                    </a:lnTo>
                    <a:lnTo>
                      <a:pt x="196" y="636"/>
                    </a:lnTo>
                    <a:lnTo>
                      <a:pt x="174" y="629"/>
                    </a:lnTo>
                    <a:lnTo>
                      <a:pt x="151" y="627"/>
                    </a:lnTo>
                    <a:lnTo>
                      <a:pt x="141" y="628"/>
                    </a:lnTo>
                    <a:lnTo>
                      <a:pt x="130" y="630"/>
                    </a:lnTo>
                    <a:lnTo>
                      <a:pt x="117" y="633"/>
                    </a:lnTo>
                    <a:lnTo>
                      <a:pt x="105" y="636"/>
                    </a:lnTo>
                    <a:lnTo>
                      <a:pt x="92" y="641"/>
                    </a:lnTo>
                    <a:lnTo>
                      <a:pt x="82" y="644"/>
                    </a:lnTo>
                    <a:lnTo>
                      <a:pt x="72" y="648"/>
                    </a:lnTo>
                    <a:lnTo>
                      <a:pt x="64" y="651"/>
                    </a:lnTo>
                    <a:lnTo>
                      <a:pt x="59" y="653"/>
                    </a:lnTo>
                    <a:lnTo>
                      <a:pt x="46" y="658"/>
                    </a:lnTo>
                    <a:lnTo>
                      <a:pt x="35" y="659"/>
                    </a:lnTo>
                    <a:lnTo>
                      <a:pt x="23" y="658"/>
                    </a:lnTo>
                    <a:lnTo>
                      <a:pt x="14" y="652"/>
                    </a:lnTo>
                    <a:lnTo>
                      <a:pt x="7" y="644"/>
                    </a:lnTo>
                    <a:lnTo>
                      <a:pt x="2" y="632"/>
                    </a:lnTo>
                    <a:lnTo>
                      <a:pt x="1" y="618"/>
                    </a:lnTo>
                    <a:lnTo>
                      <a:pt x="1" y="329"/>
                    </a:lnTo>
                    <a:lnTo>
                      <a:pt x="0" y="313"/>
                    </a:lnTo>
                    <a:lnTo>
                      <a:pt x="0" y="265"/>
                    </a:lnTo>
                    <a:lnTo>
                      <a:pt x="352" y="265"/>
                    </a:lnTo>
                    <a:lnTo>
                      <a:pt x="368" y="263"/>
                    </a:lnTo>
                    <a:lnTo>
                      <a:pt x="382" y="258"/>
                    </a:lnTo>
                    <a:lnTo>
                      <a:pt x="393" y="251"/>
                    </a:lnTo>
                    <a:lnTo>
                      <a:pt x="402" y="241"/>
                    </a:lnTo>
                    <a:lnTo>
                      <a:pt x="408" y="229"/>
                    </a:lnTo>
                    <a:lnTo>
                      <a:pt x="410" y="216"/>
                    </a:lnTo>
                    <a:lnTo>
                      <a:pt x="410" y="201"/>
                    </a:lnTo>
                    <a:lnTo>
                      <a:pt x="404" y="186"/>
                    </a:lnTo>
                    <a:lnTo>
                      <a:pt x="404" y="185"/>
                    </a:lnTo>
                    <a:lnTo>
                      <a:pt x="399" y="175"/>
                    </a:lnTo>
                    <a:lnTo>
                      <a:pt x="395" y="162"/>
                    </a:lnTo>
                    <a:lnTo>
                      <a:pt x="390" y="148"/>
                    </a:lnTo>
                    <a:lnTo>
                      <a:pt x="385" y="134"/>
                    </a:lnTo>
                    <a:lnTo>
                      <a:pt x="381" y="120"/>
                    </a:lnTo>
                    <a:lnTo>
                      <a:pt x="379" y="108"/>
                    </a:lnTo>
                    <a:lnTo>
                      <a:pt x="378" y="97"/>
                    </a:lnTo>
                    <a:lnTo>
                      <a:pt x="380" y="79"/>
                    </a:lnTo>
                    <a:lnTo>
                      <a:pt x="384" y="63"/>
                    </a:lnTo>
                    <a:lnTo>
                      <a:pt x="393" y="47"/>
                    </a:lnTo>
                    <a:lnTo>
                      <a:pt x="393" y="44"/>
                    </a:lnTo>
                    <a:lnTo>
                      <a:pt x="395" y="43"/>
                    </a:lnTo>
                    <a:lnTo>
                      <a:pt x="407" y="28"/>
                    </a:lnTo>
                    <a:lnTo>
                      <a:pt x="422" y="16"/>
                    </a:lnTo>
                    <a:lnTo>
                      <a:pt x="439" y="7"/>
                    </a:lnTo>
                    <a:lnTo>
                      <a:pt x="456" y="1"/>
                    </a:lnTo>
                    <a:lnTo>
                      <a:pt x="476" y="0"/>
                    </a:lnTo>
                    <a:close/>
                  </a:path>
                </a:pathLst>
              </a:custGeom>
              <a:solidFill>
                <a:srgbClr val="01598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dirty="0"/>
              </a:p>
            </p:txBody>
          </p:sp>
          <p:sp>
            <p:nvSpPr>
              <p:cNvPr id="56" name="Freeform 8">
                <a:extLst>
                  <a:ext uri="{FF2B5EF4-FFF2-40B4-BE49-F238E27FC236}">
                    <a16:creationId xmlns:a16="http://schemas.microsoft.com/office/drawing/2014/main" id="{F673E5B2-B1BA-57A8-B006-9A8C8942B0FB}"/>
                  </a:ext>
                </a:extLst>
              </p:cNvPr>
              <p:cNvSpPr>
                <a:spLocks/>
              </p:cNvSpPr>
              <p:nvPr/>
            </p:nvSpPr>
            <p:spPr bwMode="auto">
              <a:xfrm>
                <a:off x="2489457" y="2888377"/>
                <a:ext cx="1996553" cy="1999835"/>
              </a:xfrm>
              <a:custGeom>
                <a:avLst/>
                <a:gdLst/>
                <a:ahLst/>
                <a:cxnLst>
                  <a:cxn ang="0">
                    <a:pos x="782" y="9"/>
                  </a:cxn>
                  <a:cxn ang="0">
                    <a:pos x="831" y="60"/>
                  </a:cxn>
                  <a:cxn ang="0">
                    <a:pos x="835" y="118"/>
                  </a:cxn>
                  <a:cxn ang="0">
                    <a:pos x="822" y="162"/>
                  </a:cxn>
                  <a:cxn ang="0">
                    <a:pos x="808" y="201"/>
                  </a:cxn>
                  <a:cxn ang="0">
                    <a:pos x="823" y="251"/>
                  </a:cxn>
                  <a:cxn ang="0">
                    <a:pos x="1217" y="264"/>
                  </a:cxn>
                  <a:cxn ang="0">
                    <a:pos x="1208" y="648"/>
                  </a:cxn>
                  <a:cxn ang="0">
                    <a:pos x="1172" y="658"/>
                  </a:cxn>
                  <a:cxn ang="0">
                    <a:pos x="1146" y="647"/>
                  </a:cxn>
                  <a:cxn ang="0">
                    <a:pos x="1101" y="633"/>
                  </a:cxn>
                  <a:cxn ang="0">
                    <a:pos x="1045" y="629"/>
                  </a:cxn>
                  <a:cxn ang="0">
                    <a:pos x="976" y="673"/>
                  </a:cxn>
                  <a:cxn ang="0">
                    <a:pos x="953" y="741"/>
                  </a:cxn>
                  <a:cxn ang="0">
                    <a:pos x="986" y="822"/>
                  </a:cxn>
                  <a:cxn ang="0">
                    <a:pos x="1067" y="856"/>
                  </a:cxn>
                  <a:cxn ang="0">
                    <a:pos x="1113" y="847"/>
                  </a:cxn>
                  <a:cxn ang="0">
                    <a:pos x="1154" y="832"/>
                  </a:cxn>
                  <a:cxn ang="0">
                    <a:pos x="1195" y="825"/>
                  </a:cxn>
                  <a:cxn ang="0">
                    <a:pos x="1217" y="865"/>
                  </a:cxn>
                  <a:cxn ang="0">
                    <a:pos x="1152" y="1217"/>
                  </a:cxn>
                  <a:cxn ang="0">
                    <a:pos x="834" y="1208"/>
                  </a:cxn>
                  <a:cxn ang="0">
                    <a:pos x="824" y="1173"/>
                  </a:cxn>
                  <a:cxn ang="0">
                    <a:pos x="834" y="1146"/>
                  </a:cxn>
                  <a:cxn ang="0">
                    <a:pos x="849" y="1101"/>
                  </a:cxn>
                  <a:cxn ang="0">
                    <a:pos x="854" y="1046"/>
                  </a:cxn>
                  <a:cxn ang="0">
                    <a:pos x="814" y="979"/>
                  </a:cxn>
                  <a:cxn ang="0">
                    <a:pos x="741" y="952"/>
                  </a:cxn>
                  <a:cxn ang="0">
                    <a:pos x="667" y="979"/>
                  </a:cxn>
                  <a:cxn ang="0">
                    <a:pos x="628" y="1046"/>
                  </a:cxn>
                  <a:cxn ang="0">
                    <a:pos x="632" y="1101"/>
                  </a:cxn>
                  <a:cxn ang="0">
                    <a:pos x="647" y="1146"/>
                  </a:cxn>
                  <a:cxn ang="0">
                    <a:pos x="658" y="1173"/>
                  </a:cxn>
                  <a:cxn ang="0">
                    <a:pos x="647" y="1208"/>
                  </a:cxn>
                  <a:cxn ang="0">
                    <a:pos x="329" y="1217"/>
                  </a:cxn>
                  <a:cxn ang="0">
                    <a:pos x="263" y="848"/>
                  </a:cxn>
                  <a:cxn ang="0">
                    <a:pos x="228" y="810"/>
                  </a:cxn>
                  <a:cxn ang="0">
                    <a:pos x="185" y="813"/>
                  </a:cxn>
                  <a:cxn ang="0">
                    <a:pos x="157" y="825"/>
                  </a:cxn>
                  <a:cxn ang="0">
                    <a:pos x="97" y="839"/>
                  </a:cxn>
                  <a:cxn ang="0">
                    <a:pos x="45" y="824"/>
                  </a:cxn>
                  <a:cxn ang="0">
                    <a:pos x="7" y="778"/>
                  </a:cxn>
                  <a:cxn ang="0">
                    <a:pos x="7" y="704"/>
                  </a:cxn>
                  <a:cxn ang="0">
                    <a:pos x="45" y="659"/>
                  </a:cxn>
                  <a:cxn ang="0">
                    <a:pos x="97" y="644"/>
                  </a:cxn>
                  <a:cxn ang="0">
                    <a:pos x="157" y="659"/>
                  </a:cxn>
                  <a:cxn ang="0">
                    <a:pos x="185" y="670"/>
                  </a:cxn>
                  <a:cxn ang="0">
                    <a:pos x="228" y="674"/>
                  </a:cxn>
                  <a:cxn ang="0">
                    <a:pos x="263" y="634"/>
                  </a:cxn>
                  <a:cxn ang="0">
                    <a:pos x="636" y="262"/>
                  </a:cxn>
                  <a:cxn ang="0">
                    <a:pos x="673" y="228"/>
                  </a:cxn>
                  <a:cxn ang="0">
                    <a:pos x="666" y="179"/>
                  </a:cxn>
                  <a:cxn ang="0">
                    <a:pos x="652" y="141"/>
                  </a:cxn>
                  <a:cxn ang="0">
                    <a:pos x="643" y="97"/>
                  </a:cxn>
                  <a:cxn ang="0">
                    <a:pos x="672" y="28"/>
                  </a:cxn>
                  <a:cxn ang="0">
                    <a:pos x="741" y="0"/>
                  </a:cxn>
                </a:cxnLst>
                <a:rect l="0" t="0" r="r" b="b"/>
                <a:pathLst>
                  <a:path w="1217" h="1219">
                    <a:moveTo>
                      <a:pt x="741" y="0"/>
                    </a:moveTo>
                    <a:lnTo>
                      <a:pt x="746" y="0"/>
                    </a:lnTo>
                    <a:lnTo>
                      <a:pt x="765" y="3"/>
                    </a:lnTo>
                    <a:lnTo>
                      <a:pt x="782" y="9"/>
                    </a:lnTo>
                    <a:lnTo>
                      <a:pt x="798" y="18"/>
                    </a:lnTo>
                    <a:lnTo>
                      <a:pt x="811" y="30"/>
                    </a:lnTo>
                    <a:lnTo>
                      <a:pt x="823" y="45"/>
                    </a:lnTo>
                    <a:lnTo>
                      <a:pt x="831" y="60"/>
                    </a:lnTo>
                    <a:lnTo>
                      <a:pt x="837" y="78"/>
                    </a:lnTo>
                    <a:lnTo>
                      <a:pt x="838" y="97"/>
                    </a:lnTo>
                    <a:lnTo>
                      <a:pt x="837" y="107"/>
                    </a:lnTo>
                    <a:lnTo>
                      <a:pt x="835" y="118"/>
                    </a:lnTo>
                    <a:lnTo>
                      <a:pt x="833" y="129"/>
                    </a:lnTo>
                    <a:lnTo>
                      <a:pt x="829" y="141"/>
                    </a:lnTo>
                    <a:lnTo>
                      <a:pt x="825" y="152"/>
                    </a:lnTo>
                    <a:lnTo>
                      <a:pt x="822" y="162"/>
                    </a:lnTo>
                    <a:lnTo>
                      <a:pt x="818" y="171"/>
                    </a:lnTo>
                    <a:lnTo>
                      <a:pt x="816" y="179"/>
                    </a:lnTo>
                    <a:lnTo>
                      <a:pt x="814" y="183"/>
                    </a:lnTo>
                    <a:lnTo>
                      <a:pt x="808" y="201"/>
                    </a:lnTo>
                    <a:lnTo>
                      <a:pt x="806" y="215"/>
                    </a:lnTo>
                    <a:lnTo>
                      <a:pt x="808" y="228"/>
                    </a:lnTo>
                    <a:lnTo>
                      <a:pt x="814" y="241"/>
                    </a:lnTo>
                    <a:lnTo>
                      <a:pt x="823" y="251"/>
                    </a:lnTo>
                    <a:lnTo>
                      <a:pt x="834" y="258"/>
                    </a:lnTo>
                    <a:lnTo>
                      <a:pt x="849" y="263"/>
                    </a:lnTo>
                    <a:lnTo>
                      <a:pt x="864" y="264"/>
                    </a:lnTo>
                    <a:lnTo>
                      <a:pt x="1217" y="264"/>
                    </a:lnTo>
                    <a:lnTo>
                      <a:pt x="1217" y="618"/>
                    </a:lnTo>
                    <a:lnTo>
                      <a:pt x="1216" y="630"/>
                    </a:lnTo>
                    <a:lnTo>
                      <a:pt x="1213" y="640"/>
                    </a:lnTo>
                    <a:lnTo>
                      <a:pt x="1208" y="648"/>
                    </a:lnTo>
                    <a:lnTo>
                      <a:pt x="1201" y="654"/>
                    </a:lnTo>
                    <a:lnTo>
                      <a:pt x="1193" y="657"/>
                    </a:lnTo>
                    <a:lnTo>
                      <a:pt x="1184" y="659"/>
                    </a:lnTo>
                    <a:lnTo>
                      <a:pt x="1172" y="658"/>
                    </a:lnTo>
                    <a:lnTo>
                      <a:pt x="1162" y="654"/>
                    </a:lnTo>
                    <a:lnTo>
                      <a:pt x="1160" y="653"/>
                    </a:lnTo>
                    <a:lnTo>
                      <a:pt x="1154" y="650"/>
                    </a:lnTo>
                    <a:lnTo>
                      <a:pt x="1146" y="647"/>
                    </a:lnTo>
                    <a:lnTo>
                      <a:pt x="1137" y="644"/>
                    </a:lnTo>
                    <a:lnTo>
                      <a:pt x="1126" y="640"/>
                    </a:lnTo>
                    <a:lnTo>
                      <a:pt x="1114" y="636"/>
                    </a:lnTo>
                    <a:lnTo>
                      <a:pt x="1101" y="633"/>
                    </a:lnTo>
                    <a:lnTo>
                      <a:pt x="1089" y="630"/>
                    </a:lnTo>
                    <a:lnTo>
                      <a:pt x="1078" y="627"/>
                    </a:lnTo>
                    <a:lnTo>
                      <a:pt x="1068" y="627"/>
                    </a:lnTo>
                    <a:lnTo>
                      <a:pt x="1045" y="629"/>
                    </a:lnTo>
                    <a:lnTo>
                      <a:pt x="1025" y="635"/>
                    </a:lnTo>
                    <a:lnTo>
                      <a:pt x="1006" y="644"/>
                    </a:lnTo>
                    <a:lnTo>
                      <a:pt x="990" y="657"/>
                    </a:lnTo>
                    <a:lnTo>
                      <a:pt x="976" y="673"/>
                    </a:lnTo>
                    <a:lnTo>
                      <a:pt x="966" y="688"/>
                    </a:lnTo>
                    <a:lnTo>
                      <a:pt x="958" y="705"/>
                    </a:lnTo>
                    <a:lnTo>
                      <a:pt x="954" y="723"/>
                    </a:lnTo>
                    <a:lnTo>
                      <a:pt x="953" y="741"/>
                    </a:lnTo>
                    <a:lnTo>
                      <a:pt x="955" y="764"/>
                    </a:lnTo>
                    <a:lnTo>
                      <a:pt x="961" y="786"/>
                    </a:lnTo>
                    <a:lnTo>
                      <a:pt x="972" y="805"/>
                    </a:lnTo>
                    <a:lnTo>
                      <a:pt x="986" y="822"/>
                    </a:lnTo>
                    <a:lnTo>
                      <a:pt x="1003" y="836"/>
                    </a:lnTo>
                    <a:lnTo>
                      <a:pt x="1022" y="847"/>
                    </a:lnTo>
                    <a:lnTo>
                      <a:pt x="1044" y="854"/>
                    </a:lnTo>
                    <a:lnTo>
                      <a:pt x="1067" y="856"/>
                    </a:lnTo>
                    <a:lnTo>
                      <a:pt x="1077" y="855"/>
                    </a:lnTo>
                    <a:lnTo>
                      <a:pt x="1088" y="853"/>
                    </a:lnTo>
                    <a:lnTo>
                      <a:pt x="1101" y="850"/>
                    </a:lnTo>
                    <a:lnTo>
                      <a:pt x="1113" y="847"/>
                    </a:lnTo>
                    <a:lnTo>
                      <a:pt x="1125" y="842"/>
                    </a:lnTo>
                    <a:lnTo>
                      <a:pt x="1136" y="839"/>
                    </a:lnTo>
                    <a:lnTo>
                      <a:pt x="1146" y="835"/>
                    </a:lnTo>
                    <a:lnTo>
                      <a:pt x="1154" y="832"/>
                    </a:lnTo>
                    <a:lnTo>
                      <a:pt x="1159" y="830"/>
                    </a:lnTo>
                    <a:lnTo>
                      <a:pt x="1172" y="825"/>
                    </a:lnTo>
                    <a:lnTo>
                      <a:pt x="1183" y="824"/>
                    </a:lnTo>
                    <a:lnTo>
                      <a:pt x="1195" y="825"/>
                    </a:lnTo>
                    <a:lnTo>
                      <a:pt x="1204" y="831"/>
                    </a:lnTo>
                    <a:lnTo>
                      <a:pt x="1211" y="839"/>
                    </a:lnTo>
                    <a:lnTo>
                      <a:pt x="1216" y="851"/>
                    </a:lnTo>
                    <a:lnTo>
                      <a:pt x="1217" y="865"/>
                    </a:lnTo>
                    <a:lnTo>
                      <a:pt x="1217" y="1219"/>
                    </a:lnTo>
                    <a:lnTo>
                      <a:pt x="1168" y="1219"/>
                    </a:lnTo>
                    <a:lnTo>
                      <a:pt x="1160" y="1218"/>
                    </a:lnTo>
                    <a:lnTo>
                      <a:pt x="1152" y="1217"/>
                    </a:lnTo>
                    <a:lnTo>
                      <a:pt x="864" y="1217"/>
                    </a:lnTo>
                    <a:lnTo>
                      <a:pt x="852" y="1216"/>
                    </a:lnTo>
                    <a:lnTo>
                      <a:pt x="843" y="1213"/>
                    </a:lnTo>
                    <a:lnTo>
                      <a:pt x="834" y="1208"/>
                    </a:lnTo>
                    <a:lnTo>
                      <a:pt x="828" y="1201"/>
                    </a:lnTo>
                    <a:lnTo>
                      <a:pt x="824" y="1193"/>
                    </a:lnTo>
                    <a:lnTo>
                      <a:pt x="823" y="1183"/>
                    </a:lnTo>
                    <a:lnTo>
                      <a:pt x="824" y="1173"/>
                    </a:lnTo>
                    <a:lnTo>
                      <a:pt x="828" y="1162"/>
                    </a:lnTo>
                    <a:lnTo>
                      <a:pt x="829" y="1159"/>
                    </a:lnTo>
                    <a:lnTo>
                      <a:pt x="831" y="1154"/>
                    </a:lnTo>
                    <a:lnTo>
                      <a:pt x="834" y="1146"/>
                    </a:lnTo>
                    <a:lnTo>
                      <a:pt x="838" y="1136"/>
                    </a:lnTo>
                    <a:lnTo>
                      <a:pt x="842" y="1125"/>
                    </a:lnTo>
                    <a:lnTo>
                      <a:pt x="846" y="1113"/>
                    </a:lnTo>
                    <a:lnTo>
                      <a:pt x="849" y="1101"/>
                    </a:lnTo>
                    <a:lnTo>
                      <a:pt x="852" y="1089"/>
                    </a:lnTo>
                    <a:lnTo>
                      <a:pt x="854" y="1078"/>
                    </a:lnTo>
                    <a:lnTo>
                      <a:pt x="855" y="1067"/>
                    </a:lnTo>
                    <a:lnTo>
                      <a:pt x="854" y="1046"/>
                    </a:lnTo>
                    <a:lnTo>
                      <a:pt x="848" y="1027"/>
                    </a:lnTo>
                    <a:lnTo>
                      <a:pt x="840" y="1009"/>
                    </a:lnTo>
                    <a:lnTo>
                      <a:pt x="828" y="993"/>
                    </a:lnTo>
                    <a:lnTo>
                      <a:pt x="814" y="979"/>
                    </a:lnTo>
                    <a:lnTo>
                      <a:pt x="799" y="967"/>
                    </a:lnTo>
                    <a:lnTo>
                      <a:pt x="781" y="959"/>
                    </a:lnTo>
                    <a:lnTo>
                      <a:pt x="762" y="954"/>
                    </a:lnTo>
                    <a:lnTo>
                      <a:pt x="741" y="952"/>
                    </a:lnTo>
                    <a:lnTo>
                      <a:pt x="720" y="954"/>
                    </a:lnTo>
                    <a:lnTo>
                      <a:pt x="701" y="959"/>
                    </a:lnTo>
                    <a:lnTo>
                      <a:pt x="683" y="967"/>
                    </a:lnTo>
                    <a:lnTo>
                      <a:pt x="667" y="979"/>
                    </a:lnTo>
                    <a:lnTo>
                      <a:pt x="653" y="993"/>
                    </a:lnTo>
                    <a:lnTo>
                      <a:pt x="642" y="1009"/>
                    </a:lnTo>
                    <a:lnTo>
                      <a:pt x="634" y="1027"/>
                    </a:lnTo>
                    <a:lnTo>
                      <a:pt x="628" y="1046"/>
                    </a:lnTo>
                    <a:lnTo>
                      <a:pt x="626" y="1067"/>
                    </a:lnTo>
                    <a:lnTo>
                      <a:pt x="627" y="1078"/>
                    </a:lnTo>
                    <a:lnTo>
                      <a:pt x="629" y="1089"/>
                    </a:lnTo>
                    <a:lnTo>
                      <a:pt x="632" y="1101"/>
                    </a:lnTo>
                    <a:lnTo>
                      <a:pt x="635" y="1113"/>
                    </a:lnTo>
                    <a:lnTo>
                      <a:pt x="640" y="1125"/>
                    </a:lnTo>
                    <a:lnTo>
                      <a:pt x="643" y="1136"/>
                    </a:lnTo>
                    <a:lnTo>
                      <a:pt x="647" y="1146"/>
                    </a:lnTo>
                    <a:lnTo>
                      <a:pt x="650" y="1154"/>
                    </a:lnTo>
                    <a:lnTo>
                      <a:pt x="652" y="1159"/>
                    </a:lnTo>
                    <a:lnTo>
                      <a:pt x="654" y="1162"/>
                    </a:lnTo>
                    <a:lnTo>
                      <a:pt x="658" y="1173"/>
                    </a:lnTo>
                    <a:lnTo>
                      <a:pt x="659" y="1183"/>
                    </a:lnTo>
                    <a:lnTo>
                      <a:pt x="658" y="1193"/>
                    </a:lnTo>
                    <a:lnTo>
                      <a:pt x="654" y="1201"/>
                    </a:lnTo>
                    <a:lnTo>
                      <a:pt x="647" y="1208"/>
                    </a:lnTo>
                    <a:lnTo>
                      <a:pt x="639" y="1213"/>
                    </a:lnTo>
                    <a:lnTo>
                      <a:pt x="629" y="1216"/>
                    </a:lnTo>
                    <a:lnTo>
                      <a:pt x="617" y="1217"/>
                    </a:lnTo>
                    <a:lnTo>
                      <a:pt x="329" y="1217"/>
                    </a:lnTo>
                    <a:lnTo>
                      <a:pt x="314" y="1219"/>
                    </a:lnTo>
                    <a:lnTo>
                      <a:pt x="265" y="1219"/>
                    </a:lnTo>
                    <a:lnTo>
                      <a:pt x="265" y="865"/>
                    </a:lnTo>
                    <a:lnTo>
                      <a:pt x="263" y="848"/>
                    </a:lnTo>
                    <a:lnTo>
                      <a:pt x="258" y="835"/>
                    </a:lnTo>
                    <a:lnTo>
                      <a:pt x="250" y="823"/>
                    </a:lnTo>
                    <a:lnTo>
                      <a:pt x="240" y="815"/>
                    </a:lnTo>
                    <a:lnTo>
                      <a:pt x="228" y="810"/>
                    </a:lnTo>
                    <a:lnTo>
                      <a:pt x="214" y="807"/>
                    </a:lnTo>
                    <a:lnTo>
                      <a:pt x="200" y="809"/>
                    </a:lnTo>
                    <a:lnTo>
                      <a:pt x="186" y="813"/>
                    </a:lnTo>
                    <a:lnTo>
                      <a:pt x="185" y="813"/>
                    </a:lnTo>
                    <a:lnTo>
                      <a:pt x="182" y="815"/>
                    </a:lnTo>
                    <a:lnTo>
                      <a:pt x="176" y="817"/>
                    </a:lnTo>
                    <a:lnTo>
                      <a:pt x="168" y="821"/>
                    </a:lnTo>
                    <a:lnTo>
                      <a:pt x="157" y="825"/>
                    </a:lnTo>
                    <a:lnTo>
                      <a:pt x="145" y="829"/>
                    </a:lnTo>
                    <a:lnTo>
                      <a:pt x="120" y="836"/>
                    </a:lnTo>
                    <a:lnTo>
                      <a:pt x="108" y="839"/>
                    </a:lnTo>
                    <a:lnTo>
                      <a:pt x="97" y="839"/>
                    </a:lnTo>
                    <a:lnTo>
                      <a:pt x="80" y="838"/>
                    </a:lnTo>
                    <a:lnTo>
                      <a:pt x="63" y="833"/>
                    </a:lnTo>
                    <a:lnTo>
                      <a:pt x="47" y="825"/>
                    </a:lnTo>
                    <a:lnTo>
                      <a:pt x="45" y="824"/>
                    </a:lnTo>
                    <a:lnTo>
                      <a:pt x="43" y="822"/>
                    </a:lnTo>
                    <a:lnTo>
                      <a:pt x="28" y="810"/>
                    </a:lnTo>
                    <a:lnTo>
                      <a:pt x="16" y="796"/>
                    </a:lnTo>
                    <a:lnTo>
                      <a:pt x="7" y="778"/>
                    </a:lnTo>
                    <a:lnTo>
                      <a:pt x="2" y="761"/>
                    </a:lnTo>
                    <a:lnTo>
                      <a:pt x="0" y="741"/>
                    </a:lnTo>
                    <a:lnTo>
                      <a:pt x="2" y="723"/>
                    </a:lnTo>
                    <a:lnTo>
                      <a:pt x="7" y="704"/>
                    </a:lnTo>
                    <a:lnTo>
                      <a:pt x="16" y="688"/>
                    </a:lnTo>
                    <a:lnTo>
                      <a:pt x="28" y="673"/>
                    </a:lnTo>
                    <a:lnTo>
                      <a:pt x="43" y="660"/>
                    </a:lnTo>
                    <a:lnTo>
                      <a:pt x="45" y="659"/>
                    </a:lnTo>
                    <a:lnTo>
                      <a:pt x="47" y="658"/>
                    </a:lnTo>
                    <a:lnTo>
                      <a:pt x="63" y="650"/>
                    </a:lnTo>
                    <a:lnTo>
                      <a:pt x="80" y="645"/>
                    </a:lnTo>
                    <a:lnTo>
                      <a:pt x="97" y="644"/>
                    </a:lnTo>
                    <a:lnTo>
                      <a:pt x="108" y="644"/>
                    </a:lnTo>
                    <a:lnTo>
                      <a:pt x="120" y="647"/>
                    </a:lnTo>
                    <a:lnTo>
                      <a:pt x="145" y="654"/>
                    </a:lnTo>
                    <a:lnTo>
                      <a:pt x="157" y="659"/>
                    </a:lnTo>
                    <a:lnTo>
                      <a:pt x="168" y="662"/>
                    </a:lnTo>
                    <a:lnTo>
                      <a:pt x="176" y="666"/>
                    </a:lnTo>
                    <a:lnTo>
                      <a:pt x="182" y="668"/>
                    </a:lnTo>
                    <a:lnTo>
                      <a:pt x="185" y="670"/>
                    </a:lnTo>
                    <a:lnTo>
                      <a:pt x="186" y="670"/>
                    </a:lnTo>
                    <a:lnTo>
                      <a:pt x="200" y="674"/>
                    </a:lnTo>
                    <a:lnTo>
                      <a:pt x="214" y="676"/>
                    </a:lnTo>
                    <a:lnTo>
                      <a:pt x="228" y="674"/>
                    </a:lnTo>
                    <a:lnTo>
                      <a:pt x="240" y="668"/>
                    </a:lnTo>
                    <a:lnTo>
                      <a:pt x="250" y="660"/>
                    </a:lnTo>
                    <a:lnTo>
                      <a:pt x="258" y="648"/>
                    </a:lnTo>
                    <a:lnTo>
                      <a:pt x="263" y="634"/>
                    </a:lnTo>
                    <a:lnTo>
                      <a:pt x="265" y="618"/>
                    </a:lnTo>
                    <a:lnTo>
                      <a:pt x="265" y="264"/>
                    </a:lnTo>
                    <a:lnTo>
                      <a:pt x="621" y="264"/>
                    </a:lnTo>
                    <a:lnTo>
                      <a:pt x="636" y="262"/>
                    </a:lnTo>
                    <a:lnTo>
                      <a:pt x="649" y="257"/>
                    </a:lnTo>
                    <a:lnTo>
                      <a:pt x="660" y="250"/>
                    </a:lnTo>
                    <a:lnTo>
                      <a:pt x="668" y="241"/>
                    </a:lnTo>
                    <a:lnTo>
                      <a:pt x="673" y="228"/>
                    </a:lnTo>
                    <a:lnTo>
                      <a:pt x="675" y="215"/>
                    </a:lnTo>
                    <a:lnTo>
                      <a:pt x="674" y="201"/>
                    </a:lnTo>
                    <a:lnTo>
                      <a:pt x="668" y="183"/>
                    </a:lnTo>
                    <a:lnTo>
                      <a:pt x="666" y="179"/>
                    </a:lnTo>
                    <a:lnTo>
                      <a:pt x="664" y="171"/>
                    </a:lnTo>
                    <a:lnTo>
                      <a:pt x="660" y="162"/>
                    </a:lnTo>
                    <a:lnTo>
                      <a:pt x="656" y="152"/>
                    </a:lnTo>
                    <a:lnTo>
                      <a:pt x="652" y="141"/>
                    </a:lnTo>
                    <a:lnTo>
                      <a:pt x="649" y="129"/>
                    </a:lnTo>
                    <a:lnTo>
                      <a:pt x="646" y="118"/>
                    </a:lnTo>
                    <a:lnTo>
                      <a:pt x="644" y="107"/>
                    </a:lnTo>
                    <a:lnTo>
                      <a:pt x="643" y="97"/>
                    </a:lnTo>
                    <a:lnTo>
                      <a:pt x="646" y="77"/>
                    </a:lnTo>
                    <a:lnTo>
                      <a:pt x="651" y="60"/>
                    </a:lnTo>
                    <a:lnTo>
                      <a:pt x="660" y="42"/>
                    </a:lnTo>
                    <a:lnTo>
                      <a:pt x="672" y="28"/>
                    </a:lnTo>
                    <a:lnTo>
                      <a:pt x="687" y="16"/>
                    </a:lnTo>
                    <a:lnTo>
                      <a:pt x="703" y="7"/>
                    </a:lnTo>
                    <a:lnTo>
                      <a:pt x="721" y="2"/>
                    </a:lnTo>
                    <a:lnTo>
                      <a:pt x="741" y="0"/>
                    </a:lnTo>
                    <a:close/>
                  </a:path>
                </a:pathLst>
              </a:custGeom>
              <a:solidFill>
                <a:srgbClr val="7D909C"/>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sp>
            <p:nvSpPr>
              <p:cNvPr id="57" name="Freeform 11">
                <a:extLst>
                  <a:ext uri="{FF2B5EF4-FFF2-40B4-BE49-F238E27FC236}">
                    <a16:creationId xmlns:a16="http://schemas.microsoft.com/office/drawing/2014/main" id="{04CAB174-97F5-4E40-86D1-01883A6D9A7E}"/>
                  </a:ext>
                </a:extLst>
              </p:cNvPr>
              <p:cNvSpPr>
                <a:spLocks/>
              </p:cNvSpPr>
              <p:nvPr/>
            </p:nvSpPr>
            <p:spPr bwMode="auto">
              <a:xfrm>
                <a:off x="4513902" y="1728505"/>
                <a:ext cx="1996553" cy="1999835"/>
              </a:xfrm>
              <a:custGeom>
                <a:avLst/>
                <a:gdLst/>
                <a:ahLst/>
                <a:cxnLst>
                  <a:cxn ang="0">
                    <a:pos x="353" y="1"/>
                  </a:cxn>
                  <a:cxn ang="0">
                    <a:pos x="389" y="18"/>
                  </a:cxn>
                  <a:cxn ang="0">
                    <a:pos x="388" y="60"/>
                  </a:cxn>
                  <a:cxn ang="0">
                    <a:pos x="375" y="93"/>
                  </a:cxn>
                  <a:cxn ang="0">
                    <a:pos x="363" y="141"/>
                  </a:cxn>
                  <a:cxn ang="0">
                    <a:pos x="381" y="216"/>
                  </a:cxn>
                  <a:cxn ang="0">
                    <a:pos x="453" y="264"/>
                  </a:cxn>
                  <a:cxn ang="0">
                    <a:pos x="540" y="247"/>
                  </a:cxn>
                  <a:cxn ang="0">
                    <a:pos x="589" y="175"/>
                  </a:cxn>
                  <a:cxn ang="0">
                    <a:pos x="585" y="118"/>
                  </a:cxn>
                  <a:cxn ang="0">
                    <a:pos x="570" y="73"/>
                  </a:cxn>
                  <a:cxn ang="0">
                    <a:pos x="560" y="46"/>
                  </a:cxn>
                  <a:cxn ang="0">
                    <a:pos x="569" y="11"/>
                  </a:cxn>
                  <a:cxn ang="0">
                    <a:pos x="895" y="1"/>
                  </a:cxn>
                  <a:cxn ang="0">
                    <a:pos x="954" y="370"/>
                  </a:cxn>
                  <a:cxn ang="0">
                    <a:pos x="989" y="409"/>
                  </a:cxn>
                  <a:cxn ang="0">
                    <a:pos x="1032" y="405"/>
                  </a:cxn>
                  <a:cxn ang="0">
                    <a:pos x="1060" y="394"/>
                  </a:cxn>
                  <a:cxn ang="0">
                    <a:pos x="1119" y="380"/>
                  </a:cxn>
                  <a:cxn ang="0">
                    <a:pos x="1174" y="396"/>
                  </a:cxn>
                  <a:cxn ang="0">
                    <a:pos x="1215" y="458"/>
                  </a:cxn>
                  <a:cxn ang="0">
                    <a:pos x="1201" y="531"/>
                  </a:cxn>
                  <a:cxn ang="0">
                    <a:pos x="1154" y="569"/>
                  </a:cxn>
                  <a:cxn ang="0">
                    <a:pos x="1095" y="572"/>
                  </a:cxn>
                  <a:cxn ang="0">
                    <a:pos x="1042" y="554"/>
                  </a:cxn>
                  <a:cxn ang="0">
                    <a:pos x="1003" y="543"/>
                  </a:cxn>
                  <a:cxn ang="0">
                    <a:pos x="959" y="570"/>
                  </a:cxn>
                  <a:cxn ang="0">
                    <a:pos x="600" y="954"/>
                  </a:cxn>
                  <a:cxn ang="0">
                    <a:pos x="549" y="978"/>
                  </a:cxn>
                  <a:cxn ang="0">
                    <a:pos x="548" y="1034"/>
                  </a:cxn>
                  <a:cxn ang="0">
                    <a:pos x="557" y="1057"/>
                  </a:cxn>
                  <a:cxn ang="0">
                    <a:pos x="571" y="1101"/>
                  </a:cxn>
                  <a:cxn ang="0">
                    <a:pos x="566" y="1159"/>
                  </a:cxn>
                  <a:cxn ang="0">
                    <a:pos x="514" y="1212"/>
                  </a:cxn>
                  <a:cxn ang="0">
                    <a:pos x="441" y="1212"/>
                  </a:cxn>
                  <a:cxn ang="0">
                    <a:pos x="387" y="1161"/>
                  </a:cxn>
                  <a:cxn ang="0">
                    <a:pos x="381" y="1101"/>
                  </a:cxn>
                  <a:cxn ang="0">
                    <a:pos x="395" y="1057"/>
                  </a:cxn>
                  <a:cxn ang="0">
                    <a:pos x="409" y="1018"/>
                  </a:cxn>
                  <a:cxn ang="0">
                    <a:pos x="397" y="970"/>
                  </a:cxn>
                  <a:cxn ang="0">
                    <a:pos x="353" y="954"/>
                  </a:cxn>
                  <a:cxn ang="0">
                    <a:pos x="6" y="576"/>
                  </a:cxn>
                  <a:cxn ang="0">
                    <a:pos x="45" y="561"/>
                  </a:cxn>
                  <a:cxn ang="0">
                    <a:pos x="71" y="571"/>
                  </a:cxn>
                  <a:cxn ang="0">
                    <a:pos x="116" y="586"/>
                  </a:cxn>
                  <a:cxn ang="0">
                    <a:pos x="170" y="591"/>
                  </a:cxn>
                  <a:cxn ang="0">
                    <a:pos x="237" y="551"/>
                  </a:cxn>
                  <a:cxn ang="0">
                    <a:pos x="265" y="478"/>
                  </a:cxn>
                  <a:cxn ang="0">
                    <a:pos x="249" y="419"/>
                  </a:cxn>
                  <a:cxn ang="0">
                    <a:pos x="190" y="370"/>
                  </a:cxn>
                  <a:cxn ang="0">
                    <a:pos x="128" y="365"/>
                  </a:cxn>
                  <a:cxn ang="0">
                    <a:pos x="80" y="380"/>
                  </a:cxn>
                  <a:cxn ang="0">
                    <a:pos x="55" y="390"/>
                  </a:cxn>
                  <a:cxn ang="0">
                    <a:pos x="13" y="388"/>
                  </a:cxn>
                  <a:cxn ang="0">
                    <a:pos x="0" y="0"/>
                  </a:cxn>
                </a:cxnLst>
                <a:rect l="0" t="0" r="r" b="b"/>
                <a:pathLst>
                  <a:path w="1217" h="1219">
                    <a:moveTo>
                      <a:pt x="0" y="0"/>
                    </a:moveTo>
                    <a:lnTo>
                      <a:pt x="49" y="0"/>
                    </a:lnTo>
                    <a:lnTo>
                      <a:pt x="57" y="1"/>
                    </a:lnTo>
                    <a:lnTo>
                      <a:pt x="353" y="1"/>
                    </a:lnTo>
                    <a:lnTo>
                      <a:pt x="365" y="2"/>
                    </a:lnTo>
                    <a:lnTo>
                      <a:pt x="375" y="6"/>
                    </a:lnTo>
                    <a:lnTo>
                      <a:pt x="383" y="11"/>
                    </a:lnTo>
                    <a:lnTo>
                      <a:pt x="389" y="18"/>
                    </a:lnTo>
                    <a:lnTo>
                      <a:pt x="392" y="26"/>
                    </a:lnTo>
                    <a:lnTo>
                      <a:pt x="394" y="36"/>
                    </a:lnTo>
                    <a:lnTo>
                      <a:pt x="392" y="46"/>
                    </a:lnTo>
                    <a:lnTo>
                      <a:pt x="388" y="60"/>
                    </a:lnTo>
                    <a:lnTo>
                      <a:pt x="386" y="65"/>
                    </a:lnTo>
                    <a:lnTo>
                      <a:pt x="383" y="73"/>
                    </a:lnTo>
                    <a:lnTo>
                      <a:pt x="379" y="83"/>
                    </a:lnTo>
                    <a:lnTo>
                      <a:pt x="375" y="93"/>
                    </a:lnTo>
                    <a:lnTo>
                      <a:pt x="371" y="106"/>
                    </a:lnTo>
                    <a:lnTo>
                      <a:pt x="368" y="118"/>
                    </a:lnTo>
                    <a:lnTo>
                      <a:pt x="365" y="130"/>
                    </a:lnTo>
                    <a:lnTo>
                      <a:pt x="363" y="141"/>
                    </a:lnTo>
                    <a:lnTo>
                      <a:pt x="362" y="152"/>
                    </a:lnTo>
                    <a:lnTo>
                      <a:pt x="364" y="175"/>
                    </a:lnTo>
                    <a:lnTo>
                      <a:pt x="371" y="196"/>
                    </a:lnTo>
                    <a:lnTo>
                      <a:pt x="381" y="216"/>
                    </a:lnTo>
                    <a:lnTo>
                      <a:pt x="395" y="233"/>
                    </a:lnTo>
                    <a:lnTo>
                      <a:pt x="412" y="247"/>
                    </a:lnTo>
                    <a:lnTo>
                      <a:pt x="432" y="257"/>
                    </a:lnTo>
                    <a:lnTo>
                      <a:pt x="453" y="264"/>
                    </a:lnTo>
                    <a:lnTo>
                      <a:pt x="476" y="266"/>
                    </a:lnTo>
                    <a:lnTo>
                      <a:pt x="499" y="264"/>
                    </a:lnTo>
                    <a:lnTo>
                      <a:pt x="521" y="257"/>
                    </a:lnTo>
                    <a:lnTo>
                      <a:pt x="540" y="247"/>
                    </a:lnTo>
                    <a:lnTo>
                      <a:pt x="557" y="233"/>
                    </a:lnTo>
                    <a:lnTo>
                      <a:pt x="571" y="216"/>
                    </a:lnTo>
                    <a:lnTo>
                      <a:pt x="582" y="196"/>
                    </a:lnTo>
                    <a:lnTo>
                      <a:pt x="589" y="175"/>
                    </a:lnTo>
                    <a:lnTo>
                      <a:pt x="591" y="152"/>
                    </a:lnTo>
                    <a:lnTo>
                      <a:pt x="590" y="141"/>
                    </a:lnTo>
                    <a:lnTo>
                      <a:pt x="588" y="130"/>
                    </a:lnTo>
                    <a:lnTo>
                      <a:pt x="585" y="118"/>
                    </a:lnTo>
                    <a:lnTo>
                      <a:pt x="582" y="106"/>
                    </a:lnTo>
                    <a:lnTo>
                      <a:pt x="577" y="93"/>
                    </a:lnTo>
                    <a:lnTo>
                      <a:pt x="574" y="83"/>
                    </a:lnTo>
                    <a:lnTo>
                      <a:pt x="570" y="73"/>
                    </a:lnTo>
                    <a:lnTo>
                      <a:pt x="567" y="65"/>
                    </a:lnTo>
                    <a:lnTo>
                      <a:pt x="565" y="60"/>
                    </a:lnTo>
                    <a:lnTo>
                      <a:pt x="563" y="57"/>
                    </a:lnTo>
                    <a:lnTo>
                      <a:pt x="560" y="46"/>
                    </a:lnTo>
                    <a:lnTo>
                      <a:pt x="558" y="36"/>
                    </a:lnTo>
                    <a:lnTo>
                      <a:pt x="560" y="26"/>
                    </a:lnTo>
                    <a:lnTo>
                      <a:pt x="563" y="18"/>
                    </a:lnTo>
                    <a:lnTo>
                      <a:pt x="569" y="11"/>
                    </a:lnTo>
                    <a:lnTo>
                      <a:pt x="578" y="6"/>
                    </a:lnTo>
                    <a:lnTo>
                      <a:pt x="588" y="2"/>
                    </a:lnTo>
                    <a:lnTo>
                      <a:pt x="600" y="1"/>
                    </a:lnTo>
                    <a:lnTo>
                      <a:pt x="895" y="1"/>
                    </a:lnTo>
                    <a:lnTo>
                      <a:pt x="904" y="0"/>
                    </a:lnTo>
                    <a:lnTo>
                      <a:pt x="953" y="0"/>
                    </a:lnTo>
                    <a:lnTo>
                      <a:pt x="953" y="353"/>
                    </a:lnTo>
                    <a:lnTo>
                      <a:pt x="954" y="370"/>
                    </a:lnTo>
                    <a:lnTo>
                      <a:pt x="959" y="384"/>
                    </a:lnTo>
                    <a:lnTo>
                      <a:pt x="967" y="396"/>
                    </a:lnTo>
                    <a:lnTo>
                      <a:pt x="976" y="404"/>
                    </a:lnTo>
                    <a:lnTo>
                      <a:pt x="989" y="409"/>
                    </a:lnTo>
                    <a:lnTo>
                      <a:pt x="1003" y="412"/>
                    </a:lnTo>
                    <a:lnTo>
                      <a:pt x="1017" y="410"/>
                    </a:lnTo>
                    <a:lnTo>
                      <a:pt x="1031" y="406"/>
                    </a:lnTo>
                    <a:lnTo>
                      <a:pt x="1032" y="405"/>
                    </a:lnTo>
                    <a:lnTo>
                      <a:pt x="1035" y="404"/>
                    </a:lnTo>
                    <a:lnTo>
                      <a:pt x="1041" y="401"/>
                    </a:lnTo>
                    <a:lnTo>
                      <a:pt x="1049" y="398"/>
                    </a:lnTo>
                    <a:lnTo>
                      <a:pt x="1060" y="394"/>
                    </a:lnTo>
                    <a:lnTo>
                      <a:pt x="1072" y="390"/>
                    </a:lnTo>
                    <a:lnTo>
                      <a:pt x="1097" y="383"/>
                    </a:lnTo>
                    <a:lnTo>
                      <a:pt x="1109" y="380"/>
                    </a:lnTo>
                    <a:lnTo>
                      <a:pt x="1119" y="380"/>
                    </a:lnTo>
                    <a:lnTo>
                      <a:pt x="1137" y="381"/>
                    </a:lnTo>
                    <a:lnTo>
                      <a:pt x="1154" y="385"/>
                    </a:lnTo>
                    <a:lnTo>
                      <a:pt x="1170" y="394"/>
                    </a:lnTo>
                    <a:lnTo>
                      <a:pt x="1174" y="396"/>
                    </a:lnTo>
                    <a:lnTo>
                      <a:pt x="1189" y="409"/>
                    </a:lnTo>
                    <a:lnTo>
                      <a:pt x="1201" y="423"/>
                    </a:lnTo>
                    <a:lnTo>
                      <a:pt x="1210" y="440"/>
                    </a:lnTo>
                    <a:lnTo>
                      <a:pt x="1215" y="458"/>
                    </a:lnTo>
                    <a:lnTo>
                      <a:pt x="1217" y="477"/>
                    </a:lnTo>
                    <a:lnTo>
                      <a:pt x="1215" y="496"/>
                    </a:lnTo>
                    <a:lnTo>
                      <a:pt x="1210" y="514"/>
                    </a:lnTo>
                    <a:lnTo>
                      <a:pt x="1201" y="531"/>
                    </a:lnTo>
                    <a:lnTo>
                      <a:pt x="1189" y="546"/>
                    </a:lnTo>
                    <a:lnTo>
                      <a:pt x="1174" y="558"/>
                    </a:lnTo>
                    <a:lnTo>
                      <a:pt x="1170" y="561"/>
                    </a:lnTo>
                    <a:lnTo>
                      <a:pt x="1154" y="569"/>
                    </a:lnTo>
                    <a:lnTo>
                      <a:pt x="1137" y="574"/>
                    </a:lnTo>
                    <a:lnTo>
                      <a:pt x="1119" y="575"/>
                    </a:lnTo>
                    <a:lnTo>
                      <a:pt x="1108" y="575"/>
                    </a:lnTo>
                    <a:lnTo>
                      <a:pt x="1095" y="572"/>
                    </a:lnTo>
                    <a:lnTo>
                      <a:pt x="1082" y="568"/>
                    </a:lnTo>
                    <a:lnTo>
                      <a:pt x="1068" y="563"/>
                    </a:lnTo>
                    <a:lnTo>
                      <a:pt x="1054" y="558"/>
                    </a:lnTo>
                    <a:lnTo>
                      <a:pt x="1042" y="554"/>
                    </a:lnTo>
                    <a:lnTo>
                      <a:pt x="1032" y="549"/>
                    </a:lnTo>
                    <a:lnTo>
                      <a:pt x="1031" y="549"/>
                    </a:lnTo>
                    <a:lnTo>
                      <a:pt x="1017" y="544"/>
                    </a:lnTo>
                    <a:lnTo>
                      <a:pt x="1003" y="543"/>
                    </a:lnTo>
                    <a:lnTo>
                      <a:pt x="989" y="545"/>
                    </a:lnTo>
                    <a:lnTo>
                      <a:pt x="976" y="550"/>
                    </a:lnTo>
                    <a:lnTo>
                      <a:pt x="967" y="559"/>
                    </a:lnTo>
                    <a:lnTo>
                      <a:pt x="959" y="570"/>
                    </a:lnTo>
                    <a:lnTo>
                      <a:pt x="954" y="584"/>
                    </a:lnTo>
                    <a:lnTo>
                      <a:pt x="953" y="601"/>
                    </a:lnTo>
                    <a:lnTo>
                      <a:pt x="953" y="954"/>
                    </a:lnTo>
                    <a:lnTo>
                      <a:pt x="600" y="954"/>
                    </a:lnTo>
                    <a:lnTo>
                      <a:pt x="584" y="956"/>
                    </a:lnTo>
                    <a:lnTo>
                      <a:pt x="570" y="960"/>
                    </a:lnTo>
                    <a:lnTo>
                      <a:pt x="558" y="968"/>
                    </a:lnTo>
                    <a:lnTo>
                      <a:pt x="549" y="978"/>
                    </a:lnTo>
                    <a:lnTo>
                      <a:pt x="544" y="990"/>
                    </a:lnTo>
                    <a:lnTo>
                      <a:pt x="542" y="1004"/>
                    </a:lnTo>
                    <a:lnTo>
                      <a:pt x="542" y="1018"/>
                    </a:lnTo>
                    <a:lnTo>
                      <a:pt x="548" y="1034"/>
                    </a:lnTo>
                    <a:lnTo>
                      <a:pt x="548" y="1035"/>
                    </a:lnTo>
                    <a:lnTo>
                      <a:pt x="551" y="1040"/>
                    </a:lnTo>
                    <a:lnTo>
                      <a:pt x="554" y="1047"/>
                    </a:lnTo>
                    <a:lnTo>
                      <a:pt x="557" y="1057"/>
                    </a:lnTo>
                    <a:lnTo>
                      <a:pt x="561" y="1067"/>
                    </a:lnTo>
                    <a:lnTo>
                      <a:pt x="565" y="1078"/>
                    </a:lnTo>
                    <a:lnTo>
                      <a:pt x="568" y="1090"/>
                    </a:lnTo>
                    <a:lnTo>
                      <a:pt x="571" y="1101"/>
                    </a:lnTo>
                    <a:lnTo>
                      <a:pt x="573" y="1112"/>
                    </a:lnTo>
                    <a:lnTo>
                      <a:pt x="574" y="1122"/>
                    </a:lnTo>
                    <a:lnTo>
                      <a:pt x="571" y="1141"/>
                    </a:lnTo>
                    <a:lnTo>
                      <a:pt x="566" y="1159"/>
                    </a:lnTo>
                    <a:lnTo>
                      <a:pt x="557" y="1176"/>
                    </a:lnTo>
                    <a:lnTo>
                      <a:pt x="545" y="1191"/>
                    </a:lnTo>
                    <a:lnTo>
                      <a:pt x="531" y="1203"/>
                    </a:lnTo>
                    <a:lnTo>
                      <a:pt x="514" y="1212"/>
                    </a:lnTo>
                    <a:lnTo>
                      <a:pt x="496" y="1217"/>
                    </a:lnTo>
                    <a:lnTo>
                      <a:pt x="476" y="1219"/>
                    </a:lnTo>
                    <a:lnTo>
                      <a:pt x="459" y="1218"/>
                    </a:lnTo>
                    <a:lnTo>
                      <a:pt x="441" y="1212"/>
                    </a:lnTo>
                    <a:lnTo>
                      <a:pt x="426" y="1205"/>
                    </a:lnTo>
                    <a:lnTo>
                      <a:pt x="410" y="1193"/>
                    </a:lnTo>
                    <a:lnTo>
                      <a:pt x="397" y="1178"/>
                    </a:lnTo>
                    <a:lnTo>
                      <a:pt x="387" y="1161"/>
                    </a:lnTo>
                    <a:lnTo>
                      <a:pt x="381" y="1142"/>
                    </a:lnTo>
                    <a:lnTo>
                      <a:pt x="378" y="1122"/>
                    </a:lnTo>
                    <a:lnTo>
                      <a:pt x="379" y="1112"/>
                    </a:lnTo>
                    <a:lnTo>
                      <a:pt x="381" y="1101"/>
                    </a:lnTo>
                    <a:lnTo>
                      <a:pt x="384" y="1090"/>
                    </a:lnTo>
                    <a:lnTo>
                      <a:pt x="387" y="1078"/>
                    </a:lnTo>
                    <a:lnTo>
                      <a:pt x="392" y="1067"/>
                    </a:lnTo>
                    <a:lnTo>
                      <a:pt x="395" y="1057"/>
                    </a:lnTo>
                    <a:lnTo>
                      <a:pt x="398" y="1048"/>
                    </a:lnTo>
                    <a:lnTo>
                      <a:pt x="401" y="1040"/>
                    </a:lnTo>
                    <a:lnTo>
                      <a:pt x="404" y="1036"/>
                    </a:lnTo>
                    <a:lnTo>
                      <a:pt x="409" y="1018"/>
                    </a:lnTo>
                    <a:lnTo>
                      <a:pt x="411" y="1004"/>
                    </a:lnTo>
                    <a:lnTo>
                      <a:pt x="409" y="991"/>
                    </a:lnTo>
                    <a:lnTo>
                      <a:pt x="403" y="978"/>
                    </a:lnTo>
                    <a:lnTo>
                      <a:pt x="397" y="970"/>
                    </a:lnTo>
                    <a:lnTo>
                      <a:pt x="389" y="964"/>
                    </a:lnTo>
                    <a:lnTo>
                      <a:pt x="378" y="959"/>
                    </a:lnTo>
                    <a:lnTo>
                      <a:pt x="366" y="956"/>
                    </a:lnTo>
                    <a:lnTo>
                      <a:pt x="353" y="954"/>
                    </a:lnTo>
                    <a:lnTo>
                      <a:pt x="0" y="954"/>
                    </a:lnTo>
                    <a:lnTo>
                      <a:pt x="0" y="601"/>
                    </a:lnTo>
                    <a:lnTo>
                      <a:pt x="2" y="587"/>
                    </a:lnTo>
                    <a:lnTo>
                      <a:pt x="6" y="576"/>
                    </a:lnTo>
                    <a:lnTo>
                      <a:pt x="13" y="567"/>
                    </a:lnTo>
                    <a:lnTo>
                      <a:pt x="22" y="562"/>
                    </a:lnTo>
                    <a:lnTo>
                      <a:pt x="34" y="560"/>
                    </a:lnTo>
                    <a:lnTo>
                      <a:pt x="45" y="561"/>
                    </a:lnTo>
                    <a:lnTo>
                      <a:pt x="55" y="565"/>
                    </a:lnTo>
                    <a:lnTo>
                      <a:pt x="57" y="566"/>
                    </a:lnTo>
                    <a:lnTo>
                      <a:pt x="63" y="568"/>
                    </a:lnTo>
                    <a:lnTo>
                      <a:pt x="71" y="571"/>
                    </a:lnTo>
                    <a:lnTo>
                      <a:pt x="80" y="575"/>
                    </a:lnTo>
                    <a:lnTo>
                      <a:pt x="91" y="579"/>
                    </a:lnTo>
                    <a:lnTo>
                      <a:pt x="104" y="583"/>
                    </a:lnTo>
                    <a:lnTo>
                      <a:pt x="116" y="586"/>
                    </a:lnTo>
                    <a:lnTo>
                      <a:pt x="129" y="589"/>
                    </a:lnTo>
                    <a:lnTo>
                      <a:pt x="140" y="592"/>
                    </a:lnTo>
                    <a:lnTo>
                      <a:pt x="150" y="592"/>
                    </a:lnTo>
                    <a:lnTo>
                      <a:pt x="170" y="591"/>
                    </a:lnTo>
                    <a:lnTo>
                      <a:pt x="190" y="585"/>
                    </a:lnTo>
                    <a:lnTo>
                      <a:pt x="207" y="577"/>
                    </a:lnTo>
                    <a:lnTo>
                      <a:pt x="224" y="566"/>
                    </a:lnTo>
                    <a:lnTo>
                      <a:pt x="237" y="551"/>
                    </a:lnTo>
                    <a:lnTo>
                      <a:pt x="249" y="536"/>
                    </a:lnTo>
                    <a:lnTo>
                      <a:pt x="257" y="518"/>
                    </a:lnTo>
                    <a:lnTo>
                      <a:pt x="262" y="499"/>
                    </a:lnTo>
                    <a:lnTo>
                      <a:pt x="265" y="478"/>
                    </a:lnTo>
                    <a:lnTo>
                      <a:pt x="265" y="477"/>
                    </a:lnTo>
                    <a:lnTo>
                      <a:pt x="262" y="456"/>
                    </a:lnTo>
                    <a:lnTo>
                      <a:pt x="257" y="437"/>
                    </a:lnTo>
                    <a:lnTo>
                      <a:pt x="249" y="419"/>
                    </a:lnTo>
                    <a:lnTo>
                      <a:pt x="237" y="403"/>
                    </a:lnTo>
                    <a:lnTo>
                      <a:pt x="224" y="389"/>
                    </a:lnTo>
                    <a:lnTo>
                      <a:pt x="207" y="378"/>
                    </a:lnTo>
                    <a:lnTo>
                      <a:pt x="190" y="370"/>
                    </a:lnTo>
                    <a:lnTo>
                      <a:pt x="170" y="364"/>
                    </a:lnTo>
                    <a:lnTo>
                      <a:pt x="149" y="362"/>
                    </a:lnTo>
                    <a:lnTo>
                      <a:pt x="139" y="363"/>
                    </a:lnTo>
                    <a:lnTo>
                      <a:pt x="128" y="365"/>
                    </a:lnTo>
                    <a:lnTo>
                      <a:pt x="116" y="368"/>
                    </a:lnTo>
                    <a:lnTo>
                      <a:pt x="103" y="371"/>
                    </a:lnTo>
                    <a:lnTo>
                      <a:pt x="91" y="376"/>
                    </a:lnTo>
                    <a:lnTo>
                      <a:pt x="80" y="380"/>
                    </a:lnTo>
                    <a:lnTo>
                      <a:pt x="71" y="383"/>
                    </a:lnTo>
                    <a:lnTo>
                      <a:pt x="63" y="386"/>
                    </a:lnTo>
                    <a:lnTo>
                      <a:pt x="57" y="388"/>
                    </a:lnTo>
                    <a:lnTo>
                      <a:pt x="55" y="390"/>
                    </a:lnTo>
                    <a:lnTo>
                      <a:pt x="45" y="394"/>
                    </a:lnTo>
                    <a:lnTo>
                      <a:pt x="34" y="395"/>
                    </a:lnTo>
                    <a:lnTo>
                      <a:pt x="22" y="393"/>
                    </a:lnTo>
                    <a:lnTo>
                      <a:pt x="13" y="388"/>
                    </a:lnTo>
                    <a:lnTo>
                      <a:pt x="6" y="379"/>
                    </a:lnTo>
                    <a:lnTo>
                      <a:pt x="2" y="368"/>
                    </a:lnTo>
                    <a:lnTo>
                      <a:pt x="0" y="353"/>
                    </a:lnTo>
                    <a:lnTo>
                      <a:pt x="0" y="0"/>
                    </a:lnTo>
                    <a:close/>
                  </a:path>
                </a:pathLst>
              </a:custGeom>
              <a:solidFill>
                <a:srgbClr val="8AAA7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2000"/>
              </a:p>
            </p:txBody>
          </p:sp>
        </p:grpSp>
      </p:grpSp>
      <p:grpSp>
        <p:nvGrpSpPr>
          <p:cNvPr id="58" name="Group 57">
            <a:extLst>
              <a:ext uri="{FF2B5EF4-FFF2-40B4-BE49-F238E27FC236}">
                <a16:creationId xmlns:a16="http://schemas.microsoft.com/office/drawing/2014/main" id="{E0A421A2-24A8-3D65-B616-B2A85AE3FA20}"/>
              </a:ext>
            </a:extLst>
          </p:cNvPr>
          <p:cNvGrpSpPr/>
          <p:nvPr/>
        </p:nvGrpSpPr>
        <p:grpSpPr>
          <a:xfrm>
            <a:off x="3947858" y="3957975"/>
            <a:ext cx="429768" cy="429768"/>
            <a:chOff x="2553353" y="5220535"/>
            <a:chExt cx="921591" cy="921591"/>
          </a:xfrm>
          <a:solidFill>
            <a:srgbClr val="000000">
              <a:alpha val="25098"/>
            </a:srgbClr>
          </a:solidFill>
        </p:grpSpPr>
        <p:sp>
          <p:nvSpPr>
            <p:cNvPr id="59" name="Oval 58">
              <a:extLst>
                <a:ext uri="{FF2B5EF4-FFF2-40B4-BE49-F238E27FC236}">
                  <a16:creationId xmlns:a16="http://schemas.microsoft.com/office/drawing/2014/main" id="{538648DC-1572-464E-8560-A5DC31299EC2}"/>
                </a:ext>
              </a:extLst>
            </p:cNvPr>
            <p:cNvSpPr/>
            <p:nvPr/>
          </p:nvSpPr>
          <p:spPr>
            <a:xfrm>
              <a:off x="2553353" y="5220535"/>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60" name="Group 59">
              <a:extLst>
                <a:ext uri="{FF2B5EF4-FFF2-40B4-BE49-F238E27FC236}">
                  <a16:creationId xmlns:a16="http://schemas.microsoft.com/office/drawing/2014/main" id="{AC7E10FE-6264-264B-DC41-895C9DE0D8CB}"/>
                </a:ext>
              </a:extLst>
            </p:cNvPr>
            <p:cNvGrpSpPr/>
            <p:nvPr/>
          </p:nvGrpSpPr>
          <p:grpSpPr>
            <a:xfrm>
              <a:off x="2615399" y="5232491"/>
              <a:ext cx="736880" cy="793564"/>
              <a:chOff x="7280463" y="1091854"/>
              <a:chExt cx="1039099" cy="1119030"/>
            </a:xfrm>
            <a:grpFill/>
          </p:grpSpPr>
          <p:sp>
            <p:nvSpPr>
              <p:cNvPr id="61" name="Rectangle 60">
                <a:extLst>
                  <a:ext uri="{FF2B5EF4-FFF2-40B4-BE49-F238E27FC236}">
                    <a16:creationId xmlns:a16="http://schemas.microsoft.com/office/drawing/2014/main" id="{AAACAB8C-7182-0D4C-22FD-263208C4011F}"/>
                  </a:ext>
                </a:extLst>
              </p:cNvPr>
              <p:cNvSpPr/>
              <p:nvPr/>
            </p:nvSpPr>
            <p:spPr>
              <a:xfrm>
                <a:off x="7520256" y="1091854"/>
                <a:ext cx="26645" cy="1119029"/>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dirty="0"/>
              </a:p>
            </p:txBody>
          </p:sp>
          <p:sp>
            <p:nvSpPr>
              <p:cNvPr id="62" name="Rectangle 61">
                <a:extLst>
                  <a:ext uri="{FF2B5EF4-FFF2-40B4-BE49-F238E27FC236}">
                    <a16:creationId xmlns:a16="http://schemas.microsoft.com/office/drawing/2014/main" id="{9FDC05FF-1876-3A3A-4B12-E2CBB08936D1}"/>
                  </a:ext>
                </a:extLst>
              </p:cNvPr>
              <p:cNvSpPr/>
              <p:nvPr/>
            </p:nvSpPr>
            <p:spPr>
              <a:xfrm rot="16200000">
                <a:off x="7786691" y="1678012"/>
                <a:ext cx="26644" cy="1039099"/>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3" name="Rectangle 62">
                <a:extLst>
                  <a:ext uri="{FF2B5EF4-FFF2-40B4-BE49-F238E27FC236}">
                    <a16:creationId xmlns:a16="http://schemas.microsoft.com/office/drawing/2014/main" id="{B2883074-D4BD-1B64-17BF-83C05E3EEEAB}"/>
                  </a:ext>
                </a:extLst>
              </p:cNvPr>
              <p:cNvSpPr/>
              <p:nvPr/>
            </p:nvSpPr>
            <p:spPr>
              <a:xfrm rot="16200000">
                <a:off x="7706760" y="924614"/>
                <a:ext cx="26645" cy="879238"/>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4" name="Rectangle 63">
                <a:extLst>
                  <a:ext uri="{FF2B5EF4-FFF2-40B4-BE49-F238E27FC236}">
                    <a16:creationId xmlns:a16="http://schemas.microsoft.com/office/drawing/2014/main" id="{C7AB05A2-9127-0789-817C-AB1117187DFF}"/>
                  </a:ext>
                </a:extLst>
              </p:cNvPr>
              <p:cNvSpPr/>
              <p:nvPr/>
            </p:nvSpPr>
            <p:spPr>
              <a:xfrm>
                <a:off x="7483774" y="1305002"/>
                <a:ext cx="106574" cy="106574"/>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5" name="Rectangle 64">
                <a:extLst>
                  <a:ext uri="{FF2B5EF4-FFF2-40B4-BE49-F238E27FC236}">
                    <a16:creationId xmlns:a16="http://schemas.microsoft.com/office/drawing/2014/main" id="{F589D752-F295-7E0D-E008-CC22B027167D}"/>
                  </a:ext>
                </a:extLst>
              </p:cNvPr>
              <p:cNvSpPr/>
              <p:nvPr/>
            </p:nvSpPr>
            <p:spPr>
              <a:xfrm>
                <a:off x="7866621" y="2051021"/>
                <a:ext cx="186505" cy="133218"/>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nvGrpSpPr>
              <p:cNvPr id="66" name="Group 65">
                <a:extLst>
                  <a:ext uri="{FF2B5EF4-FFF2-40B4-BE49-F238E27FC236}">
                    <a16:creationId xmlns:a16="http://schemas.microsoft.com/office/drawing/2014/main" id="{1E7D7BB7-B9D0-8236-1D9F-812F56968B8B}"/>
                  </a:ext>
                </a:extLst>
              </p:cNvPr>
              <p:cNvGrpSpPr/>
              <p:nvPr/>
            </p:nvGrpSpPr>
            <p:grpSpPr>
              <a:xfrm>
                <a:off x="7890888" y="1840614"/>
                <a:ext cx="137972" cy="210407"/>
                <a:chOff x="4334566" y="4732239"/>
                <a:chExt cx="394596" cy="601761"/>
              </a:xfrm>
              <a:grpFill/>
            </p:grpSpPr>
            <p:sp>
              <p:nvSpPr>
                <p:cNvPr id="71" name="Freeform 126">
                  <a:extLst>
                    <a:ext uri="{FF2B5EF4-FFF2-40B4-BE49-F238E27FC236}">
                      <a16:creationId xmlns:a16="http://schemas.microsoft.com/office/drawing/2014/main" id="{7E9917C3-CBE7-915B-14D8-4ED94082F196}"/>
                    </a:ext>
                  </a:extLst>
                </p:cNvPr>
                <p:cNvSpPr/>
                <p:nvPr/>
              </p:nvSpPr>
              <p:spPr>
                <a:xfrm>
                  <a:off x="4334566" y="4732239"/>
                  <a:ext cx="394596" cy="59859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78510 w 551743"/>
                    <a:gd name="connsiteY3" fmla="*/ 359376 h 806605"/>
                    <a:gd name="connsiteX4" fmla="*/ 207080 w 551743"/>
                    <a:gd name="connsiteY4" fmla="*/ 0 h 806605"/>
                    <a:gd name="connsiteX5" fmla="*/ 373674 w 551743"/>
                    <a:gd name="connsiteY5" fmla="*/ 440519 h 806605"/>
                    <a:gd name="connsiteX6" fmla="*/ 427442 w 551743"/>
                    <a:gd name="connsiteY6" fmla="*/ 177114 h 806605"/>
                    <a:gd name="connsiteX7" fmla="*/ 518969 w 551743"/>
                    <a:gd name="connsiteY7" fmla="*/ 444329 h 806605"/>
                    <a:gd name="connsiteX8" fmla="*/ 331764 w 551743"/>
                    <a:gd name="connsiteY8" fmla="*/ 793201 h 806605"/>
                    <a:gd name="connsiteX0" fmla="*/ 331764 w 551743"/>
                    <a:gd name="connsiteY0" fmla="*/ 823578 h 836982"/>
                    <a:gd name="connsiteX1" fmla="*/ 81643 w 551743"/>
                    <a:gd name="connsiteY1" fmla="*/ 688478 h 836982"/>
                    <a:gd name="connsiteX2" fmla="*/ 31554 w 551743"/>
                    <a:gd name="connsiteY2" fmla="*/ 431972 h 836982"/>
                    <a:gd name="connsiteX3" fmla="*/ 78510 w 551743"/>
                    <a:gd name="connsiteY3" fmla="*/ 389753 h 836982"/>
                    <a:gd name="connsiteX4" fmla="*/ 207080 w 551743"/>
                    <a:gd name="connsiteY4" fmla="*/ 30377 h 836982"/>
                    <a:gd name="connsiteX5" fmla="*/ 427442 w 551743"/>
                    <a:gd name="connsiteY5" fmla="*/ 207491 h 836982"/>
                    <a:gd name="connsiteX6" fmla="*/ 518969 w 551743"/>
                    <a:gd name="connsiteY6" fmla="*/ 474706 h 836982"/>
                    <a:gd name="connsiteX7" fmla="*/ 331764 w 551743"/>
                    <a:gd name="connsiteY7" fmla="*/ 823578 h 8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43" h="836982">
                      <a:moveTo>
                        <a:pt x="331764" y="823578"/>
                      </a:moveTo>
                      <a:cubicBezTo>
                        <a:pt x="326769" y="836982"/>
                        <a:pt x="131678" y="753746"/>
                        <a:pt x="81643" y="688478"/>
                      </a:cubicBezTo>
                      <a:cubicBezTo>
                        <a:pt x="0" y="582469"/>
                        <a:pt x="17248" y="445891"/>
                        <a:pt x="31554" y="431972"/>
                      </a:cubicBezTo>
                      <a:cubicBezTo>
                        <a:pt x="31032" y="382185"/>
                        <a:pt x="49256" y="456685"/>
                        <a:pt x="78510" y="389753"/>
                      </a:cubicBezTo>
                      <a:cubicBezTo>
                        <a:pt x="162264" y="179688"/>
                        <a:pt x="236944" y="301968"/>
                        <a:pt x="207080" y="30377"/>
                      </a:cubicBezTo>
                      <a:cubicBezTo>
                        <a:pt x="265235" y="0"/>
                        <a:pt x="375461" y="133436"/>
                        <a:pt x="427442" y="207491"/>
                      </a:cubicBezTo>
                      <a:cubicBezTo>
                        <a:pt x="471607" y="204316"/>
                        <a:pt x="551743" y="346625"/>
                        <a:pt x="518969" y="474706"/>
                      </a:cubicBezTo>
                      <a:cubicBezTo>
                        <a:pt x="503023" y="564687"/>
                        <a:pt x="320885" y="821604"/>
                        <a:pt x="331764" y="823578"/>
                      </a:cubicBez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72" name="Freeform 127">
                  <a:extLst>
                    <a:ext uri="{FF2B5EF4-FFF2-40B4-BE49-F238E27FC236}">
                      <a16:creationId xmlns:a16="http://schemas.microsoft.com/office/drawing/2014/main" id="{7EE86EF1-7C81-B565-D118-CA54B69D3E86}"/>
                    </a:ext>
                  </a:extLst>
                </p:cNvPr>
                <p:cNvSpPr/>
                <p:nvPr/>
              </p:nvSpPr>
              <p:spPr>
                <a:xfrm>
                  <a:off x="4381731" y="4870236"/>
                  <a:ext cx="317229" cy="463764"/>
                </a:xfrm>
                <a:custGeom>
                  <a:avLst/>
                  <a:gdLst>
                    <a:gd name="connsiteX0" fmla="*/ 238898 w 465439"/>
                    <a:gd name="connsiteY0" fmla="*/ 605481 h 648730"/>
                    <a:gd name="connsiteX1" fmla="*/ 53547 w 465439"/>
                    <a:gd name="connsiteY1" fmla="*/ 531341 h 648730"/>
                    <a:gd name="connsiteX2" fmla="*/ 16476 w 465439"/>
                    <a:gd name="connsiteY2" fmla="*/ 210065 h 648730"/>
                    <a:gd name="connsiteX3" fmla="*/ 152401 w 465439"/>
                    <a:gd name="connsiteY3" fmla="*/ 383060 h 648730"/>
                    <a:gd name="connsiteX4" fmla="*/ 41190 w 465439"/>
                    <a:gd name="connsiteY4" fmla="*/ 37070 h 648730"/>
                    <a:gd name="connsiteX5" fmla="*/ 251255 w 465439"/>
                    <a:gd name="connsiteY5" fmla="*/ 160638 h 648730"/>
                    <a:gd name="connsiteX6" fmla="*/ 238898 w 465439"/>
                    <a:gd name="connsiteY6" fmla="*/ 271849 h 648730"/>
                    <a:gd name="connsiteX7" fmla="*/ 337752 w 465439"/>
                    <a:gd name="connsiteY7" fmla="*/ 61784 h 648730"/>
                    <a:gd name="connsiteX8" fmla="*/ 448963 w 465439"/>
                    <a:gd name="connsiteY8" fmla="*/ 271849 h 648730"/>
                    <a:gd name="connsiteX9" fmla="*/ 238898 w 465439"/>
                    <a:gd name="connsiteY9" fmla="*/ 605481 h 648730"/>
                    <a:gd name="connsiteX0" fmla="*/ 316686 w 452474"/>
                    <a:gd name="connsiteY0" fmla="*/ 601671 h 644920"/>
                    <a:gd name="connsiteX1" fmla="*/ 53547 w 452474"/>
                    <a:gd name="connsiteY1" fmla="*/ 531341 h 644920"/>
                    <a:gd name="connsiteX2" fmla="*/ 16476 w 452474"/>
                    <a:gd name="connsiteY2" fmla="*/ 210065 h 644920"/>
                    <a:gd name="connsiteX3" fmla="*/ 152401 w 452474"/>
                    <a:gd name="connsiteY3" fmla="*/ 383060 h 644920"/>
                    <a:gd name="connsiteX4" fmla="*/ 41190 w 452474"/>
                    <a:gd name="connsiteY4" fmla="*/ 37070 h 644920"/>
                    <a:gd name="connsiteX5" fmla="*/ 251255 w 452474"/>
                    <a:gd name="connsiteY5" fmla="*/ 160638 h 644920"/>
                    <a:gd name="connsiteX6" fmla="*/ 238898 w 452474"/>
                    <a:gd name="connsiteY6" fmla="*/ 271849 h 644920"/>
                    <a:gd name="connsiteX7" fmla="*/ 337752 w 452474"/>
                    <a:gd name="connsiteY7" fmla="*/ 61784 h 644920"/>
                    <a:gd name="connsiteX8" fmla="*/ 448963 w 452474"/>
                    <a:gd name="connsiteY8" fmla="*/ 271849 h 644920"/>
                    <a:gd name="connsiteX9" fmla="*/ 316686 w 452474"/>
                    <a:gd name="connsiteY9" fmla="*/ 601671 h 644920"/>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34125"/>
                    <a:gd name="connsiteX1" fmla="*/ 64395 w 450304"/>
                    <a:gd name="connsiteY1" fmla="*/ 466571 h 634125"/>
                    <a:gd name="connsiteX2" fmla="*/ 14306 w 450304"/>
                    <a:gd name="connsiteY2" fmla="*/ 210065 h 634125"/>
                    <a:gd name="connsiteX3" fmla="*/ 150231 w 450304"/>
                    <a:gd name="connsiteY3" fmla="*/ 383060 h 634125"/>
                    <a:gd name="connsiteX4" fmla="*/ 39020 w 450304"/>
                    <a:gd name="connsiteY4" fmla="*/ 37070 h 634125"/>
                    <a:gd name="connsiteX5" fmla="*/ 249085 w 450304"/>
                    <a:gd name="connsiteY5" fmla="*/ 160638 h 634125"/>
                    <a:gd name="connsiteX6" fmla="*/ 236728 w 450304"/>
                    <a:gd name="connsiteY6" fmla="*/ 271849 h 634125"/>
                    <a:gd name="connsiteX7" fmla="*/ 335582 w 450304"/>
                    <a:gd name="connsiteY7" fmla="*/ 61784 h 634125"/>
                    <a:gd name="connsiteX8" fmla="*/ 446793 w 450304"/>
                    <a:gd name="connsiteY8" fmla="*/ 271849 h 634125"/>
                    <a:gd name="connsiteX9" fmla="*/ 314516 w 450304"/>
                    <a:gd name="connsiteY9" fmla="*/ 601671 h 634125"/>
                    <a:gd name="connsiteX0" fmla="*/ 314516 w 450304"/>
                    <a:gd name="connsiteY0" fmla="*/ 601671 h 615075"/>
                    <a:gd name="connsiteX1" fmla="*/ 64395 w 450304"/>
                    <a:gd name="connsiteY1" fmla="*/ 466571 h 615075"/>
                    <a:gd name="connsiteX2" fmla="*/ 14306 w 450304"/>
                    <a:gd name="connsiteY2" fmla="*/ 210065 h 615075"/>
                    <a:gd name="connsiteX3" fmla="*/ 150231 w 450304"/>
                    <a:gd name="connsiteY3" fmla="*/ 383060 h 615075"/>
                    <a:gd name="connsiteX4" fmla="*/ 39020 w 450304"/>
                    <a:gd name="connsiteY4" fmla="*/ 37070 h 615075"/>
                    <a:gd name="connsiteX5" fmla="*/ 249085 w 450304"/>
                    <a:gd name="connsiteY5" fmla="*/ 160638 h 615075"/>
                    <a:gd name="connsiteX6" fmla="*/ 236728 w 450304"/>
                    <a:gd name="connsiteY6" fmla="*/ 271849 h 615075"/>
                    <a:gd name="connsiteX7" fmla="*/ 335582 w 450304"/>
                    <a:gd name="connsiteY7" fmla="*/ 61784 h 615075"/>
                    <a:gd name="connsiteX8" fmla="*/ 446793 w 450304"/>
                    <a:gd name="connsiteY8" fmla="*/ 271849 h 615075"/>
                    <a:gd name="connsiteX9" fmla="*/ 314516 w 450304"/>
                    <a:gd name="connsiteY9" fmla="*/ 601671 h 615075"/>
                    <a:gd name="connsiteX0" fmla="*/ 314516 w 462739"/>
                    <a:gd name="connsiteY0" fmla="*/ 601671 h 615075"/>
                    <a:gd name="connsiteX1" fmla="*/ 64395 w 462739"/>
                    <a:gd name="connsiteY1" fmla="*/ 466571 h 615075"/>
                    <a:gd name="connsiteX2" fmla="*/ 14306 w 462739"/>
                    <a:gd name="connsiteY2" fmla="*/ 210065 h 615075"/>
                    <a:gd name="connsiteX3" fmla="*/ 150231 w 462739"/>
                    <a:gd name="connsiteY3" fmla="*/ 383060 h 615075"/>
                    <a:gd name="connsiteX4" fmla="*/ 39020 w 462739"/>
                    <a:gd name="connsiteY4" fmla="*/ 37070 h 615075"/>
                    <a:gd name="connsiteX5" fmla="*/ 249085 w 462739"/>
                    <a:gd name="connsiteY5" fmla="*/ 160638 h 615075"/>
                    <a:gd name="connsiteX6" fmla="*/ 236728 w 462739"/>
                    <a:gd name="connsiteY6" fmla="*/ 271849 h 615075"/>
                    <a:gd name="connsiteX7" fmla="*/ 410194 w 462739"/>
                    <a:gd name="connsiteY7" fmla="*/ 61784 h 615075"/>
                    <a:gd name="connsiteX8" fmla="*/ 446793 w 462739"/>
                    <a:gd name="connsiteY8" fmla="*/ 271849 h 615075"/>
                    <a:gd name="connsiteX9" fmla="*/ 314516 w 462739"/>
                    <a:gd name="connsiteY9" fmla="*/ 601671 h 615075"/>
                    <a:gd name="connsiteX0" fmla="*/ 314516 w 517667"/>
                    <a:gd name="connsiteY0" fmla="*/ 601671 h 615075"/>
                    <a:gd name="connsiteX1" fmla="*/ 64395 w 517667"/>
                    <a:gd name="connsiteY1" fmla="*/ 466571 h 615075"/>
                    <a:gd name="connsiteX2" fmla="*/ 14306 w 517667"/>
                    <a:gd name="connsiteY2" fmla="*/ 210065 h 615075"/>
                    <a:gd name="connsiteX3" fmla="*/ 150231 w 517667"/>
                    <a:gd name="connsiteY3" fmla="*/ 383060 h 615075"/>
                    <a:gd name="connsiteX4" fmla="*/ 39020 w 517667"/>
                    <a:gd name="connsiteY4" fmla="*/ 37070 h 615075"/>
                    <a:gd name="connsiteX5" fmla="*/ 249085 w 517667"/>
                    <a:gd name="connsiteY5" fmla="*/ 160638 h 615075"/>
                    <a:gd name="connsiteX6" fmla="*/ 236728 w 517667"/>
                    <a:gd name="connsiteY6" fmla="*/ 271849 h 615075"/>
                    <a:gd name="connsiteX7" fmla="*/ 410194 w 517667"/>
                    <a:gd name="connsiteY7" fmla="*/ 61784 h 615075"/>
                    <a:gd name="connsiteX8" fmla="*/ 501721 w 517667"/>
                    <a:gd name="connsiteY8" fmla="*/ 252799 h 615075"/>
                    <a:gd name="connsiteX9" fmla="*/ 314516 w 517667"/>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236728 w 534495"/>
                    <a:gd name="connsiteY6" fmla="*/ 27184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601671 h 615075"/>
                    <a:gd name="connsiteX1" fmla="*/ 64395 w 534495"/>
                    <a:gd name="connsiteY1" fmla="*/ 466571 h 615075"/>
                    <a:gd name="connsiteX2" fmla="*/ 14306 w 534495"/>
                    <a:gd name="connsiteY2" fmla="*/ 210065 h 615075"/>
                    <a:gd name="connsiteX3" fmla="*/ 150231 w 534495"/>
                    <a:gd name="connsiteY3" fmla="*/ 383060 h 615075"/>
                    <a:gd name="connsiteX4" fmla="*/ 39020 w 534495"/>
                    <a:gd name="connsiteY4" fmla="*/ 37070 h 615075"/>
                    <a:gd name="connsiteX5" fmla="*/ 249085 w 534495"/>
                    <a:gd name="connsiteY5" fmla="*/ 160638 h 615075"/>
                    <a:gd name="connsiteX6" fmla="*/ 356426 w 534495"/>
                    <a:gd name="connsiteY6" fmla="*/ 248989 h 615075"/>
                    <a:gd name="connsiteX7" fmla="*/ 410194 w 534495"/>
                    <a:gd name="connsiteY7" fmla="*/ 61784 h 615075"/>
                    <a:gd name="connsiteX8" fmla="*/ 501721 w 534495"/>
                    <a:gd name="connsiteY8" fmla="*/ 252799 h 615075"/>
                    <a:gd name="connsiteX9" fmla="*/ 314516 w 534495"/>
                    <a:gd name="connsiteY9" fmla="*/ 601671 h 615075"/>
                    <a:gd name="connsiteX0" fmla="*/ 314516 w 534495"/>
                    <a:gd name="connsiteY0" fmla="*/ 586946 h 600350"/>
                    <a:gd name="connsiteX1" fmla="*/ 64395 w 534495"/>
                    <a:gd name="connsiteY1" fmla="*/ 451846 h 600350"/>
                    <a:gd name="connsiteX2" fmla="*/ 14306 w 534495"/>
                    <a:gd name="connsiteY2" fmla="*/ 195340 h 600350"/>
                    <a:gd name="connsiteX3" fmla="*/ 150231 w 534495"/>
                    <a:gd name="connsiteY3" fmla="*/ 368335 h 600350"/>
                    <a:gd name="connsiteX4" fmla="*/ 39020 w 534495"/>
                    <a:gd name="connsiteY4" fmla="*/ 22345 h 600350"/>
                    <a:gd name="connsiteX5" fmla="*/ 356426 w 534495"/>
                    <a:gd name="connsiteY5" fmla="*/ 234264 h 600350"/>
                    <a:gd name="connsiteX6" fmla="*/ 410194 w 534495"/>
                    <a:gd name="connsiteY6" fmla="*/ 47059 h 600350"/>
                    <a:gd name="connsiteX7" fmla="*/ 501721 w 534495"/>
                    <a:gd name="connsiteY7" fmla="*/ 238074 h 600350"/>
                    <a:gd name="connsiteX8" fmla="*/ 314516 w 534495"/>
                    <a:gd name="connsiteY8" fmla="*/ 586946 h 600350"/>
                    <a:gd name="connsiteX0" fmla="*/ 314516 w 534495"/>
                    <a:gd name="connsiteY0" fmla="*/ 815546 h 828950"/>
                    <a:gd name="connsiteX1" fmla="*/ 64395 w 534495"/>
                    <a:gd name="connsiteY1" fmla="*/ 680446 h 828950"/>
                    <a:gd name="connsiteX2" fmla="*/ 14306 w 534495"/>
                    <a:gd name="connsiteY2" fmla="*/ 423940 h 828950"/>
                    <a:gd name="connsiteX3" fmla="*/ 150231 w 534495"/>
                    <a:gd name="connsiteY3" fmla="*/ 596935 h 828950"/>
                    <a:gd name="connsiteX4" fmla="*/ 189832 w 534495"/>
                    <a:gd name="connsiteY4" fmla="*/ 22345 h 828950"/>
                    <a:gd name="connsiteX5" fmla="*/ 356426 w 534495"/>
                    <a:gd name="connsiteY5" fmla="*/ 462864 h 828950"/>
                    <a:gd name="connsiteX6" fmla="*/ 410194 w 534495"/>
                    <a:gd name="connsiteY6" fmla="*/ 275659 h 828950"/>
                    <a:gd name="connsiteX7" fmla="*/ 501721 w 534495"/>
                    <a:gd name="connsiteY7" fmla="*/ 466674 h 828950"/>
                    <a:gd name="connsiteX8" fmla="*/ 314516 w 534495"/>
                    <a:gd name="connsiteY8" fmla="*/ 815546 h 828950"/>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2533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189832 w 534495"/>
                    <a:gd name="connsiteY4" fmla="*/ 0 h 806605"/>
                    <a:gd name="connsiteX5" fmla="*/ 356426 w 534495"/>
                    <a:gd name="connsiteY5" fmla="*/ 440519 h 806605"/>
                    <a:gd name="connsiteX6" fmla="*/ 410194 w 534495"/>
                    <a:gd name="connsiteY6" fmla="*/ 177114 h 806605"/>
                    <a:gd name="connsiteX7" fmla="*/ 501721 w 534495"/>
                    <a:gd name="connsiteY7" fmla="*/ 444329 h 806605"/>
                    <a:gd name="connsiteX8" fmla="*/ 314516 w 534495"/>
                    <a:gd name="connsiteY8" fmla="*/ 793201 h 806605"/>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206042 w 534495"/>
                    <a:gd name="connsiteY4" fmla="*/ 2363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834030 h 847434"/>
                    <a:gd name="connsiteX1" fmla="*/ 64395 w 534495"/>
                    <a:gd name="connsiteY1" fmla="*/ 698930 h 847434"/>
                    <a:gd name="connsiteX2" fmla="*/ 14306 w 534495"/>
                    <a:gd name="connsiteY2" fmla="*/ 442424 h 847434"/>
                    <a:gd name="connsiteX3" fmla="*/ 150231 w 534495"/>
                    <a:gd name="connsiteY3" fmla="*/ 615419 h 847434"/>
                    <a:gd name="connsiteX4" fmla="*/ 52054 w 534495"/>
                    <a:gd name="connsiteY4" fmla="*/ 312575 h 847434"/>
                    <a:gd name="connsiteX5" fmla="*/ 189832 w 534495"/>
                    <a:gd name="connsiteY5" fmla="*/ 40829 h 847434"/>
                    <a:gd name="connsiteX6" fmla="*/ 356426 w 534495"/>
                    <a:gd name="connsiteY6" fmla="*/ 481348 h 847434"/>
                    <a:gd name="connsiteX7" fmla="*/ 410194 w 534495"/>
                    <a:gd name="connsiteY7" fmla="*/ 217943 h 847434"/>
                    <a:gd name="connsiteX8" fmla="*/ 501721 w 534495"/>
                    <a:gd name="connsiteY8" fmla="*/ 485158 h 847434"/>
                    <a:gd name="connsiteX9" fmla="*/ 314516 w 534495"/>
                    <a:gd name="connsiteY9" fmla="*/ 834030 h 847434"/>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52054 w 534495"/>
                    <a:gd name="connsiteY4" fmla="*/ 27174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14516 w 534495"/>
                    <a:gd name="connsiteY0" fmla="*/ 793201 h 806605"/>
                    <a:gd name="connsiteX1" fmla="*/ 64395 w 534495"/>
                    <a:gd name="connsiteY1" fmla="*/ 658101 h 806605"/>
                    <a:gd name="connsiteX2" fmla="*/ 14306 w 534495"/>
                    <a:gd name="connsiteY2" fmla="*/ 401595 h 806605"/>
                    <a:gd name="connsiteX3" fmla="*/ 150231 w 534495"/>
                    <a:gd name="connsiteY3" fmla="*/ 574590 h 806605"/>
                    <a:gd name="connsiteX4" fmla="*/ 61262 w 534495"/>
                    <a:gd name="connsiteY4" fmla="*/ 359376 h 806605"/>
                    <a:gd name="connsiteX5" fmla="*/ 189832 w 534495"/>
                    <a:gd name="connsiteY5" fmla="*/ 0 h 806605"/>
                    <a:gd name="connsiteX6" fmla="*/ 356426 w 534495"/>
                    <a:gd name="connsiteY6" fmla="*/ 440519 h 806605"/>
                    <a:gd name="connsiteX7" fmla="*/ 410194 w 534495"/>
                    <a:gd name="connsiteY7" fmla="*/ 177114 h 806605"/>
                    <a:gd name="connsiteX8" fmla="*/ 501721 w 534495"/>
                    <a:gd name="connsiteY8" fmla="*/ 444329 h 806605"/>
                    <a:gd name="connsiteX9" fmla="*/ 314516 w 534495"/>
                    <a:gd name="connsiteY9" fmla="*/ 793201 h 806605"/>
                    <a:gd name="connsiteX0" fmla="*/ 331764 w 551743"/>
                    <a:gd name="connsiteY0" fmla="*/ 793201 h 806605"/>
                    <a:gd name="connsiteX1" fmla="*/ 81643 w 551743"/>
                    <a:gd name="connsiteY1" fmla="*/ 658101 h 806605"/>
                    <a:gd name="connsiteX2" fmla="*/ 31554 w 551743"/>
                    <a:gd name="connsiteY2" fmla="*/ 401595 h 806605"/>
                    <a:gd name="connsiteX3" fmla="*/ 167479 w 551743"/>
                    <a:gd name="connsiteY3" fmla="*/ 574590 h 806605"/>
                    <a:gd name="connsiteX4" fmla="*/ 78510 w 551743"/>
                    <a:gd name="connsiteY4" fmla="*/ 359376 h 806605"/>
                    <a:gd name="connsiteX5" fmla="*/ 207080 w 551743"/>
                    <a:gd name="connsiteY5" fmla="*/ 0 h 806605"/>
                    <a:gd name="connsiteX6" fmla="*/ 373674 w 551743"/>
                    <a:gd name="connsiteY6" fmla="*/ 440519 h 806605"/>
                    <a:gd name="connsiteX7" fmla="*/ 427442 w 551743"/>
                    <a:gd name="connsiteY7" fmla="*/ 177114 h 806605"/>
                    <a:gd name="connsiteX8" fmla="*/ 518969 w 551743"/>
                    <a:gd name="connsiteY8" fmla="*/ 444329 h 806605"/>
                    <a:gd name="connsiteX9" fmla="*/ 331764 w 551743"/>
                    <a:gd name="connsiteY9" fmla="*/ 793201 h 8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743" h="806605">
                      <a:moveTo>
                        <a:pt x="331764" y="793201"/>
                      </a:moveTo>
                      <a:cubicBezTo>
                        <a:pt x="326769" y="806605"/>
                        <a:pt x="131678" y="723369"/>
                        <a:pt x="81643" y="658101"/>
                      </a:cubicBezTo>
                      <a:cubicBezTo>
                        <a:pt x="0" y="552092"/>
                        <a:pt x="17248" y="415514"/>
                        <a:pt x="31554" y="401595"/>
                      </a:cubicBezTo>
                      <a:cubicBezTo>
                        <a:pt x="83662" y="505372"/>
                        <a:pt x="159653" y="581626"/>
                        <a:pt x="167479" y="574590"/>
                      </a:cubicBezTo>
                      <a:cubicBezTo>
                        <a:pt x="175305" y="567554"/>
                        <a:pt x="71910" y="455141"/>
                        <a:pt x="78510" y="359376"/>
                      </a:cubicBezTo>
                      <a:cubicBezTo>
                        <a:pt x="162264" y="149311"/>
                        <a:pt x="236944" y="271591"/>
                        <a:pt x="207080" y="0"/>
                      </a:cubicBezTo>
                      <a:cubicBezTo>
                        <a:pt x="469412" y="99575"/>
                        <a:pt x="389600" y="310670"/>
                        <a:pt x="373674" y="440519"/>
                      </a:cubicBezTo>
                      <a:cubicBezTo>
                        <a:pt x="430862" y="378117"/>
                        <a:pt x="475666" y="285236"/>
                        <a:pt x="427442" y="177114"/>
                      </a:cubicBezTo>
                      <a:cubicBezTo>
                        <a:pt x="471607" y="173939"/>
                        <a:pt x="551743" y="316248"/>
                        <a:pt x="518969" y="444329"/>
                      </a:cubicBezTo>
                      <a:cubicBezTo>
                        <a:pt x="503023" y="534310"/>
                        <a:pt x="320885" y="791227"/>
                        <a:pt x="331764" y="793201"/>
                      </a:cubicBez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grpSp>
          <p:sp>
            <p:nvSpPr>
              <p:cNvPr id="67" name="Freeform 128">
                <a:extLst>
                  <a:ext uri="{FF2B5EF4-FFF2-40B4-BE49-F238E27FC236}">
                    <a16:creationId xmlns:a16="http://schemas.microsoft.com/office/drawing/2014/main" id="{DA9291F4-AA1C-A929-7BB2-4945D8BFC460}"/>
                  </a:ext>
                </a:extLst>
              </p:cNvPr>
              <p:cNvSpPr/>
              <p:nvPr/>
            </p:nvSpPr>
            <p:spPr>
              <a:xfrm>
                <a:off x="7706760" y="1239635"/>
                <a:ext cx="512959" cy="571595"/>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0" h="2122763">
                    <a:moveTo>
                      <a:pt x="613807" y="2804"/>
                    </a:moveTo>
                    <a:lnTo>
                      <a:pt x="1284180" y="0"/>
                    </a:lnTo>
                    <a:lnTo>
                      <a:pt x="1905000" y="1805257"/>
                    </a:lnTo>
                    <a:cubicBezTo>
                      <a:pt x="1905000" y="1889465"/>
                      <a:pt x="1871549" y="1970224"/>
                      <a:pt x="1812005" y="2029768"/>
                    </a:cubicBezTo>
                    <a:cubicBezTo>
                      <a:pt x="1752461" y="2089312"/>
                      <a:pt x="1671702" y="2122763"/>
                      <a:pt x="1587494" y="2122763"/>
                    </a:cubicBezTo>
                    <a:lnTo>
                      <a:pt x="317506" y="2122763"/>
                    </a:lnTo>
                    <a:cubicBezTo>
                      <a:pt x="233298" y="2122763"/>
                      <a:pt x="152539" y="2089311"/>
                      <a:pt x="92995" y="2029767"/>
                    </a:cubicBezTo>
                    <a:cubicBezTo>
                      <a:pt x="33451" y="1970223"/>
                      <a:pt x="0" y="1889464"/>
                      <a:pt x="0" y="1805256"/>
                    </a:cubicBezTo>
                    <a:lnTo>
                      <a:pt x="613807" y="2804"/>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8" name="Freeform 129">
                <a:extLst>
                  <a:ext uri="{FF2B5EF4-FFF2-40B4-BE49-F238E27FC236}">
                    <a16:creationId xmlns:a16="http://schemas.microsoft.com/office/drawing/2014/main" id="{0F0C20EA-168F-349F-DA43-EA05491360D8}"/>
                  </a:ext>
                </a:extLst>
              </p:cNvPr>
              <p:cNvSpPr/>
              <p:nvPr/>
            </p:nvSpPr>
            <p:spPr>
              <a:xfrm>
                <a:off x="7732794" y="1560690"/>
                <a:ext cx="451766" cy="226649"/>
              </a:xfrm>
              <a:custGeom>
                <a:avLst/>
                <a:gdLst>
                  <a:gd name="connsiteX0" fmla="*/ 0 w 1905000"/>
                  <a:gd name="connsiteY0" fmla="*/ 317506 h 1905000"/>
                  <a:gd name="connsiteX1" fmla="*/ 92996 w 1905000"/>
                  <a:gd name="connsiteY1" fmla="*/ 92995 h 1905000"/>
                  <a:gd name="connsiteX2" fmla="*/ 317507 w 1905000"/>
                  <a:gd name="connsiteY2" fmla="*/ 0 h 1905000"/>
                  <a:gd name="connsiteX3" fmla="*/ 1587494 w 1905000"/>
                  <a:gd name="connsiteY3" fmla="*/ 0 h 1905000"/>
                  <a:gd name="connsiteX4" fmla="*/ 1812005 w 1905000"/>
                  <a:gd name="connsiteY4" fmla="*/ 92996 h 1905000"/>
                  <a:gd name="connsiteX5" fmla="*/ 1905000 w 1905000"/>
                  <a:gd name="connsiteY5" fmla="*/ 317507 h 1905000"/>
                  <a:gd name="connsiteX6" fmla="*/ 1905000 w 1905000"/>
                  <a:gd name="connsiteY6" fmla="*/ 1587494 h 1905000"/>
                  <a:gd name="connsiteX7" fmla="*/ 1812005 w 1905000"/>
                  <a:gd name="connsiteY7" fmla="*/ 1812005 h 1905000"/>
                  <a:gd name="connsiteX8" fmla="*/ 1587494 w 1905000"/>
                  <a:gd name="connsiteY8" fmla="*/ 1905000 h 1905000"/>
                  <a:gd name="connsiteX9" fmla="*/ 317506 w 1905000"/>
                  <a:gd name="connsiteY9" fmla="*/ 1905000 h 1905000"/>
                  <a:gd name="connsiteX10" fmla="*/ 92995 w 1905000"/>
                  <a:gd name="connsiteY10" fmla="*/ 1812004 h 1905000"/>
                  <a:gd name="connsiteX11" fmla="*/ 0 w 1905000"/>
                  <a:gd name="connsiteY11" fmla="*/ 1587493 h 1905000"/>
                  <a:gd name="connsiteX12" fmla="*/ 0 w 1905000"/>
                  <a:gd name="connsiteY12" fmla="*/ 317506 h 1905000"/>
                  <a:gd name="connsiteX0" fmla="*/ 171586 w 2076586"/>
                  <a:gd name="connsiteY0" fmla="*/ 317506 h 1905000"/>
                  <a:gd name="connsiteX1" fmla="*/ 264582 w 2076586"/>
                  <a:gd name="connsiteY1" fmla="*/ 92995 h 1905000"/>
                  <a:gd name="connsiteX2" fmla="*/ 1759080 w 2076586"/>
                  <a:gd name="connsiteY2" fmla="*/ 0 h 1905000"/>
                  <a:gd name="connsiteX3" fmla="*/ 1983591 w 2076586"/>
                  <a:gd name="connsiteY3" fmla="*/ 92996 h 1905000"/>
                  <a:gd name="connsiteX4" fmla="*/ 2076586 w 2076586"/>
                  <a:gd name="connsiteY4" fmla="*/ 317507 h 1905000"/>
                  <a:gd name="connsiteX5" fmla="*/ 2076586 w 2076586"/>
                  <a:gd name="connsiteY5" fmla="*/ 1587494 h 1905000"/>
                  <a:gd name="connsiteX6" fmla="*/ 1983591 w 2076586"/>
                  <a:gd name="connsiteY6" fmla="*/ 1812005 h 1905000"/>
                  <a:gd name="connsiteX7" fmla="*/ 1759080 w 2076586"/>
                  <a:gd name="connsiteY7" fmla="*/ 1905000 h 1905000"/>
                  <a:gd name="connsiteX8" fmla="*/ 489092 w 2076586"/>
                  <a:gd name="connsiteY8" fmla="*/ 1905000 h 1905000"/>
                  <a:gd name="connsiteX9" fmla="*/ 264581 w 2076586"/>
                  <a:gd name="connsiteY9" fmla="*/ 1812004 h 1905000"/>
                  <a:gd name="connsiteX10" fmla="*/ 171586 w 2076586"/>
                  <a:gd name="connsiteY10" fmla="*/ 1587493 h 1905000"/>
                  <a:gd name="connsiteX11" fmla="*/ 171586 w 2076586"/>
                  <a:gd name="connsiteY11" fmla="*/ 317506 h 1905000"/>
                  <a:gd name="connsiteX0" fmla="*/ 0 w 1905000"/>
                  <a:gd name="connsiteY0" fmla="*/ 354924 h 1942418"/>
                  <a:gd name="connsiteX1" fmla="*/ 1587494 w 1905000"/>
                  <a:gd name="connsiteY1" fmla="*/ 37418 h 1942418"/>
                  <a:gd name="connsiteX2" fmla="*/ 1812005 w 1905000"/>
                  <a:gd name="connsiteY2" fmla="*/ 130414 h 1942418"/>
                  <a:gd name="connsiteX3" fmla="*/ 1905000 w 1905000"/>
                  <a:gd name="connsiteY3" fmla="*/ 354925 h 1942418"/>
                  <a:gd name="connsiteX4" fmla="*/ 1905000 w 1905000"/>
                  <a:gd name="connsiteY4" fmla="*/ 1624912 h 1942418"/>
                  <a:gd name="connsiteX5" fmla="*/ 1812005 w 1905000"/>
                  <a:gd name="connsiteY5" fmla="*/ 1849423 h 1942418"/>
                  <a:gd name="connsiteX6" fmla="*/ 1587494 w 1905000"/>
                  <a:gd name="connsiteY6" fmla="*/ 1942418 h 1942418"/>
                  <a:gd name="connsiteX7" fmla="*/ 317506 w 1905000"/>
                  <a:gd name="connsiteY7" fmla="*/ 1942418 h 1942418"/>
                  <a:gd name="connsiteX8" fmla="*/ 92995 w 1905000"/>
                  <a:gd name="connsiteY8" fmla="*/ 1849422 h 1942418"/>
                  <a:gd name="connsiteX9" fmla="*/ 0 w 1905000"/>
                  <a:gd name="connsiteY9" fmla="*/ 1624911 h 1942418"/>
                  <a:gd name="connsiteX10" fmla="*/ 0 w 1905000"/>
                  <a:gd name="connsiteY10" fmla="*/ 354924 h 1942418"/>
                  <a:gd name="connsiteX0" fmla="*/ 0 w 1905000"/>
                  <a:gd name="connsiteY0" fmla="*/ 249083 h 1836577"/>
                  <a:gd name="connsiteX1" fmla="*/ 1812005 w 1905000"/>
                  <a:gd name="connsiteY1" fmla="*/ 24573 h 1836577"/>
                  <a:gd name="connsiteX2" fmla="*/ 1905000 w 1905000"/>
                  <a:gd name="connsiteY2" fmla="*/ 249084 h 1836577"/>
                  <a:gd name="connsiteX3" fmla="*/ 1905000 w 1905000"/>
                  <a:gd name="connsiteY3" fmla="*/ 1519071 h 1836577"/>
                  <a:gd name="connsiteX4" fmla="*/ 1812005 w 1905000"/>
                  <a:gd name="connsiteY4" fmla="*/ 1743582 h 1836577"/>
                  <a:gd name="connsiteX5" fmla="*/ 1587494 w 1905000"/>
                  <a:gd name="connsiteY5" fmla="*/ 1836577 h 1836577"/>
                  <a:gd name="connsiteX6" fmla="*/ 317506 w 1905000"/>
                  <a:gd name="connsiteY6" fmla="*/ 1836577 h 1836577"/>
                  <a:gd name="connsiteX7" fmla="*/ 92995 w 1905000"/>
                  <a:gd name="connsiteY7" fmla="*/ 1743581 h 1836577"/>
                  <a:gd name="connsiteX8" fmla="*/ 0 w 1905000"/>
                  <a:gd name="connsiteY8" fmla="*/ 1519070 h 1836577"/>
                  <a:gd name="connsiteX9" fmla="*/ 0 w 1905000"/>
                  <a:gd name="connsiteY9" fmla="*/ 249083 h 1836577"/>
                  <a:gd name="connsiteX0" fmla="*/ 0 w 1905000"/>
                  <a:gd name="connsiteY0" fmla="*/ 211664 h 1799158"/>
                  <a:gd name="connsiteX1" fmla="*/ 1905000 w 1905000"/>
                  <a:gd name="connsiteY1" fmla="*/ 211665 h 1799158"/>
                  <a:gd name="connsiteX2" fmla="*/ 1905000 w 1905000"/>
                  <a:gd name="connsiteY2" fmla="*/ 1481652 h 1799158"/>
                  <a:gd name="connsiteX3" fmla="*/ 1812005 w 1905000"/>
                  <a:gd name="connsiteY3" fmla="*/ 1706163 h 1799158"/>
                  <a:gd name="connsiteX4" fmla="*/ 1587494 w 1905000"/>
                  <a:gd name="connsiteY4" fmla="*/ 1799158 h 1799158"/>
                  <a:gd name="connsiteX5" fmla="*/ 317506 w 1905000"/>
                  <a:gd name="connsiteY5" fmla="*/ 1799158 h 1799158"/>
                  <a:gd name="connsiteX6" fmla="*/ 92995 w 1905000"/>
                  <a:gd name="connsiteY6" fmla="*/ 1706162 h 1799158"/>
                  <a:gd name="connsiteX7" fmla="*/ 0 w 1905000"/>
                  <a:gd name="connsiteY7" fmla="*/ 1481651 h 1799158"/>
                  <a:gd name="connsiteX8" fmla="*/ 0 w 1905000"/>
                  <a:gd name="connsiteY8" fmla="*/ 211664 h 1799158"/>
                  <a:gd name="connsiteX0" fmla="*/ 0 w 1905000"/>
                  <a:gd name="connsiteY0" fmla="*/ 0 h 1587494"/>
                  <a:gd name="connsiteX1" fmla="*/ 1905000 w 1905000"/>
                  <a:gd name="connsiteY1" fmla="*/ 1 h 1587494"/>
                  <a:gd name="connsiteX2" fmla="*/ 1905000 w 1905000"/>
                  <a:gd name="connsiteY2" fmla="*/ 1269988 h 1587494"/>
                  <a:gd name="connsiteX3" fmla="*/ 1812005 w 1905000"/>
                  <a:gd name="connsiteY3" fmla="*/ 1494499 h 1587494"/>
                  <a:gd name="connsiteX4" fmla="*/ 1587494 w 1905000"/>
                  <a:gd name="connsiteY4" fmla="*/ 1587494 h 1587494"/>
                  <a:gd name="connsiteX5" fmla="*/ 317506 w 1905000"/>
                  <a:gd name="connsiteY5" fmla="*/ 1587494 h 1587494"/>
                  <a:gd name="connsiteX6" fmla="*/ 92995 w 1905000"/>
                  <a:gd name="connsiteY6" fmla="*/ 1494498 h 1587494"/>
                  <a:gd name="connsiteX7" fmla="*/ 0 w 1905000"/>
                  <a:gd name="connsiteY7" fmla="*/ 1269987 h 1587494"/>
                  <a:gd name="connsiteX8" fmla="*/ 0 w 1905000"/>
                  <a:gd name="connsiteY8" fmla="*/ 0 h 1587494"/>
                  <a:gd name="connsiteX0" fmla="*/ 0 w 1905000"/>
                  <a:gd name="connsiteY0" fmla="*/ 0 h 2120894"/>
                  <a:gd name="connsiteX1" fmla="*/ 1905000 w 1905000"/>
                  <a:gd name="connsiteY1" fmla="*/ 53340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0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0 w 1905000"/>
                  <a:gd name="connsiteY8" fmla="*/ 0 h 2120894"/>
                  <a:gd name="connsiteX0" fmla="*/ 455612 w 1905000"/>
                  <a:gd name="connsiteY0" fmla="*/ 0 h 2120894"/>
                  <a:gd name="connsiteX1" fmla="*/ 1905000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455612 w 1905000"/>
                  <a:gd name="connsiteY0" fmla="*/ 0 h 2120894"/>
                  <a:gd name="connsiteX1" fmla="*/ 1446212 w 1905000"/>
                  <a:gd name="connsiteY1" fmla="*/ 1 h 2120894"/>
                  <a:gd name="connsiteX2" fmla="*/ 1905000 w 1905000"/>
                  <a:gd name="connsiteY2" fmla="*/ 1803388 h 2120894"/>
                  <a:gd name="connsiteX3" fmla="*/ 1812005 w 1905000"/>
                  <a:gd name="connsiteY3" fmla="*/ 2027899 h 2120894"/>
                  <a:gd name="connsiteX4" fmla="*/ 1587494 w 1905000"/>
                  <a:gd name="connsiteY4" fmla="*/ 2120894 h 2120894"/>
                  <a:gd name="connsiteX5" fmla="*/ 317506 w 1905000"/>
                  <a:gd name="connsiteY5" fmla="*/ 2120894 h 2120894"/>
                  <a:gd name="connsiteX6" fmla="*/ 92995 w 1905000"/>
                  <a:gd name="connsiteY6" fmla="*/ 2027898 h 2120894"/>
                  <a:gd name="connsiteX7" fmla="*/ 0 w 1905000"/>
                  <a:gd name="connsiteY7" fmla="*/ 1803387 h 2120894"/>
                  <a:gd name="connsiteX8" fmla="*/ 455612 w 1905000"/>
                  <a:gd name="connsiteY8" fmla="*/ 0 h 2120894"/>
                  <a:gd name="connsiteX0" fmla="*/ 613807 w 1905000"/>
                  <a:gd name="connsiteY0" fmla="*/ 934 h 2120893"/>
                  <a:gd name="connsiteX1" fmla="*/ 1446212 w 1905000"/>
                  <a:gd name="connsiteY1" fmla="*/ 0 h 2120893"/>
                  <a:gd name="connsiteX2" fmla="*/ 1905000 w 1905000"/>
                  <a:gd name="connsiteY2" fmla="*/ 1803387 h 2120893"/>
                  <a:gd name="connsiteX3" fmla="*/ 1812005 w 1905000"/>
                  <a:gd name="connsiteY3" fmla="*/ 2027898 h 2120893"/>
                  <a:gd name="connsiteX4" fmla="*/ 1587494 w 1905000"/>
                  <a:gd name="connsiteY4" fmla="*/ 2120893 h 2120893"/>
                  <a:gd name="connsiteX5" fmla="*/ 317506 w 1905000"/>
                  <a:gd name="connsiteY5" fmla="*/ 2120893 h 2120893"/>
                  <a:gd name="connsiteX6" fmla="*/ 92995 w 1905000"/>
                  <a:gd name="connsiteY6" fmla="*/ 2027897 h 2120893"/>
                  <a:gd name="connsiteX7" fmla="*/ 0 w 1905000"/>
                  <a:gd name="connsiteY7" fmla="*/ 1803386 h 2120893"/>
                  <a:gd name="connsiteX8" fmla="*/ 613807 w 1905000"/>
                  <a:gd name="connsiteY8" fmla="*/ 934 h 2120893"/>
                  <a:gd name="connsiteX0" fmla="*/ 613807 w 1905000"/>
                  <a:gd name="connsiteY0" fmla="*/ 2804 h 2122763"/>
                  <a:gd name="connsiteX1" fmla="*/ 1284180 w 1905000"/>
                  <a:gd name="connsiteY1" fmla="*/ 0 h 2122763"/>
                  <a:gd name="connsiteX2" fmla="*/ 1905000 w 1905000"/>
                  <a:gd name="connsiteY2" fmla="*/ 1805257 h 2122763"/>
                  <a:gd name="connsiteX3" fmla="*/ 1812005 w 1905000"/>
                  <a:gd name="connsiteY3" fmla="*/ 2029768 h 2122763"/>
                  <a:gd name="connsiteX4" fmla="*/ 1587494 w 1905000"/>
                  <a:gd name="connsiteY4" fmla="*/ 2122763 h 2122763"/>
                  <a:gd name="connsiteX5" fmla="*/ 317506 w 1905000"/>
                  <a:gd name="connsiteY5" fmla="*/ 2122763 h 2122763"/>
                  <a:gd name="connsiteX6" fmla="*/ 92995 w 1905000"/>
                  <a:gd name="connsiteY6" fmla="*/ 2029767 h 2122763"/>
                  <a:gd name="connsiteX7" fmla="*/ 0 w 1905000"/>
                  <a:gd name="connsiteY7" fmla="*/ 1805256 h 2122763"/>
                  <a:gd name="connsiteX8" fmla="*/ 613807 w 1905000"/>
                  <a:gd name="connsiteY8" fmla="*/ 2804 h 2122763"/>
                  <a:gd name="connsiteX0" fmla="*/ 643739 w 1934932"/>
                  <a:gd name="connsiteY0" fmla="*/ 2804 h 2122763"/>
                  <a:gd name="connsiteX1" fmla="*/ 1314112 w 1934932"/>
                  <a:gd name="connsiteY1" fmla="*/ 0 h 2122763"/>
                  <a:gd name="connsiteX2" fmla="*/ 1934932 w 1934932"/>
                  <a:gd name="connsiteY2" fmla="*/ 1805257 h 2122763"/>
                  <a:gd name="connsiteX3" fmla="*/ 1841937 w 1934932"/>
                  <a:gd name="connsiteY3" fmla="*/ 2029768 h 2122763"/>
                  <a:gd name="connsiteX4" fmla="*/ 1617426 w 1934932"/>
                  <a:gd name="connsiteY4" fmla="*/ 2122763 h 2122763"/>
                  <a:gd name="connsiteX5" fmla="*/ 347438 w 1934932"/>
                  <a:gd name="connsiteY5" fmla="*/ 2122763 h 2122763"/>
                  <a:gd name="connsiteX6" fmla="*/ 122927 w 1934932"/>
                  <a:gd name="connsiteY6" fmla="*/ 2029767 h 2122763"/>
                  <a:gd name="connsiteX7" fmla="*/ 29932 w 1934932"/>
                  <a:gd name="connsiteY7" fmla="*/ 1805256 h 2122763"/>
                  <a:gd name="connsiteX8" fmla="*/ 302520 w 1934932"/>
                  <a:gd name="connsiteY8" fmla="*/ 1020882 h 2122763"/>
                  <a:gd name="connsiteX9" fmla="*/ 643739 w 1934932"/>
                  <a:gd name="connsiteY9" fmla="*/ 2804 h 2122763"/>
                  <a:gd name="connsiteX0" fmla="*/ 643739 w 1934932"/>
                  <a:gd name="connsiteY0" fmla="*/ 2804 h 2122763"/>
                  <a:gd name="connsiteX1" fmla="*/ 1314112 w 1934932"/>
                  <a:gd name="connsiteY1" fmla="*/ 0 h 2122763"/>
                  <a:gd name="connsiteX2" fmla="*/ 1800940 w 1934932"/>
                  <a:gd name="connsiteY2" fmla="*/ 1385363 h 2122763"/>
                  <a:gd name="connsiteX3" fmla="*/ 1934932 w 1934932"/>
                  <a:gd name="connsiteY3" fmla="*/ 1805257 h 2122763"/>
                  <a:gd name="connsiteX4" fmla="*/ 1841937 w 1934932"/>
                  <a:gd name="connsiteY4" fmla="*/ 2029768 h 2122763"/>
                  <a:gd name="connsiteX5" fmla="*/ 1617426 w 1934932"/>
                  <a:gd name="connsiteY5" fmla="*/ 2122763 h 2122763"/>
                  <a:gd name="connsiteX6" fmla="*/ 347438 w 1934932"/>
                  <a:gd name="connsiteY6" fmla="*/ 2122763 h 2122763"/>
                  <a:gd name="connsiteX7" fmla="*/ 122927 w 1934932"/>
                  <a:gd name="connsiteY7" fmla="*/ 2029767 h 2122763"/>
                  <a:gd name="connsiteX8" fmla="*/ 29932 w 1934932"/>
                  <a:gd name="connsiteY8" fmla="*/ 1805256 h 2122763"/>
                  <a:gd name="connsiteX9" fmla="*/ 302520 w 1934932"/>
                  <a:gd name="connsiteY9" fmla="*/ 1020882 h 2122763"/>
                  <a:gd name="connsiteX10" fmla="*/ 643739 w 1934932"/>
                  <a:gd name="connsiteY10" fmla="*/ 2804 h 2122763"/>
                  <a:gd name="connsiteX0" fmla="*/ 643739 w 1934932"/>
                  <a:gd name="connsiteY0" fmla="*/ 0 h 2119959"/>
                  <a:gd name="connsiteX1" fmla="*/ 1800940 w 1934932"/>
                  <a:gd name="connsiteY1" fmla="*/ 1382559 h 2119959"/>
                  <a:gd name="connsiteX2" fmla="*/ 1934932 w 1934932"/>
                  <a:gd name="connsiteY2" fmla="*/ 1802453 h 2119959"/>
                  <a:gd name="connsiteX3" fmla="*/ 1841937 w 1934932"/>
                  <a:gd name="connsiteY3" fmla="*/ 2026964 h 2119959"/>
                  <a:gd name="connsiteX4" fmla="*/ 1617426 w 1934932"/>
                  <a:gd name="connsiteY4" fmla="*/ 2119959 h 2119959"/>
                  <a:gd name="connsiteX5" fmla="*/ 347438 w 1934932"/>
                  <a:gd name="connsiteY5" fmla="*/ 2119959 h 2119959"/>
                  <a:gd name="connsiteX6" fmla="*/ 122927 w 1934932"/>
                  <a:gd name="connsiteY6" fmla="*/ 2026963 h 2119959"/>
                  <a:gd name="connsiteX7" fmla="*/ 29932 w 1934932"/>
                  <a:gd name="connsiteY7" fmla="*/ 1802452 h 2119959"/>
                  <a:gd name="connsiteX8" fmla="*/ 302520 w 1934932"/>
                  <a:gd name="connsiteY8" fmla="*/ 1018078 h 2119959"/>
                  <a:gd name="connsiteX9" fmla="*/ 643739 w 1934932"/>
                  <a:gd name="connsiteY9" fmla="*/ 0 h 2119959"/>
                  <a:gd name="connsiteX0" fmla="*/ 302520 w 1934932"/>
                  <a:gd name="connsiteY0" fmla="*/ 0 h 1101881"/>
                  <a:gd name="connsiteX1" fmla="*/ 1800940 w 1934932"/>
                  <a:gd name="connsiteY1" fmla="*/ 364481 h 1101881"/>
                  <a:gd name="connsiteX2" fmla="*/ 1934932 w 1934932"/>
                  <a:gd name="connsiteY2" fmla="*/ 784375 h 1101881"/>
                  <a:gd name="connsiteX3" fmla="*/ 1841937 w 1934932"/>
                  <a:gd name="connsiteY3" fmla="*/ 1008886 h 1101881"/>
                  <a:gd name="connsiteX4" fmla="*/ 1617426 w 1934932"/>
                  <a:gd name="connsiteY4" fmla="*/ 1101881 h 1101881"/>
                  <a:gd name="connsiteX5" fmla="*/ 347438 w 1934932"/>
                  <a:gd name="connsiteY5" fmla="*/ 1101881 h 1101881"/>
                  <a:gd name="connsiteX6" fmla="*/ 122927 w 1934932"/>
                  <a:gd name="connsiteY6" fmla="*/ 1008885 h 1101881"/>
                  <a:gd name="connsiteX7" fmla="*/ 29932 w 1934932"/>
                  <a:gd name="connsiteY7" fmla="*/ 784374 h 1101881"/>
                  <a:gd name="connsiteX8" fmla="*/ 302520 w 1934932"/>
                  <a:gd name="connsiteY8"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302520 w 1934932"/>
                  <a:gd name="connsiteY0" fmla="*/ 0 h 1101881"/>
                  <a:gd name="connsiteX1" fmla="*/ 889739 w 1934932"/>
                  <a:gd name="connsiteY1" fmla="*/ 141742 h 1101881"/>
                  <a:gd name="connsiteX2" fmla="*/ 1800940 w 1934932"/>
                  <a:gd name="connsiteY2" fmla="*/ 364481 h 1101881"/>
                  <a:gd name="connsiteX3" fmla="*/ 1934932 w 1934932"/>
                  <a:gd name="connsiteY3" fmla="*/ 784375 h 1101881"/>
                  <a:gd name="connsiteX4" fmla="*/ 1841937 w 1934932"/>
                  <a:gd name="connsiteY4" fmla="*/ 1008886 h 1101881"/>
                  <a:gd name="connsiteX5" fmla="*/ 1617426 w 1934932"/>
                  <a:gd name="connsiteY5" fmla="*/ 1101881 h 1101881"/>
                  <a:gd name="connsiteX6" fmla="*/ 347438 w 1934932"/>
                  <a:gd name="connsiteY6" fmla="*/ 1101881 h 1101881"/>
                  <a:gd name="connsiteX7" fmla="*/ 122927 w 1934932"/>
                  <a:gd name="connsiteY7" fmla="*/ 1008885 h 1101881"/>
                  <a:gd name="connsiteX8" fmla="*/ 29932 w 1934932"/>
                  <a:gd name="connsiteY8" fmla="*/ 784374 h 1101881"/>
                  <a:gd name="connsiteX9" fmla="*/ 302520 w 1934932"/>
                  <a:gd name="connsiteY9" fmla="*/ 0 h 1101881"/>
                  <a:gd name="connsiteX0" fmla="*/ 234251 w 1934932"/>
                  <a:gd name="connsiteY0" fmla="*/ 10125 h 960139"/>
                  <a:gd name="connsiteX1" fmla="*/ 889739 w 1934932"/>
                  <a:gd name="connsiteY1" fmla="*/ 0 h 960139"/>
                  <a:gd name="connsiteX2" fmla="*/ 1800940 w 1934932"/>
                  <a:gd name="connsiteY2" fmla="*/ 222739 h 960139"/>
                  <a:gd name="connsiteX3" fmla="*/ 1934932 w 1934932"/>
                  <a:gd name="connsiteY3" fmla="*/ 642633 h 960139"/>
                  <a:gd name="connsiteX4" fmla="*/ 1841937 w 1934932"/>
                  <a:gd name="connsiteY4" fmla="*/ 867144 h 960139"/>
                  <a:gd name="connsiteX5" fmla="*/ 1617426 w 1934932"/>
                  <a:gd name="connsiteY5" fmla="*/ 960139 h 960139"/>
                  <a:gd name="connsiteX6" fmla="*/ 347438 w 1934932"/>
                  <a:gd name="connsiteY6" fmla="*/ 960139 h 960139"/>
                  <a:gd name="connsiteX7" fmla="*/ 122927 w 1934932"/>
                  <a:gd name="connsiteY7" fmla="*/ 867143 h 960139"/>
                  <a:gd name="connsiteX8" fmla="*/ 29932 w 1934932"/>
                  <a:gd name="connsiteY8" fmla="*/ 642632 h 960139"/>
                  <a:gd name="connsiteX9" fmla="*/ 234251 w 1934932"/>
                  <a:gd name="connsiteY9" fmla="*/ 10125 h 960139"/>
                  <a:gd name="connsiteX0" fmla="*/ 216773 w 1917454"/>
                  <a:gd name="connsiteY0" fmla="*/ 10125 h 960139"/>
                  <a:gd name="connsiteX1" fmla="*/ 872261 w 1917454"/>
                  <a:gd name="connsiteY1" fmla="*/ 0 h 960139"/>
                  <a:gd name="connsiteX2" fmla="*/ 1783462 w 1917454"/>
                  <a:gd name="connsiteY2" fmla="*/ 222739 h 960139"/>
                  <a:gd name="connsiteX3" fmla="*/ 1917454 w 1917454"/>
                  <a:gd name="connsiteY3" fmla="*/ 642633 h 960139"/>
                  <a:gd name="connsiteX4" fmla="*/ 1824459 w 1917454"/>
                  <a:gd name="connsiteY4" fmla="*/ 867144 h 960139"/>
                  <a:gd name="connsiteX5" fmla="*/ 1599948 w 1917454"/>
                  <a:gd name="connsiteY5" fmla="*/ 960139 h 960139"/>
                  <a:gd name="connsiteX6" fmla="*/ 329960 w 1917454"/>
                  <a:gd name="connsiteY6" fmla="*/ 960139 h 960139"/>
                  <a:gd name="connsiteX7" fmla="*/ 105449 w 1917454"/>
                  <a:gd name="connsiteY7" fmla="*/ 867143 h 960139"/>
                  <a:gd name="connsiteX8" fmla="*/ 12454 w 1917454"/>
                  <a:gd name="connsiteY8" fmla="*/ 642632 h 960139"/>
                  <a:gd name="connsiteX9" fmla="*/ 216773 w 1917454"/>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101780 w 1913785"/>
                  <a:gd name="connsiteY7" fmla="*/ 867143 h 960139"/>
                  <a:gd name="connsiteX8" fmla="*/ 8785 w 1913785"/>
                  <a:gd name="connsiteY8" fmla="*/ 642632 h 960139"/>
                  <a:gd name="connsiteX9" fmla="*/ 213104 w 1913785"/>
                  <a:gd name="connsiteY9" fmla="*/ 10125 h 960139"/>
                  <a:gd name="connsiteX0" fmla="*/ 213104 w 1913785"/>
                  <a:gd name="connsiteY0" fmla="*/ 10125 h 960139"/>
                  <a:gd name="connsiteX1" fmla="*/ 868592 w 1913785"/>
                  <a:gd name="connsiteY1" fmla="*/ 0 h 960139"/>
                  <a:gd name="connsiteX2" fmla="*/ 1779793 w 1913785"/>
                  <a:gd name="connsiteY2" fmla="*/ 222739 h 960139"/>
                  <a:gd name="connsiteX3" fmla="*/ 1913785 w 1913785"/>
                  <a:gd name="connsiteY3" fmla="*/ 642633 h 960139"/>
                  <a:gd name="connsiteX4" fmla="*/ 1820790 w 1913785"/>
                  <a:gd name="connsiteY4" fmla="*/ 867144 h 960139"/>
                  <a:gd name="connsiteX5" fmla="*/ 1596279 w 1913785"/>
                  <a:gd name="connsiteY5" fmla="*/ 960139 h 960139"/>
                  <a:gd name="connsiteX6" fmla="*/ 326291 w 1913785"/>
                  <a:gd name="connsiteY6" fmla="*/ 960139 h 960139"/>
                  <a:gd name="connsiteX7" fmla="*/ 81642 w 1913785"/>
                  <a:gd name="connsiteY7" fmla="*/ 878471 h 960139"/>
                  <a:gd name="connsiteX8" fmla="*/ 8785 w 1913785"/>
                  <a:gd name="connsiteY8" fmla="*/ 642632 h 960139"/>
                  <a:gd name="connsiteX9" fmla="*/ 213104 w 1913785"/>
                  <a:gd name="connsiteY9" fmla="*/ 10125 h 96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3785" h="960139">
                    <a:moveTo>
                      <a:pt x="213104" y="10125"/>
                    </a:moveTo>
                    <a:cubicBezTo>
                      <a:pt x="408844" y="57372"/>
                      <a:pt x="503339" y="121494"/>
                      <a:pt x="868592" y="0"/>
                    </a:cubicBezTo>
                    <a:cubicBezTo>
                      <a:pt x="1495537" y="364481"/>
                      <a:pt x="1476059" y="148493"/>
                      <a:pt x="1779793" y="222739"/>
                    </a:cubicBezTo>
                    <a:lnTo>
                      <a:pt x="1913785" y="642633"/>
                    </a:lnTo>
                    <a:cubicBezTo>
                      <a:pt x="1913785" y="726841"/>
                      <a:pt x="1880334" y="807600"/>
                      <a:pt x="1820790" y="867144"/>
                    </a:cubicBezTo>
                    <a:cubicBezTo>
                      <a:pt x="1761246" y="926688"/>
                      <a:pt x="1680487" y="960139"/>
                      <a:pt x="1596279" y="960139"/>
                    </a:cubicBezTo>
                    <a:lnTo>
                      <a:pt x="326291" y="960139"/>
                    </a:lnTo>
                    <a:cubicBezTo>
                      <a:pt x="242083" y="960139"/>
                      <a:pt x="141186" y="938015"/>
                      <a:pt x="81642" y="878471"/>
                    </a:cubicBezTo>
                    <a:cubicBezTo>
                      <a:pt x="22098" y="818927"/>
                      <a:pt x="0" y="722167"/>
                      <a:pt x="8785" y="642632"/>
                    </a:cubicBezTo>
                    <a:lnTo>
                      <a:pt x="213104" y="10125"/>
                    </a:lnTo>
                    <a:close/>
                  </a:path>
                </a:pathLst>
              </a:cu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69" name="Rectangle 68">
                <a:extLst>
                  <a:ext uri="{FF2B5EF4-FFF2-40B4-BE49-F238E27FC236}">
                    <a16:creationId xmlns:a16="http://schemas.microsoft.com/office/drawing/2014/main" id="{FDD2AB69-7C1C-49AF-DF94-839C707282C3}"/>
                  </a:ext>
                </a:extLst>
              </p:cNvPr>
              <p:cNvSpPr/>
              <p:nvPr/>
            </p:nvSpPr>
            <p:spPr>
              <a:xfrm>
                <a:off x="7816700" y="1340287"/>
                <a:ext cx="293079" cy="53287"/>
              </a:xfrm>
              <a:prstGeom prst="rect">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2000"/>
              </a:p>
            </p:txBody>
          </p:sp>
          <p:sp>
            <p:nvSpPr>
              <p:cNvPr id="70" name="Rounded Rectangle 135">
                <a:extLst>
                  <a:ext uri="{FF2B5EF4-FFF2-40B4-BE49-F238E27FC236}">
                    <a16:creationId xmlns:a16="http://schemas.microsoft.com/office/drawing/2014/main" id="{547E6AF9-37E6-5345-7153-5C8B7E612334}"/>
                  </a:ext>
                </a:extLst>
              </p:cNvPr>
              <p:cNvSpPr/>
              <p:nvPr/>
            </p:nvSpPr>
            <p:spPr>
              <a:xfrm>
                <a:off x="7827251" y="1225072"/>
                <a:ext cx="271978" cy="61555"/>
              </a:xfrm>
              <a:prstGeom prst="roundRect">
                <a:avLst>
                  <a:gd name="adj" fmla="val 50000"/>
                </a:avLst>
              </a:prstGeom>
              <a:grpFill/>
              <a:ln>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r>
                  <a:rPr lang="en-US" sz="2000" dirty="0"/>
                  <a:t> </a:t>
                </a:r>
              </a:p>
            </p:txBody>
          </p:sp>
        </p:grpSp>
      </p:grpSp>
      <p:grpSp>
        <p:nvGrpSpPr>
          <p:cNvPr id="73" name="Group 72">
            <a:extLst>
              <a:ext uri="{FF2B5EF4-FFF2-40B4-BE49-F238E27FC236}">
                <a16:creationId xmlns:a16="http://schemas.microsoft.com/office/drawing/2014/main" id="{4BE918E5-7BDE-89A8-AA75-6BAB94358A7E}"/>
              </a:ext>
            </a:extLst>
          </p:cNvPr>
          <p:cNvGrpSpPr/>
          <p:nvPr/>
        </p:nvGrpSpPr>
        <p:grpSpPr>
          <a:xfrm>
            <a:off x="3947858" y="4523505"/>
            <a:ext cx="429768" cy="429768"/>
            <a:chOff x="9255634" y="4479171"/>
            <a:chExt cx="921591" cy="921591"/>
          </a:xfrm>
          <a:solidFill>
            <a:srgbClr val="000000">
              <a:alpha val="25098"/>
            </a:srgbClr>
          </a:solidFill>
        </p:grpSpPr>
        <p:sp>
          <p:nvSpPr>
            <p:cNvPr id="74" name="Oval 73">
              <a:extLst>
                <a:ext uri="{FF2B5EF4-FFF2-40B4-BE49-F238E27FC236}">
                  <a16:creationId xmlns:a16="http://schemas.microsoft.com/office/drawing/2014/main" id="{A54ADDC2-9776-FF46-054E-917EB334EAB0}"/>
                </a:ext>
              </a:extLst>
            </p:cNvPr>
            <p:cNvSpPr/>
            <p:nvPr/>
          </p:nvSpPr>
          <p:spPr>
            <a:xfrm>
              <a:off x="9255634" y="4479171"/>
              <a:ext cx="921591" cy="921591"/>
            </a:xfrm>
            <a:prstGeom prst="ellipse">
              <a:avLst/>
            </a:prstGeom>
            <a:grpFill/>
            <a:ln w="57150">
              <a:solidFill>
                <a:srgbClr val="8372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solidFill>
                  <a:schemeClr val="bg1"/>
                </a:solidFill>
                <a:latin typeface="+mj-lt"/>
              </a:endParaRPr>
            </a:p>
          </p:txBody>
        </p:sp>
        <p:grpSp>
          <p:nvGrpSpPr>
            <p:cNvPr id="75" name="Group 74">
              <a:extLst>
                <a:ext uri="{FF2B5EF4-FFF2-40B4-BE49-F238E27FC236}">
                  <a16:creationId xmlns:a16="http://schemas.microsoft.com/office/drawing/2014/main" id="{89A40D3A-E21E-A175-DBE7-7CFFEC73DEC5}"/>
                </a:ext>
              </a:extLst>
            </p:cNvPr>
            <p:cNvGrpSpPr/>
            <p:nvPr/>
          </p:nvGrpSpPr>
          <p:grpSpPr>
            <a:xfrm>
              <a:off x="9455551" y="4504961"/>
              <a:ext cx="590235" cy="835568"/>
              <a:chOff x="8586265" y="5128805"/>
              <a:chExt cx="900672" cy="1275040"/>
            </a:xfrm>
            <a:grpFill/>
          </p:grpSpPr>
          <p:sp>
            <p:nvSpPr>
              <p:cNvPr id="76" name="Freeform 51">
                <a:extLst>
                  <a:ext uri="{FF2B5EF4-FFF2-40B4-BE49-F238E27FC236}">
                    <a16:creationId xmlns:a16="http://schemas.microsoft.com/office/drawing/2014/main" id="{69E4679C-A561-B9FD-755A-15B420550CE4}"/>
                  </a:ext>
                </a:extLst>
              </p:cNvPr>
              <p:cNvSpPr>
                <a:spLocks/>
              </p:cNvSpPr>
              <p:nvPr/>
            </p:nvSpPr>
            <p:spPr bwMode="auto">
              <a:xfrm rot="18900000">
                <a:off x="8635469" y="5488332"/>
                <a:ext cx="444100" cy="444350"/>
              </a:xfrm>
              <a:custGeom>
                <a:avLst/>
                <a:gdLst>
                  <a:gd name="T0" fmla="*/ 1465 w 1772"/>
                  <a:gd name="T1" fmla="*/ 0 h 1773"/>
                  <a:gd name="T2" fmla="*/ 1772 w 1772"/>
                  <a:gd name="T3" fmla="*/ 307 h 1773"/>
                  <a:gd name="T4" fmla="*/ 307 w 1772"/>
                  <a:gd name="T5" fmla="*/ 1773 h 1773"/>
                  <a:gd name="T6" fmla="*/ 0 w 1772"/>
                  <a:gd name="T7" fmla="*/ 1466 h 1773"/>
                  <a:gd name="T8" fmla="*/ 1465 w 1772"/>
                  <a:gd name="T9" fmla="*/ 0 h 1773"/>
                </a:gdLst>
                <a:ahLst/>
                <a:cxnLst>
                  <a:cxn ang="0">
                    <a:pos x="T0" y="T1"/>
                  </a:cxn>
                  <a:cxn ang="0">
                    <a:pos x="T2" y="T3"/>
                  </a:cxn>
                  <a:cxn ang="0">
                    <a:pos x="T4" y="T5"/>
                  </a:cxn>
                  <a:cxn ang="0">
                    <a:pos x="T6" y="T7"/>
                  </a:cxn>
                  <a:cxn ang="0">
                    <a:pos x="T8" y="T9"/>
                  </a:cxn>
                </a:cxnLst>
                <a:rect l="0" t="0" r="r" b="b"/>
                <a:pathLst>
                  <a:path w="1772" h="1773">
                    <a:moveTo>
                      <a:pt x="1465" y="0"/>
                    </a:moveTo>
                    <a:lnTo>
                      <a:pt x="1772" y="307"/>
                    </a:lnTo>
                    <a:lnTo>
                      <a:pt x="307" y="1773"/>
                    </a:lnTo>
                    <a:lnTo>
                      <a:pt x="0" y="1466"/>
                    </a:lnTo>
                    <a:lnTo>
                      <a:pt x="1465"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7" name="Freeform 52">
                <a:extLst>
                  <a:ext uri="{FF2B5EF4-FFF2-40B4-BE49-F238E27FC236}">
                    <a16:creationId xmlns:a16="http://schemas.microsoft.com/office/drawing/2014/main" id="{915D8CDC-9165-5369-B61F-E9739650B26E}"/>
                  </a:ext>
                </a:extLst>
              </p:cNvPr>
              <p:cNvSpPr>
                <a:spLocks/>
              </p:cNvSpPr>
              <p:nvPr/>
            </p:nvSpPr>
            <p:spPr bwMode="auto">
              <a:xfrm rot="18900000">
                <a:off x="8681844" y="5507718"/>
                <a:ext cx="405755" cy="405755"/>
              </a:xfrm>
              <a:custGeom>
                <a:avLst/>
                <a:gdLst>
                  <a:gd name="T0" fmla="*/ 1466 w 1619"/>
                  <a:gd name="T1" fmla="*/ 0 h 1619"/>
                  <a:gd name="T2" fmla="*/ 1619 w 1619"/>
                  <a:gd name="T3" fmla="*/ 153 h 1619"/>
                  <a:gd name="T4" fmla="*/ 154 w 1619"/>
                  <a:gd name="T5" fmla="*/ 1619 h 1619"/>
                  <a:gd name="T6" fmla="*/ 0 w 1619"/>
                  <a:gd name="T7" fmla="*/ 1466 h 1619"/>
                  <a:gd name="T8" fmla="*/ 1466 w 1619"/>
                  <a:gd name="T9" fmla="*/ 0 h 1619"/>
                </a:gdLst>
                <a:ahLst/>
                <a:cxnLst>
                  <a:cxn ang="0">
                    <a:pos x="T0" y="T1"/>
                  </a:cxn>
                  <a:cxn ang="0">
                    <a:pos x="T2" y="T3"/>
                  </a:cxn>
                  <a:cxn ang="0">
                    <a:pos x="T4" y="T5"/>
                  </a:cxn>
                  <a:cxn ang="0">
                    <a:pos x="T6" y="T7"/>
                  </a:cxn>
                  <a:cxn ang="0">
                    <a:pos x="T8" y="T9"/>
                  </a:cxn>
                </a:cxnLst>
                <a:rect l="0" t="0" r="r" b="b"/>
                <a:pathLst>
                  <a:path w="1619" h="1619">
                    <a:moveTo>
                      <a:pt x="1466" y="0"/>
                    </a:moveTo>
                    <a:lnTo>
                      <a:pt x="1619" y="153"/>
                    </a:lnTo>
                    <a:lnTo>
                      <a:pt x="154" y="1619"/>
                    </a:lnTo>
                    <a:lnTo>
                      <a:pt x="0" y="1466"/>
                    </a:lnTo>
                    <a:lnTo>
                      <a:pt x="1466"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8" name="Freeform 53">
                <a:extLst>
                  <a:ext uri="{FF2B5EF4-FFF2-40B4-BE49-F238E27FC236}">
                    <a16:creationId xmlns:a16="http://schemas.microsoft.com/office/drawing/2014/main" id="{F5EC6397-0E2E-3E39-F303-A5828DDD226C}"/>
                  </a:ext>
                </a:extLst>
              </p:cNvPr>
              <p:cNvSpPr>
                <a:spLocks/>
              </p:cNvSpPr>
              <p:nvPr/>
            </p:nvSpPr>
            <p:spPr bwMode="auto">
              <a:xfrm rot="18900000">
                <a:off x="8652474" y="5913235"/>
                <a:ext cx="410266" cy="410266"/>
              </a:xfrm>
              <a:custGeom>
                <a:avLst/>
                <a:gdLst>
                  <a:gd name="T0" fmla="*/ 1222 w 1637"/>
                  <a:gd name="T1" fmla="*/ 0 h 1637"/>
                  <a:gd name="T2" fmla="*/ 1251 w 1637"/>
                  <a:gd name="T3" fmla="*/ 4 h 1637"/>
                  <a:gd name="T4" fmla="*/ 1278 w 1637"/>
                  <a:gd name="T5" fmla="*/ 11 h 1637"/>
                  <a:gd name="T6" fmla="*/ 1303 w 1637"/>
                  <a:gd name="T7" fmla="*/ 25 h 1637"/>
                  <a:gd name="T8" fmla="*/ 1326 w 1637"/>
                  <a:gd name="T9" fmla="*/ 43 h 1637"/>
                  <a:gd name="T10" fmla="*/ 1593 w 1637"/>
                  <a:gd name="T11" fmla="*/ 310 h 1637"/>
                  <a:gd name="T12" fmla="*/ 1612 w 1637"/>
                  <a:gd name="T13" fmla="*/ 334 h 1637"/>
                  <a:gd name="T14" fmla="*/ 1626 w 1637"/>
                  <a:gd name="T15" fmla="*/ 360 h 1637"/>
                  <a:gd name="T16" fmla="*/ 1634 w 1637"/>
                  <a:gd name="T17" fmla="*/ 386 h 1637"/>
                  <a:gd name="T18" fmla="*/ 1637 w 1637"/>
                  <a:gd name="T19" fmla="*/ 415 h 1637"/>
                  <a:gd name="T20" fmla="*/ 1634 w 1637"/>
                  <a:gd name="T21" fmla="*/ 443 h 1637"/>
                  <a:gd name="T22" fmla="*/ 1626 w 1637"/>
                  <a:gd name="T23" fmla="*/ 471 h 1637"/>
                  <a:gd name="T24" fmla="*/ 1612 w 1637"/>
                  <a:gd name="T25" fmla="*/ 495 h 1637"/>
                  <a:gd name="T26" fmla="*/ 1593 w 1637"/>
                  <a:gd name="T27" fmla="*/ 519 h 1637"/>
                  <a:gd name="T28" fmla="*/ 518 w 1637"/>
                  <a:gd name="T29" fmla="*/ 1595 h 1637"/>
                  <a:gd name="T30" fmla="*/ 495 w 1637"/>
                  <a:gd name="T31" fmla="*/ 1613 h 1637"/>
                  <a:gd name="T32" fmla="*/ 469 w 1637"/>
                  <a:gd name="T33" fmla="*/ 1627 h 1637"/>
                  <a:gd name="T34" fmla="*/ 442 w 1637"/>
                  <a:gd name="T35" fmla="*/ 1635 h 1637"/>
                  <a:gd name="T36" fmla="*/ 415 w 1637"/>
                  <a:gd name="T37" fmla="*/ 1637 h 1637"/>
                  <a:gd name="T38" fmla="*/ 386 w 1637"/>
                  <a:gd name="T39" fmla="*/ 1635 h 1637"/>
                  <a:gd name="T40" fmla="*/ 359 w 1637"/>
                  <a:gd name="T41" fmla="*/ 1627 h 1637"/>
                  <a:gd name="T42" fmla="*/ 334 w 1637"/>
                  <a:gd name="T43" fmla="*/ 1613 h 1637"/>
                  <a:gd name="T44" fmla="*/ 310 w 1637"/>
                  <a:gd name="T45" fmla="*/ 1595 h 1637"/>
                  <a:gd name="T46" fmla="*/ 43 w 1637"/>
                  <a:gd name="T47" fmla="*/ 1326 h 1637"/>
                  <a:gd name="T48" fmla="*/ 25 w 1637"/>
                  <a:gd name="T49" fmla="*/ 1304 h 1637"/>
                  <a:gd name="T50" fmla="*/ 11 w 1637"/>
                  <a:gd name="T51" fmla="*/ 1278 h 1637"/>
                  <a:gd name="T52" fmla="*/ 2 w 1637"/>
                  <a:gd name="T53" fmla="*/ 1251 h 1637"/>
                  <a:gd name="T54" fmla="*/ 0 w 1637"/>
                  <a:gd name="T55" fmla="*/ 1223 h 1637"/>
                  <a:gd name="T56" fmla="*/ 2 w 1637"/>
                  <a:gd name="T57" fmla="*/ 1195 h 1637"/>
                  <a:gd name="T58" fmla="*/ 11 w 1637"/>
                  <a:gd name="T59" fmla="*/ 1167 h 1637"/>
                  <a:gd name="T60" fmla="*/ 25 w 1637"/>
                  <a:gd name="T61" fmla="*/ 1143 h 1637"/>
                  <a:gd name="T62" fmla="*/ 43 w 1637"/>
                  <a:gd name="T63" fmla="*/ 1119 h 1637"/>
                  <a:gd name="T64" fmla="*/ 1119 w 1637"/>
                  <a:gd name="T65" fmla="*/ 43 h 1637"/>
                  <a:gd name="T66" fmla="*/ 1141 w 1637"/>
                  <a:gd name="T67" fmla="*/ 25 h 1637"/>
                  <a:gd name="T68" fmla="*/ 1167 w 1637"/>
                  <a:gd name="T69" fmla="*/ 11 h 1637"/>
                  <a:gd name="T70" fmla="*/ 1195 w 1637"/>
                  <a:gd name="T71" fmla="*/ 4 h 1637"/>
                  <a:gd name="T72" fmla="*/ 1222 w 1637"/>
                  <a:gd name="T73" fmla="*/ 0 h 1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37" h="1637">
                    <a:moveTo>
                      <a:pt x="1222" y="0"/>
                    </a:moveTo>
                    <a:lnTo>
                      <a:pt x="1251" y="4"/>
                    </a:lnTo>
                    <a:lnTo>
                      <a:pt x="1278" y="11"/>
                    </a:lnTo>
                    <a:lnTo>
                      <a:pt x="1303" y="25"/>
                    </a:lnTo>
                    <a:lnTo>
                      <a:pt x="1326" y="43"/>
                    </a:lnTo>
                    <a:lnTo>
                      <a:pt x="1593" y="310"/>
                    </a:lnTo>
                    <a:lnTo>
                      <a:pt x="1612" y="334"/>
                    </a:lnTo>
                    <a:lnTo>
                      <a:pt x="1626" y="360"/>
                    </a:lnTo>
                    <a:lnTo>
                      <a:pt x="1634" y="386"/>
                    </a:lnTo>
                    <a:lnTo>
                      <a:pt x="1637" y="415"/>
                    </a:lnTo>
                    <a:lnTo>
                      <a:pt x="1634" y="443"/>
                    </a:lnTo>
                    <a:lnTo>
                      <a:pt x="1626" y="471"/>
                    </a:lnTo>
                    <a:lnTo>
                      <a:pt x="1612" y="495"/>
                    </a:lnTo>
                    <a:lnTo>
                      <a:pt x="1593" y="519"/>
                    </a:lnTo>
                    <a:lnTo>
                      <a:pt x="518" y="1595"/>
                    </a:lnTo>
                    <a:lnTo>
                      <a:pt x="495" y="1613"/>
                    </a:lnTo>
                    <a:lnTo>
                      <a:pt x="469" y="1627"/>
                    </a:lnTo>
                    <a:lnTo>
                      <a:pt x="442" y="1635"/>
                    </a:lnTo>
                    <a:lnTo>
                      <a:pt x="415" y="1637"/>
                    </a:lnTo>
                    <a:lnTo>
                      <a:pt x="386" y="1635"/>
                    </a:lnTo>
                    <a:lnTo>
                      <a:pt x="359" y="1627"/>
                    </a:lnTo>
                    <a:lnTo>
                      <a:pt x="334" y="1613"/>
                    </a:lnTo>
                    <a:lnTo>
                      <a:pt x="310" y="1595"/>
                    </a:lnTo>
                    <a:lnTo>
                      <a:pt x="43" y="1326"/>
                    </a:lnTo>
                    <a:lnTo>
                      <a:pt x="25" y="1304"/>
                    </a:lnTo>
                    <a:lnTo>
                      <a:pt x="11" y="1278"/>
                    </a:lnTo>
                    <a:lnTo>
                      <a:pt x="2" y="1251"/>
                    </a:lnTo>
                    <a:lnTo>
                      <a:pt x="0" y="1223"/>
                    </a:lnTo>
                    <a:lnTo>
                      <a:pt x="2" y="1195"/>
                    </a:lnTo>
                    <a:lnTo>
                      <a:pt x="11" y="1167"/>
                    </a:lnTo>
                    <a:lnTo>
                      <a:pt x="25" y="1143"/>
                    </a:lnTo>
                    <a:lnTo>
                      <a:pt x="43" y="1119"/>
                    </a:lnTo>
                    <a:lnTo>
                      <a:pt x="1119" y="43"/>
                    </a:lnTo>
                    <a:lnTo>
                      <a:pt x="1141" y="25"/>
                    </a:lnTo>
                    <a:lnTo>
                      <a:pt x="1167" y="11"/>
                    </a:lnTo>
                    <a:lnTo>
                      <a:pt x="1195" y="4"/>
                    </a:lnTo>
                    <a:lnTo>
                      <a:pt x="1222"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79" name="Freeform 54">
                <a:extLst>
                  <a:ext uri="{FF2B5EF4-FFF2-40B4-BE49-F238E27FC236}">
                    <a16:creationId xmlns:a16="http://schemas.microsoft.com/office/drawing/2014/main" id="{87EF68B5-02D5-E5CC-8487-77D5F90098AE}"/>
                  </a:ext>
                </a:extLst>
              </p:cNvPr>
              <p:cNvSpPr>
                <a:spLocks/>
              </p:cNvSpPr>
              <p:nvPr/>
            </p:nvSpPr>
            <p:spPr bwMode="auto">
              <a:xfrm rot="18900000">
                <a:off x="8666693" y="5919125"/>
                <a:ext cx="398487" cy="398486"/>
              </a:xfrm>
              <a:custGeom>
                <a:avLst/>
                <a:gdLst>
                  <a:gd name="T0" fmla="*/ 1283 w 1590"/>
                  <a:gd name="T1" fmla="*/ 0 h 1590"/>
                  <a:gd name="T2" fmla="*/ 1546 w 1590"/>
                  <a:gd name="T3" fmla="*/ 263 h 1590"/>
                  <a:gd name="T4" fmla="*/ 1565 w 1590"/>
                  <a:gd name="T5" fmla="*/ 287 h 1590"/>
                  <a:gd name="T6" fmla="*/ 1579 w 1590"/>
                  <a:gd name="T7" fmla="*/ 313 h 1590"/>
                  <a:gd name="T8" fmla="*/ 1587 w 1590"/>
                  <a:gd name="T9" fmla="*/ 339 h 1590"/>
                  <a:gd name="T10" fmla="*/ 1590 w 1590"/>
                  <a:gd name="T11" fmla="*/ 368 h 1590"/>
                  <a:gd name="T12" fmla="*/ 1587 w 1590"/>
                  <a:gd name="T13" fmla="*/ 396 h 1590"/>
                  <a:gd name="T14" fmla="*/ 1579 w 1590"/>
                  <a:gd name="T15" fmla="*/ 424 h 1590"/>
                  <a:gd name="T16" fmla="*/ 1565 w 1590"/>
                  <a:gd name="T17" fmla="*/ 448 h 1590"/>
                  <a:gd name="T18" fmla="*/ 1546 w 1590"/>
                  <a:gd name="T19" fmla="*/ 472 h 1590"/>
                  <a:gd name="T20" fmla="*/ 471 w 1590"/>
                  <a:gd name="T21" fmla="*/ 1548 h 1590"/>
                  <a:gd name="T22" fmla="*/ 448 w 1590"/>
                  <a:gd name="T23" fmla="*/ 1566 h 1590"/>
                  <a:gd name="T24" fmla="*/ 422 w 1590"/>
                  <a:gd name="T25" fmla="*/ 1580 h 1590"/>
                  <a:gd name="T26" fmla="*/ 395 w 1590"/>
                  <a:gd name="T27" fmla="*/ 1588 h 1590"/>
                  <a:gd name="T28" fmla="*/ 368 w 1590"/>
                  <a:gd name="T29" fmla="*/ 1590 h 1590"/>
                  <a:gd name="T30" fmla="*/ 339 w 1590"/>
                  <a:gd name="T31" fmla="*/ 1588 h 1590"/>
                  <a:gd name="T32" fmla="*/ 312 w 1590"/>
                  <a:gd name="T33" fmla="*/ 1580 h 1590"/>
                  <a:gd name="T34" fmla="*/ 286 w 1590"/>
                  <a:gd name="T35" fmla="*/ 1566 h 1590"/>
                  <a:gd name="T36" fmla="*/ 263 w 1590"/>
                  <a:gd name="T37" fmla="*/ 1548 h 1590"/>
                  <a:gd name="T38" fmla="*/ 0 w 1590"/>
                  <a:gd name="T39" fmla="*/ 1284 h 1590"/>
                  <a:gd name="T40" fmla="*/ 24 w 1590"/>
                  <a:gd name="T41" fmla="*/ 1303 h 1590"/>
                  <a:gd name="T42" fmla="*/ 49 w 1590"/>
                  <a:gd name="T43" fmla="*/ 1317 h 1590"/>
                  <a:gd name="T44" fmla="*/ 76 w 1590"/>
                  <a:gd name="T45" fmla="*/ 1324 h 1590"/>
                  <a:gd name="T46" fmla="*/ 105 w 1590"/>
                  <a:gd name="T47" fmla="*/ 1327 h 1590"/>
                  <a:gd name="T48" fmla="*/ 132 w 1590"/>
                  <a:gd name="T49" fmla="*/ 1324 h 1590"/>
                  <a:gd name="T50" fmla="*/ 159 w 1590"/>
                  <a:gd name="T51" fmla="*/ 1317 h 1590"/>
                  <a:gd name="T52" fmla="*/ 185 w 1590"/>
                  <a:gd name="T53" fmla="*/ 1303 h 1590"/>
                  <a:gd name="T54" fmla="*/ 208 w 1590"/>
                  <a:gd name="T55" fmla="*/ 1284 h 1590"/>
                  <a:gd name="T56" fmla="*/ 1283 w 1590"/>
                  <a:gd name="T57" fmla="*/ 209 h 1590"/>
                  <a:gd name="T58" fmla="*/ 1302 w 1590"/>
                  <a:gd name="T59" fmla="*/ 185 h 1590"/>
                  <a:gd name="T60" fmla="*/ 1315 w 1590"/>
                  <a:gd name="T61" fmla="*/ 160 h 1590"/>
                  <a:gd name="T62" fmla="*/ 1324 w 1590"/>
                  <a:gd name="T63" fmla="*/ 133 h 1590"/>
                  <a:gd name="T64" fmla="*/ 1326 w 1590"/>
                  <a:gd name="T65" fmla="*/ 104 h 1590"/>
                  <a:gd name="T66" fmla="*/ 1324 w 1590"/>
                  <a:gd name="T67" fmla="*/ 77 h 1590"/>
                  <a:gd name="T68" fmla="*/ 1315 w 1590"/>
                  <a:gd name="T69" fmla="*/ 50 h 1590"/>
                  <a:gd name="T70" fmla="*/ 1302 w 1590"/>
                  <a:gd name="T71" fmla="*/ 24 h 1590"/>
                  <a:gd name="T72" fmla="*/ 1283 w 1590"/>
                  <a:gd name="T73" fmla="*/ 0 h 1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0" h="1590">
                    <a:moveTo>
                      <a:pt x="1283" y="0"/>
                    </a:moveTo>
                    <a:lnTo>
                      <a:pt x="1546" y="263"/>
                    </a:lnTo>
                    <a:lnTo>
                      <a:pt x="1565" y="287"/>
                    </a:lnTo>
                    <a:lnTo>
                      <a:pt x="1579" y="313"/>
                    </a:lnTo>
                    <a:lnTo>
                      <a:pt x="1587" y="339"/>
                    </a:lnTo>
                    <a:lnTo>
                      <a:pt x="1590" y="368"/>
                    </a:lnTo>
                    <a:lnTo>
                      <a:pt x="1587" y="396"/>
                    </a:lnTo>
                    <a:lnTo>
                      <a:pt x="1579" y="424"/>
                    </a:lnTo>
                    <a:lnTo>
                      <a:pt x="1565" y="448"/>
                    </a:lnTo>
                    <a:lnTo>
                      <a:pt x="1546" y="472"/>
                    </a:lnTo>
                    <a:lnTo>
                      <a:pt x="471" y="1548"/>
                    </a:lnTo>
                    <a:lnTo>
                      <a:pt x="448" y="1566"/>
                    </a:lnTo>
                    <a:lnTo>
                      <a:pt x="422" y="1580"/>
                    </a:lnTo>
                    <a:lnTo>
                      <a:pt x="395" y="1588"/>
                    </a:lnTo>
                    <a:lnTo>
                      <a:pt x="368" y="1590"/>
                    </a:lnTo>
                    <a:lnTo>
                      <a:pt x="339" y="1588"/>
                    </a:lnTo>
                    <a:lnTo>
                      <a:pt x="312" y="1580"/>
                    </a:lnTo>
                    <a:lnTo>
                      <a:pt x="286" y="1566"/>
                    </a:lnTo>
                    <a:lnTo>
                      <a:pt x="263" y="1548"/>
                    </a:lnTo>
                    <a:lnTo>
                      <a:pt x="0" y="1284"/>
                    </a:lnTo>
                    <a:lnTo>
                      <a:pt x="24" y="1303"/>
                    </a:lnTo>
                    <a:lnTo>
                      <a:pt x="49" y="1317"/>
                    </a:lnTo>
                    <a:lnTo>
                      <a:pt x="76" y="1324"/>
                    </a:lnTo>
                    <a:lnTo>
                      <a:pt x="105" y="1327"/>
                    </a:lnTo>
                    <a:lnTo>
                      <a:pt x="132" y="1324"/>
                    </a:lnTo>
                    <a:lnTo>
                      <a:pt x="159" y="1317"/>
                    </a:lnTo>
                    <a:lnTo>
                      <a:pt x="185" y="1303"/>
                    </a:lnTo>
                    <a:lnTo>
                      <a:pt x="208" y="1284"/>
                    </a:lnTo>
                    <a:lnTo>
                      <a:pt x="1283" y="209"/>
                    </a:lnTo>
                    <a:lnTo>
                      <a:pt x="1302" y="185"/>
                    </a:lnTo>
                    <a:lnTo>
                      <a:pt x="1315" y="160"/>
                    </a:lnTo>
                    <a:lnTo>
                      <a:pt x="1324" y="133"/>
                    </a:lnTo>
                    <a:lnTo>
                      <a:pt x="1326" y="104"/>
                    </a:lnTo>
                    <a:lnTo>
                      <a:pt x="1324" y="77"/>
                    </a:lnTo>
                    <a:lnTo>
                      <a:pt x="1315" y="50"/>
                    </a:lnTo>
                    <a:lnTo>
                      <a:pt x="1302" y="24"/>
                    </a:lnTo>
                    <a:lnTo>
                      <a:pt x="1283"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0" name="Freeform 55">
                <a:extLst>
                  <a:ext uri="{FF2B5EF4-FFF2-40B4-BE49-F238E27FC236}">
                    <a16:creationId xmlns:a16="http://schemas.microsoft.com/office/drawing/2014/main" id="{49B728B0-4E3B-123B-7800-9F94BFB46A62}"/>
                  </a:ext>
                </a:extLst>
              </p:cNvPr>
              <p:cNvSpPr>
                <a:spLocks/>
              </p:cNvSpPr>
              <p:nvPr/>
            </p:nvSpPr>
            <p:spPr bwMode="auto">
              <a:xfrm rot="18900000">
                <a:off x="8586265" y="5128805"/>
                <a:ext cx="558633" cy="460390"/>
              </a:xfrm>
              <a:custGeom>
                <a:avLst/>
                <a:gdLst>
                  <a:gd name="T0" fmla="*/ 636 w 2229"/>
                  <a:gd name="T1" fmla="*/ 112 h 1837"/>
                  <a:gd name="T2" fmla="*/ 816 w 2229"/>
                  <a:gd name="T3" fmla="*/ 158 h 1837"/>
                  <a:gd name="T4" fmla="*/ 986 w 2229"/>
                  <a:gd name="T5" fmla="*/ 228 h 1837"/>
                  <a:gd name="T6" fmla="*/ 1146 w 2229"/>
                  <a:gd name="T7" fmla="*/ 319 h 1837"/>
                  <a:gd name="T8" fmla="*/ 1294 w 2229"/>
                  <a:gd name="T9" fmla="*/ 431 h 1837"/>
                  <a:gd name="T10" fmla="*/ 1402 w 2229"/>
                  <a:gd name="T11" fmla="*/ 536 h 1837"/>
                  <a:gd name="T12" fmla="*/ 1481 w 2229"/>
                  <a:gd name="T13" fmla="*/ 615 h 1837"/>
                  <a:gd name="T14" fmla="*/ 1557 w 2229"/>
                  <a:gd name="T15" fmla="*/ 690 h 1837"/>
                  <a:gd name="T16" fmla="*/ 1623 w 2229"/>
                  <a:gd name="T17" fmla="*/ 755 h 1837"/>
                  <a:gd name="T18" fmla="*/ 1675 w 2229"/>
                  <a:gd name="T19" fmla="*/ 808 h 1837"/>
                  <a:gd name="T20" fmla="*/ 1694 w 2229"/>
                  <a:gd name="T21" fmla="*/ 841 h 1837"/>
                  <a:gd name="T22" fmla="*/ 1695 w 2229"/>
                  <a:gd name="T23" fmla="*/ 878 h 1837"/>
                  <a:gd name="T24" fmla="*/ 1678 w 2229"/>
                  <a:gd name="T25" fmla="*/ 922 h 1837"/>
                  <a:gd name="T26" fmla="*/ 1674 w 2229"/>
                  <a:gd name="T27" fmla="*/ 977 h 1837"/>
                  <a:gd name="T28" fmla="*/ 1694 w 2229"/>
                  <a:gd name="T29" fmla="*/ 1030 h 1837"/>
                  <a:gd name="T30" fmla="*/ 1817 w 2229"/>
                  <a:gd name="T31" fmla="*/ 1158 h 1837"/>
                  <a:gd name="T32" fmla="*/ 1889 w 2229"/>
                  <a:gd name="T33" fmla="*/ 1133 h 1837"/>
                  <a:gd name="T34" fmla="*/ 1961 w 2229"/>
                  <a:gd name="T35" fmla="*/ 1137 h 1837"/>
                  <a:gd name="T36" fmla="*/ 2027 w 2229"/>
                  <a:gd name="T37" fmla="*/ 1165 h 1837"/>
                  <a:gd name="T38" fmla="*/ 2208 w 2229"/>
                  <a:gd name="T39" fmla="*/ 1342 h 1837"/>
                  <a:gd name="T40" fmla="*/ 2227 w 2229"/>
                  <a:gd name="T41" fmla="*/ 1374 h 1837"/>
                  <a:gd name="T42" fmla="*/ 2227 w 2229"/>
                  <a:gd name="T43" fmla="*/ 1411 h 1837"/>
                  <a:gd name="T44" fmla="*/ 2208 w 2229"/>
                  <a:gd name="T45" fmla="*/ 1444 h 1837"/>
                  <a:gd name="T46" fmla="*/ 1820 w 2229"/>
                  <a:gd name="T47" fmla="*/ 1827 h 1837"/>
                  <a:gd name="T48" fmla="*/ 1784 w 2229"/>
                  <a:gd name="T49" fmla="*/ 1837 h 1837"/>
                  <a:gd name="T50" fmla="*/ 1748 w 2229"/>
                  <a:gd name="T51" fmla="*/ 1827 h 1837"/>
                  <a:gd name="T52" fmla="*/ 1581 w 2229"/>
                  <a:gd name="T53" fmla="*/ 1663 h 1837"/>
                  <a:gd name="T54" fmla="*/ 1540 w 2229"/>
                  <a:gd name="T55" fmla="*/ 1604 h 1837"/>
                  <a:gd name="T56" fmla="*/ 1524 w 2229"/>
                  <a:gd name="T57" fmla="*/ 1534 h 1837"/>
                  <a:gd name="T58" fmla="*/ 1534 w 2229"/>
                  <a:gd name="T59" fmla="*/ 1461 h 1837"/>
                  <a:gd name="T60" fmla="*/ 1499 w 2229"/>
                  <a:gd name="T61" fmla="*/ 1374 h 1837"/>
                  <a:gd name="T62" fmla="*/ 1431 w 2229"/>
                  <a:gd name="T63" fmla="*/ 1324 h 1837"/>
                  <a:gd name="T64" fmla="*/ 1352 w 2229"/>
                  <a:gd name="T65" fmla="*/ 1297 h 1837"/>
                  <a:gd name="T66" fmla="*/ 1270 w 2229"/>
                  <a:gd name="T67" fmla="*/ 1293 h 1837"/>
                  <a:gd name="T68" fmla="*/ 1190 w 2229"/>
                  <a:gd name="T69" fmla="*/ 1313 h 1837"/>
                  <a:gd name="T70" fmla="*/ 1116 w 2229"/>
                  <a:gd name="T71" fmla="*/ 1357 h 1837"/>
                  <a:gd name="T72" fmla="*/ 997 w 2229"/>
                  <a:gd name="T73" fmla="*/ 1461 h 1837"/>
                  <a:gd name="T74" fmla="*/ 961 w 2229"/>
                  <a:gd name="T75" fmla="*/ 1470 h 1837"/>
                  <a:gd name="T76" fmla="*/ 925 w 2229"/>
                  <a:gd name="T77" fmla="*/ 1460 h 1837"/>
                  <a:gd name="T78" fmla="*/ 535 w 2229"/>
                  <a:gd name="T79" fmla="*/ 1073 h 1837"/>
                  <a:gd name="T80" fmla="*/ 515 w 2229"/>
                  <a:gd name="T81" fmla="*/ 1041 h 1837"/>
                  <a:gd name="T82" fmla="*/ 514 w 2229"/>
                  <a:gd name="T83" fmla="*/ 1005 h 1837"/>
                  <a:gd name="T84" fmla="*/ 530 w 2229"/>
                  <a:gd name="T85" fmla="*/ 972 h 1837"/>
                  <a:gd name="T86" fmla="*/ 646 w 2229"/>
                  <a:gd name="T87" fmla="*/ 829 h 1837"/>
                  <a:gd name="T88" fmla="*/ 682 w 2229"/>
                  <a:gd name="T89" fmla="*/ 749 h 1837"/>
                  <a:gd name="T90" fmla="*/ 692 w 2229"/>
                  <a:gd name="T91" fmla="*/ 665 h 1837"/>
                  <a:gd name="T92" fmla="*/ 679 w 2229"/>
                  <a:gd name="T93" fmla="*/ 580 h 1837"/>
                  <a:gd name="T94" fmla="*/ 644 w 2229"/>
                  <a:gd name="T95" fmla="*/ 503 h 1837"/>
                  <a:gd name="T96" fmla="*/ 587 w 2229"/>
                  <a:gd name="T97" fmla="*/ 436 h 1837"/>
                  <a:gd name="T98" fmla="*/ 15 w 2229"/>
                  <a:gd name="T99" fmla="*/ 62 h 1837"/>
                  <a:gd name="T100" fmla="*/ 0 w 2229"/>
                  <a:gd name="T101" fmla="*/ 40 h 1837"/>
                  <a:gd name="T102" fmla="*/ 5 w 2229"/>
                  <a:gd name="T103" fmla="*/ 15 h 1837"/>
                  <a:gd name="T104" fmla="*/ 26 w 2229"/>
                  <a:gd name="T105" fmla="*/ 0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29" h="1837">
                    <a:moveTo>
                      <a:pt x="40" y="0"/>
                    </a:moveTo>
                    <a:lnTo>
                      <a:pt x="636" y="112"/>
                    </a:lnTo>
                    <a:lnTo>
                      <a:pt x="726" y="132"/>
                    </a:lnTo>
                    <a:lnTo>
                      <a:pt x="816" y="158"/>
                    </a:lnTo>
                    <a:lnTo>
                      <a:pt x="903" y="190"/>
                    </a:lnTo>
                    <a:lnTo>
                      <a:pt x="986" y="228"/>
                    </a:lnTo>
                    <a:lnTo>
                      <a:pt x="1068" y="271"/>
                    </a:lnTo>
                    <a:lnTo>
                      <a:pt x="1146" y="319"/>
                    </a:lnTo>
                    <a:lnTo>
                      <a:pt x="1222" y="373"/>
                    </a:lnTo>
                    <a:lnTo>
                      <a:pt x="1294" y="431"/>
                    </a:lnTo>
                    <a:lnTo>
                      <a:pt x="1361" y="495"/>
                    </a:lnTo>
                    <a:lnTo>
                      <a:pt x="1402" y="536"/>
                    </a:lnTo>
                    <a:lnTo>
                      <a:pt x="1442" y="575"/>
                    </a:lnTo>
                    <a:lnTo>
                      <a:pt x="1481" y="615"/>
                    </a:lnTo>
                    <a:lnTo>
                      <a:pt x="1520" y="654"/>
                    </a:lnTo>
                    <a:lnTo>
                      <a:pt x="1557" y="690"/>
                    </a:lnTo>
                    <a:lnTo>
                      <a:pt x="1591" y="724"/>
                    </a:lnTo>
                    <a:lnTo>
                      <a:pt x="1623" y="755"/>
                    </a:lnTo>
                    <a:lnTo>
                      <a:pt x="1650" y="784"/>
                    </a:lnTo>
                    <a:lnTo>
                      <a:pt x="1675" y="808"/>
                    </a:lnTo>
                    <a:lnTo>
                      <a:pt x="1686" y="824"/>
                    </a:lnTo>
                    <a:lnTo>
                      <a:pt x="1694" y="841"/>
                    </a:lnTo>
                    <a:lnTo>
                      <a:pt x="1696" y="859"/>
                    </a:lnTo>
                    <a:lnTo>
                      <a:pt x="1695" y="878"/>
                    </a:lnTo>
                    <a:lnTo>
                      <a:pt x="1688" y="896"/>
                    </a:lnTo>
                    <a:lnTo>
                      <a:pt x="1678" y="922"/>
                    </a:lnTo>
                    <a:lnTo>
                      <a:pt x="1673" y="949"/>
                    </a:lnTo>
                    <a:lnTo>
                      <a:pt x="1674" y="977"/>
                    </a:lnTo>
                    <a:lnTo>
                      <a:pt x="1681" y="1004"/>
                    </a:lnTo>
                    <a:lnTo>
                      <a:pt x="1694" y="1030"/>
                    </a:lnTo>
                    <a:lnTo>
                      <a:pt x="1712" y="1052"/>
                    </a:lnTo>
                    <a:lnTo>
                      <a:pt x="1817" y="1158"/>
                    </a:lnTo>
                    <a:lnTo>
                      <a:pt x="1853" y="1142"/>
                    </a:lnTo>
                    <a:lnTo>
                      <a:pt x="1889" y="1133"/>
                    </a:lnTo>
                    <a:lnTo>
                      <a:pt x="1926" y="1132"/>
                    </a:lnTo>
                    <a:lnTo>
                      <a:pt x="1961" y="1137"/>
                    </a:lnTo>
                    <a:lnTo>
                      <a:pt x="1996" y="1148"/>
                    </a:lnTo>
                    <a:lnTo>
                      <a:pt x="2027" y="1165"/>
                    </a:lnTo>
                    <a:lnTo>
                      <a:pt x="2055" y="1189"/>
                    </a:lnTo>
                    <a:lnTo>
                      <a:pt x="2208" y="1342"/>
                    </a:lnTo>
                    <a:lnTo>
                      <a:pt x="2219" y="1357"/>
                    </a:lnTo>
                    <a:lnTo>
                      <a:pt x="2227" y="1374"/>
                    </a:lnTo>
                    <a:lnTo>
                      <a:pt x="2229" y="1393"/>
                    </a:lnTo>
                    <a:lnTo>
                      <a:pt x="2227" y="1411"/>
                    </a:lnTo>
                    <a:lnTo>
                      <a:pt x="2219" y="1429"/>
                    </a:lnTo>
                    <a:lnTo>
                      <a:pt x="2208" y="1444"/>
                    </a:lnTo>
                    <a:lnTo>
                      <a:pt x="1835" y="1816"/>
                    </a:lnTo>
                    <a:lnTo>
                      <a:pt x="1820" y="1827"/>
                    </a:lnTo>
                    <a:lnTo>
                      <a:pt x="1803" y="1835"/>
                    </a:lnTo>
                    <a:lnTo>
                      <a:pt x="1784" y="1837"/>
                    </a:lnTo>
                    <a:lnTo>
                      <a:pt x="1766" y="1835"/>
                    </a:lnTo>
                    <a:lnTo>
                      <a:pt x="1748" y="1827"/>
                    </a:lnTo>
                    <a:lnTo>
                      <a:pt x="1734" y="1816"/>
                    </a:lnTo>
                    <a:lnTo>
                      <a:pt x="1581" y="1663"/>
                    </a:lnTo>
                    <a:lnTo>
                      <a:pt x="1557" y="1635"/>
                    </a:lnTo>
                    <a:lnTo>
                      <a:pt x="1540" y="1604"/>
                    </a:lnTo>
                    <a:lnTo>
                      <a:pt x="1529" y="1569"/>
                    </a:lnTo>
                    <a:lnTo>
                      <a:pt x="1524" y="1534"/>
                    </a:lnTo>
                    <a:lnTo>
                      <a:pt x="1525" y="1497"/>
                    </a:lnTo>
                    <a:lnTo>
                      <a:pt x="1534" y="1461"/>
                    </a:lnTo>
                    <a:lnTo>
                      <a:pt x="1550" y="1425"/>
                    </a:lnTo>
                    <a:lnTo>
                      <a:pt x="1499" y="1374"/>
                    </a:lnTo>
                    <a:lnTo>
                      <a:pt x="1465" y="1347"/>
                    </a:lnTo>
                    <a:lnTo>
                      <a:pt x="1431" y="1324"/>
                    </a:lnTo>
                    <a:lnTo>
                      <a:pt x="1392" y="1307"/>
                    </a:lnTo>
                    <a:lnTo>
                      <a:pt x="1352" y="1297"/>
                    </a:lnTo>
                    <a:lnTo>
                      <a:pt x="1311" y="1292"/>
                    </a:lnTo>
                    <a:lnTo>
                      <a:pt x="1270" y="1293"/>
                    </a:lnTo>
                    <a:lnTo>
                      <a:pt x="1229" y="1299"/>
                    </a:lnTo>
                    <a:lnTo>
                      <a:pt x="1190" y="1313"/>
                    </a:lnTo>
                    <a:lnTo>
                      <a:pt x="1152" y="1332"/>
                    </a:lnTo>
                    <a:lnTo>
                      <a:pt x="1116" y="1357"/>
                    </a:lnTo>
                    <a:lnTo>
                      <a:pt x="1013" y="1450"/>
                    </a:lnTo>
                    <a:lnTo>
                      <a:pt x="997" y="1461"/>
                    </a:lnTo>
                    <a:lnTo>
                      <a:pt x="980" y="1468"/>
                    </a:lnTo>
                    <a:lnTo>
                      <a:pt x="961" y="1470"/>
                    </a:lnTo>
                    <a:lnTo>
                      <a:pt x="942" y="1467"/>
                    </a:lnTo>
                    <a:lnTo>
                      <a:pt x="925" y="1460"/>
                    </a:lnTo>
                    <a:lnTo>
                      <a:pt x="909" y="1447"/>
                    </a:lnTo>
                    <a:lnTo>
                      <a:pt x="535" y="1073"/>
                    </a:lnTo>
                    <a:lnTo>
                      <a:pt x="523" y="1059"/>
                    </a:lnTo>
                    <a:lnTo>
                      <a:pt x="515" y="1041"/>
                    </a:lnTo>
                    <a:lnTo>
                      <a:pt x="513" y="1023"/>
                    </a:lnTo>
                    <a:lnTo>
                      <a:pt x="514" y="1005"/>
                    </a:lnTo>
                    <a:lnTo>
                      <a:pt x="520" y="986"/>
                    </a:lnTo>
                    <a:lnTo>
                      <a:pt x="530" y="972"/>
                    </a:lnTo>
                    <a:lnTo>
                      <a:pt x="620" y="866"/>
                    </a:lnTo>
                    <a:lnTo>
                      <a:pt x="646" y="829"/>
                    </a:lnTo>
                    <a:lnTo>
                      <a:pt x="667" y="790"/>
                    </a:lnTo>
                    <a:lnTo>
                      <a:pt x="682" y="749"/>
                    </a:lnTo>
                    <a:lnTo>
                      <a:pt x="689" y="707"/>
                    </a:lnTo>
                    <a:lnTo>
                      <a:pt x="692" y="665"/>
                    </a:lnTo>
                    <a:lnTo>
                      <a:pt x="689" y="623"/>
                    </a:lnTo>
                    <a:lnTo>
                      <a:pt x="679" y="580"/>
                    </a:lnTo>
                    <a:lnTo>
                      <a:pt x="664" y="541"/>
                    </a:lnTo>
                    <a:lnTo>
                      <a:pt x="644" y="503"/>
                    </a:lnTo>
                    <a:lnTo>
                      <a:pt x="618" y="469"/>
                    </a:lnTo>
                    <a:lnTo>
                      <a:pt x="587" y="436"/>
                    </a:lnTo>
                    <a:lnTo>
                      <a:pt x="551" y="409"/>
                    </a:lnTo>
                    <a:lnTo>
                      <a:pt x="15" y="62"/>
                    </a:lnTo>
                    <a:lnTo>
                      <a:pt x="5" y="52"/>
                    </a:lnTo>
                    <a:lnTo>
                      <a:pt x="0" y="40"/>
                    </a:lnTo>
                    <a:lnTo>
                      <a:pt x="0" y="28"/>
                    </a:lnTo>
                    <a:lnTo>
                      <a:pt x="5" y="15"/>
                    </a:lnTo>
                    <a:lnTo>
                      <a:pt x="14" y="5"/>
                    </a:lnTo>
                    <a:lnTo>
                      <a:pt x="26" y="0"/>
                    </a:lnTo>
                    <a:lnTo>
                      <a:pt x="40"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1" name="Freeform 56">
                <a:extLst>
                  <a:ext uri="{FF2B5EF4-FFF2-40B4-BE49-F238E27FC236}">
                    <a16:creationId xmlns:a16="http://schemas.microsoft.com/office/drawing/2014/main" id="{D1B66C0A-A3C9-D636-048F-9FC56A639BD1}"/>
                  </a:ext>
                </a:extLst>
              </p:cNvPr>
              <p:cNvSpPr>
                <a:spLocks/>
              </p:cNvSpPr>
              <p:nvPr/>
            </p:nvSpPr>
            <p:spPr bwMode="auto">
              <a:xfrm rot="18900000">
                <a:off x="9012580" y="5235922"/>
                <a:ext cx="176688" cy="176687"/>
              </a:xfrm>
              <a:custGeom>
                <a:avLst/>
                <a:gdLst>
                  <a:gd name="T0" fmla="*/ 402 w 705"/>
                  <a:gd name="T1" fmla="*/ 0 h 705"/>
                  <a:gd name="T2" fmla="*/ 438 w 705"/>
                  <a:gd name="T3" fmla="*/ 5 h 705"/>
                  <a:gd name="T4" fmla="*/ 472 w 705"/>
                  <a:gd name="T5" fmla="*/ 16 h 705"/>
                  <a:gd name="T6" fmla="*/ 503 w 705"/>
                  <a:gd name="T7" fmla="*/ 33 h 705"/>
                  <a:gd name="T8" fmla="*/ 531 w 705"/>
                  <a:gd name="T9" fmla="*/ 57 h 705"/>
                  <a:gd name="T10" fmla="*/ 684 w 705"/>
                  <a:gd name="T11" fmla="*/ 210 h 705"/>
                  <a:gd name="T12" fmla="*/ 695 w 705"/>
                  <a:gd name="T13" fmla="*/ 225 h 705"/>
                  <a:gd name="T14" fmla="*/ 703 w 705"/>
                  <a:gd name="T15" fmla="*/ 242 h 705"/>
                  <a:gd name="T16" fmla="*/ 705 w 705"/>
                  <a:gd name="T17" fmla="*/ 261 h 705"/>
                  <a:gd name="T18" fmla="*/ 705 w 705"/>
                  <a:gd name="T19" fmla="*/ 261 h 705"/>
                  <a:gd name="T20" fmla="*/ 703 w 705"/>
                  <a:gd name="T21" fmla="*/ 279 h 705"/>
                  <a:gd name="T22" fmla="*/ 695 w 705"/>
                  <a:gd name="T23" fmla="*/ 297 h 705"/>
                  <a:gd name="T24" fmla="*/ 684 w 705"/>
                  <a:gd name="T25" fmla="*/ 312 h 705"/>
                  <a:gd name="T26" fmla="*/ 311 w 705"/>
                  <a:gd name="T27" fmla="*/ 684 h 705"/>
                  <a:gd name="T28" fmla="*/ 296 w 705"/>
                  <a:gd name="T29" fmla="*/ 695 h 705"/>
                  <a:gd name="T30" fmla="*/ 279 w 705"/>
                  <a:gd name="T31" fmla="*/ 703 h 705"/>
                  <a:gd name="T32" fmla="*/ 260 w 705"/>
                  <a:gd name="T33" fmla="*/ 705 h 705"/>
                  <a:gd name="T34" fmla="*/ 242 w 705"/>
                  <a:gd name="T35" fmla="*/ 703 h 705"/>
                  <a:gd name="T36" fmla="*/ 224 w 705"/>
                  <a:gd name="T37" fmla="*/ 695 h 705"/>
                  <a:gd name="T38" fmla="*/ 210 w 705"/>
                  <a:gd name="T39" fmla="*/ 684 h 705"/>
                  <a:gd name="T40" fmla="*/ 57 w 705"/>
                  <a:gd name="T41" fmla="*/ 531 h 705"/>
                  <a:gd name="T42" fmla="*/ 33 w 705"/>
                  <a:gd name="T43" fmla="*/ 503 h 705"/>
                  <a:gd name="T44" fmla="*/ 16 w 705"/>
                  <a:gd name="T45" fmla="*/ 472 h 705"/>
                  <a:gd name="T46" fmla="*/ 5 w 705"/>
                  <a:gd name="T47" fmla="*/ 437 h 705"/>
                  <a:gd name="T48" fmla="*/ 0 w 705"/>
                  <a:gd name="T49" fmla="*/ 402 h 705"/>
                  <a:gd name="T50" fmla="*/ 1 w 705"/>
                  <a:gd name="T51" fmla="*/ 365 h 705"/>
                  <a:gd name="T52" fmla="*/ 10 w 705"/>
                  <a:gd name="T53" fmla="*/ 329 h 705"/>
                  <a:gd name="T54" fmla="*/ 26 w 705"/>
                  <a:gd name="T55" fmla="*/ 293 h 705"/>
                  <a:gd name="T56" fmla="*/ 26 w 705"/>
                  <a:gd name="T57" fmla="*/ 293 h 705"/>
                  <a:gd name="T58" fmla="*/ 293 w 705"/>
                  <a:gd name="T59" fmla="*/ 26 h 705"/>
                  <a:gd name="T60" fmla="*/ 293 w 705"/>
                  <a:gd name="T61" fmla="*/ 26 h 705"/>
                  <a:gd name="T62" fmla="*/ 329 w 705"/>
                  <a:gd name="T63" fmla="*/ 10 h 705"/>
                  <a:gd name="T64" fmla="*/ 365 w 705"/>
                  <a:gd name="T65" fmla="*/ 1 h 705"/>
                  <a:gd name="T66" fmla="*/ 402 w 705"/>
                  <a:gd name="T6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5" h="705">
                    <a:moveTo>
                      <a:pt x="402" y="0"/>
                    </a:moveTo>
                    <a:lnTo>
                      <a:pt x="438" y="5"/>
                    </a:lnTo>
                    <a:lnTo>
                      <a:pt x="472" y="16"/>
                    </a:lnTo>
                    <a:lnTo>
                      <a:pt x="503" y="33"/>
                    </a:lnTo>
                    <a:lnTo>
                      <a:pt x="531" y="57"/>
                    </a:lnTo>
                    <a:lnTo>
                      <a:pt x="684" y="210"/>
                    </a:lnTo>
                    <a:lnTo>
                      <a:pt x="695" y="225"/>
                    </a:lnTo>
                    <a:lnTo>
                      <a:pt x="703" y="242"/>
                    </a:lnTo>
                    <a:lnTo>
                      <a:pt x="705" y="261"/>
                    </a:lnTo>
                    <a:lnTo>
                      <a:pt x="705" y="261"/>
                    </a:lnTo>
                    <a:lnTo>
                      <a:pt x="703" y="279"/>
                    </a:lnTo>
                    <a:lnTo>
                      <a:pt x="695" y="297"/>
                    </a:lnTo>
                    <a:lnTo>
                      <a:pt x="684" y="312"/>
                    </a:lnTo>
                    <a:lnTo>
                      <a:pt x="311" y="684"/>
                    </a:lnTo>
                    <a:lnTo>
                      <a:pt x="296" y="695"/>
                    </a:lnTo>
                    <a:lnTo>
                      <a:pt x="279" y="703"/>
                    </a:lnTo>
                    <a:lnTo>
                      <a:pt x="260" y="705"/>
                    </a:lnTo>
                    <a:lnTo>
                      <a:pt x="242" y="703"/>
                    </a:lnTo>
                    <a:lnTo>
                      <a:pt x="224" y="695"/>
                    </a:lnTo>
                    <a:lnTo>
                      <a:pt x="210" y="684"/>
                    </a:lnTo>
                    <a:lnTo>
                      <a:pt x="57" y="531"/>
                    </a:lnTo>
                    <a:lnTo>
                      <a:pt x="33" y="503"/>
                    </a:lnTo>
                    <a:lnTo>
                      <a:pt x="16" y="472"/>
                    </a:lnTo>
                    <a:lnTo>
                      <a:pt x="5" y="437"/>
                    </a:lnTo>
                    <a:lnTo>
                      <a:pt x="0" y="402"/>
                    </a:lnTo>
                    <a:lnTo>
                      <a:pt x="1" y="365"/>
                    </a:lnTo>
                    <a:lnTo>
                      <a:pt x="10" y="329"/>
                    </a:lnTo>
                    <a:lnTo>
                      <a:pt x="26" y="293"/>
                    </a:lnTo>
                    <a:lnTo>
                      <a:pt x="26" y="293"/>
                    </a:lnTo>
                    <a:lnTo>
                      <a:pt x="293" y="26"/>
                    </a:lnTo>
                    <a:lnTo>
                      <a:pt x="293" y="26"/>
                    </a:lnTo>
                    <a:lnTo>
                      <a:pt x="329" y="10"/>
                    </a:lnTo>
                    <a:lnTo>
                      <a:pt x="365" y="1"/>
                    </a:lnTo>
                    <a:lnTo>
                      <a:pt x="402"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2" name="Freeform 57">
                <a:extLst>
                  <a:ext uri="{FF2B5EF4-FFF2-40B4-BE49-F238E27FC236}">
                    <a16:creationId xmlns:a16="http://schemas.microsoft.com/office/drawing/2014/main" id="{B8C7A416-53BE-06A1-6766-EE20968024B5}"/>
                  </a:ext>
                </a:extLst>
              </p:cNvPr>
              <p:cNvSpPr>
                <a:spLocks/>
              </p:cNvSpPr>
              <p:nvPr/>
            </p:nvSpPr>
            <p:spPr bwMode="auto">
              <a:xfrm rot="18900000">
                <a:off x="9034266" y="5288277"/>
                <a:ext cx="124809" cy="136839"/>
              </a:xfrm>
              <a:custGeom>
                <a:avLst/>
                <a:gdLst>
                  <a:gd name="T0" fmla="*/ 160 w 498"/>
                  <a:gd name="T1" fmla="*/ 0 h 546"/>
                  <a:gd name="T2" fmla="*/ 498 w 498"/>
                  <a:gd name="T3" fmla="*/ 339 h 546"/>
                  <a:gd name="T4" fmla="*/ 311 w 498"/>
                  <a:gd name="T5" fmla="*/ 525 h 546"/>
                  <a:gd name="T6" fmla="*/ 296 w 498"/>
                  <a:gd name="T7" fmla="*/ 536 h 546"/>
                  <a:gd name="T8" fmla="*/ 279 w 498"/>
                  <a:gd name="T9" fmla="*/ 544 h 546"/>
                  <a:gd name="T10" fmla="*/ 260 w 498"/>
                  <a:gd name="T11" fmla="*/ 546 h 546"/>
                  <a:gd name="T12" fmla="*/ 242 w 498"/>
                  <a:gd name="T13" fmla="*/ 544 h 546"/>
                  <a:gd name="T14" fmla="*/ 224 w 498"/>
                  <a:gd name="T15" fmla="*/ 536 h 546"/>
                  <a:gd name="T16" fmla="*/ 210 w 498"/>
                  <a:gd name="T17" fmla="*/ 525 h 546"/>
                  <a:gd name="T18" fmla="*/ 57 w 498"/>
                  <a:gd name="T19" fmla="*/ 372 h 546"/>
                  <a:gd name="T20" fmla="*/ 33 w 498"/>
                  <a:gd name="T21" fmla="*/ 344 h 546"/>
                  <a:gd name="T22" fmla="*/ 16 w 498"/>
                  <a:gd name="T23" fmla="*/ 313 h 546"/>
                  <a:gd name="T24" fmla="*/ 5 w 498"/>
                  <a:gd name="T25" fmla="*/ 278 h 546"/>
                  <a:gd name="T26" fmla="*/ 0 w 498"/>
                  <a:gd name="T27" fmla="*/ 243 h 546"/>
                  <a:gd name="T28" fmla="*/ 1 w 498"/>
                  <a:gd name="T29" fmla="*/ 206 h 546"/>
                  <a:gd name="T30" fmla="*/ 10 w 498"/>
                  <a:gd name="T31" fmla="*/ 170 h 546"/>
                  <a:gd name="T32" fmla="*/ 26 w 498"/>
                  <a:gd name="T33" fmla="*/ 134 h 546"/>
                  <a:gd name="T34" fmla="*/ 26 w 498"/>
                  <a:gd name="T35" fmla="*/ 134 h 546"/>
                  <a:gd name="T36" fmla="*/ 160 w 498"/>
                  <a:gd name="T37"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546">
                    <a:moveTo>
                      <a:pt x="160" y="0"/>
                    </a:moveTo>
                    <a:lnTo>
                      <a:pt x="498" y="339"/>
                    </a:lnTo>
                    <a:lnTo>
                      <a:pt x="311" y="525"/>
                    </a:lnTo>
                    <a:lnTo>
                      <a:pt x="296" y="536"/>
                    </a:lnTo>
                    <a:lnTo>
                      <a:pt x="279" y="544"/>
                    </a:lnTo>
                    <a:lnTo>
                      <a:pt x="260" y="546"/>
                    </a:lnTo>
                    <a:lnTo>
                      <a:pt x="242" y="544"/>
                    </a:lnTo>
                    <a:lnTo>
                      <a:pt x="224" y="536"/>
                    </a:lnTo>
                    <a:lnTo>
                      <a:pt x="210" y="525"/>
                    </a:lnTo>
                    <a:lnTo>
                      <a:pt x="57" y="372"/>
                    </a:lnTo>
                    <a:lnTo>
                      <a:pt x="33" y="344"/>
                    </a:lnTo>
                    <a:lnTo>
                      <a:pt x="16" y="313"/>
                    </a:lnTo>
                    <a:lnTo>
                      <a:pt x="5" y="278"/>
                    </a:lnTo>
                    <a:lnTo>
                      <a:pt x="0" y="243"/>
                    </a:lnTo>
                    <a:lnTo>
                      <a:pt x="1" y="206"/>
                    </a:lnTo>
                    <a:lnTo>
                      <a:pt x="10" y="170"/>
                    </a:lnTo>
                    <a:lnTo>
                      <a:pt x="26" y="134"/>
                    </a:lnTo>
                    <a:lnTo>
                      <a:pt x="26" y="134"/>
                    </a:lnTo>
                    <a:lnTo>
                      <a:pt x="160"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3" name="Freeform 32">
                <a:extLst>
                  <a:ext uri="{FF2B5EF4-FFF2-40B4-BE49-F238E27FC236}">
                    <a16:creationId xmlns:a16="http://schemas.microsoft.com/office/drawing/2014/main" id="{86136AC1-59D2-00F6-C801-192536DC7339}"/>
                  </a:ext>
                </a:extLst>
              </p:cNvPr>
              <p:cNvSpPr>
                <a:spLocks/>
              </p:cNvSpPr>
              <p:nvPr/>
            </p:nvSpPr>
            <p:spPr bwMode="auto">
              <a:xfrm rot="18900000" flipH="1">
                <a:off x="8913698" y="5647272"/>
                <a:ext cx="573239" cy="561467"/>
              </a:xfrm>
              <a:custGeom>
                <a:avLst/>
                <a:gdLst>
                  <a:gd name="T0" fmla="*/ 576 w 3214"/>
                  <a:gd name="T1" fmla="*/ 103 h 3148"/>
                  <a:gd name="T2" fmla="*/ 700 w 3214"/>
                  <a:gd name="T3" fmla="*/ 297 h 3148"/>
                  <a:gd name="T4" fmla="*/ 838 w 3214"/>
                  <a:gd name="T5" fmla="*/ 481 h 3148"/>
                  <a:gd name="T6" fmla="*/ 989 w 3214"/>
                  <a:gd name="T7" fmla="*/ 655 h 3148"/>
                  <a:gd name="T8" fmla="*/ 1945 w 3214"/>
                  <a:gd name="T9" fmla="*/ 1596 h 3148"/>
                  <a:gd name="T10" fmla="*/ 2386 w 3214"/>
                  <a:gd name="T11" fmla="*/ 2027 h 3148"/>
                  <a:gd name="T12" fmla="*/ 2508 w 3214"/>
                  <a:gd name="T13" fmla="*/ 2136 h 3148"/>
                  <a:gd name="T14" fmla="*/ 2653 w 3214"/>
                  <a:gd name="T15" fmla="*/ 2250 h 3148"/>
                  <a:gd name="T16" fmla="*/ 2810 w 3214"/>
                  <a:gd name="T17" fmla="*/ 2365 h 3148"/>
                  <a:gd name="T18" fmla="*/ 2975 w 3214"/>
                  <a:gd name="T19" fmla="*/ 2478 h 3148"/>
                  <a:gd name="T20" fmla="*/ 3136 w 3214"/>
                  <a:gd name="T21" fmla="*/ 2582 h 3148"/>
                  <a:gd name="T22" fmla="*/ 3207 w 3214"/>
                  <a:gd name="T23" fmla="*/ 2638 h 3148"/>
                  <a:gd name="T24" fmla="*/ 3110 w 3214"/>
                  <a:gd name="T25" fmla="*/ 2651 h 3148"/>
                  <a:gd name="T26" fmla="*/ 3016 w 3214"/>
                  <a:gd name="T27" fmla="*/ 2677 h 3148"/>
                  <a:gd name="T28" fmla="*/ 2928 w 3214"/>
                  <a:gd name="T29" fmla="*/ 2724 h 3148"/>
                  <a:gd name="T30" fmla="*/ 2841 w 3214"/>
                  <a:gd name="T31" fmla="*/ 2798 h 3148"/>
                  <a:gd name="T32" fmla="*/ 2773 w 3214"/>
                  <a:gd name="T33" fmla="*/ 2888 h 3148"/>
                  <a:gd name="T34" fmla="*/ 2728 w 3214"/>
                  <a:gd name="T35" fmla="*/ 2985 h 3148"/>
                  <a:gd name="T36" fmla="*/ 2705 w 3214"/>
                  <a:gd name="T37" fmla="*/ 3088 h 3148"/>
                  <a:gd name="T38" fmla="*/ 2694 w 3214"/>
                  <a:gd name="T39" fmla="*/ 3148 h 3148"/>
                  <a:gd name="T40" fmla="*/ 2590 w 3214"/>
                  <a:gd name="T41" fmla="*/ 2993 h 3148"/>
                  <a:gd name="T42" fmla="*/ 2476 w 3214"/>
                  <a:gd name="T43" fmla="*/ 2832 h 3148"/>
                  <a:gd name="T44" fmla="*/ 2359 w 3214"/>
                  <a:gd name="T45" fmla="*/ 2673 h 3148"/>
                  <a:gd name="T46" fmla="*/ 2241 w 3214"/>
                  <a:gd name="T47" fmla="*/ 2524 h 3148"/>
                  <a:gd name="T48" fmla="*/ 2126 w 3214"/>
                  <a:gd name="T49" fmla="*/ 2392 h 3148"/>
                  <a:gd name="T50" fmla="*/ 1963 w 3214"/>
                  <a:gd name="T51" fmla="*/ 2229 h 3148"/>
                  <a:gd name="T52" fmla="*/ 1706 w 3214"/>
                  <a:gd name="T53" fmla="*/ 1976 h 3148"/>
                  <a:gd name="T54" fmla="*/ 1623 w 3214"/>
                  <a:gd name="T55" fmla="*/ 1896 h 3148"/>
                  <a:gd name="T56" fmla="*/ 1543 w 3214"/>
                  <a:gd name="T57" fmla="*/ 1817 h 3148"/>
                  <a:gd name="T58" fmla="*/ 1465 w 3214"/>
                  <a:gd name="T59" fmla="*/ 1740 h 3148"/>
                  <a:gd name="T60" fmla="*/ 1391 w 3214"/>
                  <a:gd name="T61" fmla="*/ 1668 h 3148"/>
                  <a:gd name="T62" fmla="*/ 1326 w 3214"/>
                  <a:gd name="T63" fmla="*/ 1605 h 3148"/>
                  <a:gd name="T64" fmla="*/ 1271 w 3214"/>
                  <a:gd name="T65" fmla="*/ 1550 h 3148"/>
                  <a:gd name="T66" fmla="*/ 1229 w 3214"/>
                  <a:gd name="T67" fmla="*/ 1510 h 3148"/>
                  <a:gd name="T68" fmla="*/ 1203 w 3214"/>
                  <a:gd name="T69" fmla="*/ 1484 h 3148"/>
                  <a:gd name="T70" fmla="*/ 1193 w 3214"/>
                  <a:gd name="T71" fmla="*/ 1474 h 3148"/>
                  <a:gd name="T72" fmla="*/ 568 w 3214"/>
                  <a:gd name="T73" fmla="*/ 878 h 3148"/>
                  <a:gd name="T74" fmla="*/ 389 w 3214"/>
                  <a:gd name="T75" fmla="*/ 741 h 3148"/>
                  <a:gd name="T76" fmla="*/ 201 w 3214"/>
                  <a:gd name="T77" fmla="*/ 616 h 3148"/>
                  <a:gd name="T78" fmla="*/ 0 w 3214"/>
                  <a:gd name="T79" fmla="*/ 504 h 3148"/>
                  <a:gd name="T80" fmla="*/ 68 w 3214"/>
                  <a:gd name="T81" fmla="*/ 493 h 3148"/>
                  <a:gd name="T82" fmla="*/ 182 w 3214"/>
                  <a:gd name="T83" fmla="*/ 468 h 3148"/>
                  <a:gd name="T84" fmla="*/ 285 w 3214"/>
                  <a:gd name="T85" fmla="*/ 425 h 3148"/>
                  <a:gd name="T86" fmla="*/ 373 w 3214"/>
                  <a:gd name="T87" fmla="*/ 349 h 3148"/>
                  <a:gd name="T88" fmla="*/ 440 w 3214"/>
                  <a:gd name="T89" fmla="*/ 261 h 3148"/>
                  <a:gd name="T90" fmla="*/ 486 w 3214"/>
                  <a:gd name="T91" fmla="*/ 164 h 3148"/>
                  <a:gd name="T92" fmla="*/ 509 w 3214"/>
                  <a:gd name="T93" fmla="*/ 61 h 3148"/>
                  <a:gd name="T94" fmla="*/ 519 w 3214"/>
                  <a:gd name="T95" fmla="*/ 0 h 3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14" h="3148">
                    <a:moveTo>
                      <a:pt x="519" y="0"/>
                    </a:moveTo>
                    <a:lnTo>
                      <a:pt x="576" y="103"/>
                    </a:lnTo>
                    <a:lnTo>
                      <a:pt x="636" y="202"/>
                    </a:lnTo>
                    <a:lnTo>
                      <a:pt x="700" y="297"/>
                    </a:lnTo>
                    <a:lnTo>
                      <a:pt x="767" y="390"/>
                    </a:lnTo>
                    <a:lnTo>
                      <a:pt x="838" y="481"/>
                    </a:lnTo>
                    <a:lnTo>
                      <a:pt x="912" y="569"/>
                    </a:lnTo>
                    <a:lnTo>
                      <a:pt x="989" y="655"/>
                    </a:lnTo>
                    <a:lnTo>
                      <a:pt x="1410" y="1075"/>
                    </a:lnTo>
                    <a:lnTo>
                      <a:pt x="1945" y="1596"/>
                    </a:lnTo>
                    <a:lnTo>
                      <a:pt x="1948" y="1596"/>
                    </a:lnTo>
                    <a:lnTo>
                      <a:pt x="2386" y="2027"/>
                    </a:lnTo>
                    <a:lnTo>
                      <a:pt x="2445" y="2080"/>
                    </a:lnTo>
                    <a:lnTo>
                      <a:pt x="2508" y="2136"/>
                    </a:lnTo>
                    <a:lnTo>
                      <a:pt x="2578" y="2193"/>
                    </a:lnTo>
                    <a:lnTo>
                      <a:pt x="2653" y="2250"/>
                    </a:lnTo>
                    <a:lnTo>
                      <a:pt x="2730" y="2308"/>
                    </a:lnTo>
                    <a:lnTo>
                      <a:pt x="2810" y="2365"/>
                    </a:lnTo>
                    <a:lnTo>
                      <a:pt x="2892" y="2422"/>
                    </a:lnTo>
                    <a:lnTo>
                      <a:pt x="2975" y="2478"/>
                    </a:lnTo>
                    <a:lnTo>
                      <a:pt x="3057" y="2531"/>
                    </a:lnTo>
                    <a:lnTo>
                      <a:pt x="3136" y="2582"/>
                    </a:lnTo>
                    <a:lnTo>
                      <a:pt x="3214" y="2630"/>
                    </a:lnTo>
                    <a:lnTo>
                      <a:pt x="3207" y="2638"/>
                    </a:lnTo>
                    <a:lnTo>
                      <a:pt x="3158" y="2642"/>
                    </a:lnTo>
                    <a:lnTo>
                      <a:pt x="3110" y="2651"/>
                    </a:lnTo>
                    <a:lnTo>
                      <a:pt x="3062" y="2662"/>
                    </a:lnTo>
                    <a:lnTo>
                      <a:pt x="3016" y="2677"/>
                    </a:lnTo>
                    <a:lnTo>
                      <a:pt x="2970" y="2698"/>
                    </a:lnTo>
                    <a:lnTo>
                      <a:pt x="2928" y="2724"/>
                    </a:lnTo>
                    <a:lnTo>
                      <a:pt x="2882" y="2760"/>
                    </a:lnTo>
                    <a:lnTo>
                      <a:pt x="2841" y="2798"/>
                    </a:lnTo>
                    <a:lnTo>
                      <a:pt x="2804" y="2842"/>
                    </a:lnTo>
                    <a:lnTo>
                      <a:pt x="2773" y="2888"/>
                    </a:lnTo>
                    <a:lnTo>
                      <a:pt x="2748" y="2935"/>
                    </a:lnTo>
                    <a:lnTo>
                      <a:pt x="2728" y="2985"/>
                    </a:lnTo>
                    <a:lnTo>
                      <a:pt x="2713" y="3036"/>
                    </a:lnTo>
                    <a:lnTo>
                      <a:pt x="2705" y="3088"/>
                    </a:lnTo>
                    <a:lnTo>
                      <a:pt x="2701" y="3140"/>
                    </a:lnTo>
                    <a:lnTo>
                      <a:pt x="2694" y="3148"/>
                    </a:lnTo>
                    <a:lnTo>
                      <a:pt x="2643" y="3072"/>
                    </a:lnTo>
                    <a:lnTo>
                      <a:pt x="2590" y="2993"/>
                    </a:lnTo>
                    <a:lnTo>
                      <a:pt x="2534" y="2914"/>
                    </a:lnTo>
                    <a:lnTo>
                      <a:pt x="2476" y="2832"/>
                    </a:lnTo>
                    <a:lnTo>
                      <a:pt x="2417" y="2751"/>
                    </a:lnTo>
                    <a:lnTo>
                      <a:pt x="2359" y="2673"/>
                    </a:lnTo>
                    <a:lnTo>
                      <a:pt x="2300" y="2597"/>
                    </a:lnTo>
                    <a:lnTo>
                      <a:pt x="2241" y="2524"/>
                    </a:lnTo>
                    <a:lnTo>
                      <a:pt x="2183" y="2455"/>
                    </a:lnTo>
                    <a:lnTo>
                      <a:pt x="2126" y="2392"/>
                    </a:lnTo>
                    <a:lnTo>
                      <a:pt x="2072" y="2335"/>
                    </a:lnTo>
                    <a:lnTo>
                      <a:pt x="1963" y="2229"/>
                    </a:lnTo>
                    <a:lnTo>
                      <a:pt x="1934" y="2200"/>
                    </a:lnTo>
                    <a:lnTo>
                      <a:pt x="1706" y="1976"/>
                    </a:lnTo>
                    <a:lnTo>
                      <a:pt x="1665" y="1937"/>
                    </a:lnTo>
                    <a:lnTo>
                      <a:pt x="1623" y="1896"/>
                    </a:lnTo>
                    <a:lnTo>
                      <a:pt x="1582" y="1856"/>
                    </a:lnTo>
                    <a:lnTo>
                      <a:pt x="1543" y="1817"/>
                    </a:lnTo>
                    <a:lnTo>
                      <a:pt x="1503" y="1777"/>
                    </a:lnTo>
                    <a:lnTo>
                      <a:pt x="1465" y="1740"/>
                    </a:lnTo>
                    <a:lnTo>
                      <a:pt x="1427" y="1703"/>
                    </a:lnTo>
                    <a:lnTo>
                      <a:pt x="1391" y="1668"/>
                    </a:lnTo>
                    <a:lnTo>
                      <a:pt x="1358" y="1635"/>
                    </a:lnTo>
                    <a:lnTo>
                      <a:pt x="1326" y="1605"/>
                    </a:lnTo>
                    <a:lnTo>
                      <a:pt x="1297" y="1576"/>
                    </a:lnTo>
                    <a:lnTo>
                      <a:pt x="1271" y="1550"/>
                    </a:lnTo>
                    <a:lnTo>
                      <a:pt x="1249" y="1528"/>
                    </a:lnTo>
                    <a:lnTo>
                      <a:pt x="1229" y="1510"/>
                    </a:lnTo>
                    <a:lnTo>
                      <a:pt x="1214" y="1495"/>
                    </a:lnTo>
                    <a:lnTo>
                      <a:pt x="1203" y="1484"/>
                    </a:lnTo>
                    <a:lnTo>
                      <a:pt x="1196" y="1476"/>
                    </a:lnTo>
                    <a:lnTo>
                      <a:pt x="1193" y="1474"/>
                    </a:lnTo>
                    <a:lnTo>
                      <a:pt x="653" y="952"/>
                    </a:lnTo>
                    <a:lnTo>
                      <a:pt x="568" y="878"/>
                    </a:lnTo>
                    <a:lnTo>
                      <a:pt x="480" y="807"/>
                    </a:lnTo>
                    <a:lnTo>
                      <a:pt x="389" y="741"/>
                    </a:lnTo>
                    <a:lnTo>
                      <a:pt x="296" y="676"/>
                    </a:lnTo>
                    <a:lnTo>
                      <a:pt x="201" y="616"/>
                    </a:lnTo>
                    <a:lnTo>
                      <a:pt x="102" y="557"/>
                    </a:lnTo>
                    <a:lnTo>
                      <a:pt x="0" y="504"/>
                    </a:lnTo>
                    <a:lnTo>
                      <a:pt x="8" y="497"/>
                    </a:lnTo>
                    <a:lnTo>
                      <a:pt x="68" y="493"/>
                    </a:lnTo>
                    <a:lnTo>
                      <a:pt x="126" y="483"/>
                    </a:lnTo>
                    <a:lnTo>
                      <a:pt x="182" y="468"/>
                    </a:lnTo>
                    <a:lnTo>
                      <a:pt x="235" y="448"/>
                    </a:lnTo>
                    <a:lnTo>
                      <a:pt x="285" y="425"/>
                    </a:lnTo>
                    <a:lnTo>
                      <a:pt x="332" y="389"/>
                    </a:lnTo>
                    <a:lnTo>
                      <a:pt x="373" y="349"/>
                    </a:lnTo>
                    <a:lnTo>
                      <a:pt x="409" y="307"/>
                    </a:lnTo>
                    <a:lnTo>
                      <a:pt x="440" y="261"/>
                    </a:lnTo>
                    <a:lnTo>
                      <a:pt x="466" y="213"/>
                    </a:lnTo>
                    <a:lnTo>
                      <a:pt x="486" y="164"/>
                    </a:lnTo>
                    <a:lnTo>
                      <a:pt x="501" y="113"/>
                    </a:lnTo>
                    <a:lnTo>
                      <a:pt x="509" y="61"/>
                    </a:lnTo>
                    <a:lnTo>
                      <a:pt x="512" y="8"/>
                    </a:lnTo>
                    <a:lnTo>
                      <a:pt x="519"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4" name="Freeform 33">
                <a:extLst>
                  <a:ext uri="{FF2B5EF4-FFF2-40B4-BE49-F238E27FC236}">
                    <a16:creationId xmlns:a16="http://schemas.microsoft.com/office/drawing/2014/main" id="{F782B7DD-8F81-D23C-BA9F-8C4E937EBE44}"/>
                  </a:ext>
                </a:extLst>
              </p:cNvPr>
              <p:cNvSpPr>
                <a:spLocks/>
              </p:cNvSpPr>
              <p:nvPr/>
            </p:nvSpPr>
            <p:spPr bwMode="auto">
              <a:xfrm rot="18900000" flipH="1">
                <a:off x="9112550" y="5446995"/>
                <a:ext cx="176038" cy="177822"/>
              </a:xfrm>
              <a:custGeom>
                <a:avLst/>
                <a:gdLst>
                  <a:gd name="T0" fmla="*/ 551 w 987"/>
                  <a:gd name="T1" fmla="*/ 4 h 997"/>
                  <a:gd name="T2" fmla="*/ 656 w 987"/>
                  <a:gd name="T3" fmla="*/ 29 h 997"/>
                  <a:gd name="T4" fmla="*/ 754 w 987"/>
                  <a:gd name="T5" fmla="*/ 78 h 997"/>
                  <a:gd name="T6" fmla="*/ 845 w 987"/>
                  <a:gd name="T7" fmla="*/ 151 h 997"/>
                  <a:gd name="T8" fmla="*/ 909 w 987"/>
                  <a:gd name="T9" fmla="*/ 233 h 997"/>
                  <a:gd name="T10" fmla="*/ 955 w 987"/>
                  <a:gd name="T11" fmla="*/ 325 h 997"/>
                  <a:gd name="T12" fmla="*/ 981 w 987"/>
                  <a:gd name="T13" fmla="*/ 421 h 997"/>
                  <a:gd name="T14" fmla="*/ 987 w 987"/>
                  <a:gd name="T15" fmla="*/ 520 h 997"/>
                  <a:gd name="T16" fmla="*/ 974 w 987"/>
                  <a:gd name="T17" fmla="*/ 619 h 997"/>
                  <a:gd name="T18" fmla="*/ 940 w 987"/>
                  <a:gd name="T19" fmla="*/ 713 h 997"/>
                  <a:gd name="T20" fmla="*/ 886 w 987"/>
                  <a:gd name="T21" fmla="*/ 801 h 997"/>
                  <a:gd name="T22" fmla="*/ 811 w 987"/>
                  <a:gd name="T23" fmla="*/ 879 h 997"/>
                  <a:gd name="T24" fmla="*/ 720 w 987"/>
                  <a:gd name="T25" fmla="*/ 941 h 997"/>
                  <a:gd name="T26" fmla="*/ 618 w 987"/>
                  <a:gd name="T27" fmla="*/ 981 h 997"/>
                  <a:gd name="T28" fmla="*/ 511 w 987"/>
                  <a:gd name="T29" fmla="*/ 997 h 997"/>
                  <a:gd name="T30" fmla="*/ 405 w 987"/>
                  <a:gd name="T31" fmla="*/ 990 h 997"/>
                  <a:gd name="T32" fmla="*/ 303 w 987"/>
                  <a:gd name="T33" fmla="*/ 960 h 997"/>
                  <a:gd name="T34" fmla="*/ 209 w 987"/>
                  <a:gd name="T35" fmla="*/ 907 h 997"/>
                  <a:gd name="T36" fmla="*/ 129 w 987"/>
                  <a:gd name="T37" fmla="*/ 835 h 997"/>
                  <a:gd name="T38" fmla="*/ 67 w 987"/>
                  <a:gd name="T39" fmla="*/ 751 h 997"/>
                  <a:gd name="T40" fmla="*/ 26 w 987"/>
                  <a:gd name="T41" fmla="*/ 659 h 997"/>
                  <a:gd name="T42" fmla="*/ 3 w 987"/>
                  <a:gd name="T43" fmla="*/ 561 h 997"/>
                  <a:gd name="T44" fmla="*/ 1 w 987"/>
                  <a:gd name="T45" fmla="*/ 462 h 997"/>
                  <a:gd name="T46" fmla="*/ 18 w 987"/>
                  <a:gd name="T47" fmla="*/ 364 h 997"/>
                  <a:gd name="T48" fmla="*/ 56 w 987"/>
                  <a:gd name="T49" fmla="*/ 273 h 997"/>
                  <a:gd name="T50" fmla="*/ 301 w 987"/>
                  <a:gd name="T51" fmla="*/ 603 h 997"/>
                  <a:gd name="T52" fmla="*/ 378 w 987"/>
                  <a:gd name="T53" fmla="*/ 602 h 997"/>
                  <a:gd name="T54" fmla="*/ 461 w 987"/>
                  <a:gd name="T55" fmla="*/ 585 h 997"/>
                  <a:gd name="T56" fmla="*/ 535 w 987"/>
                  <a:gd name="T57" fmla="*/ 548 h 997"/>
                  <a:gd name="T58" fmla="*/ 599 w 987"/>
                  <a:gd name="T59" fmla="*/ 492 h 997"/>
                  <a:gd name="T60" fmla="*/ 647 w 987"/>
                  <a:gd name="T61" fmla="*/ 419 h 997"/>
                  <a:gd name="T62" fmla="*/ 442 w 987"/>
                  <a:gd name="T63" fmla="*/ 3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97" y="0"/>
                    </a:moveTo>
                    <a:lnTo>
                      <a:pt x="551" y="4"/>
                    </a:lnTo>
                    <a:lnTo>
                      <a:pt x="604" y="14"/>
                    </a:lnTo>
                    <a:lnTo>
                      <a:pt x="656" y="29"/>
                    </a:lnTo>
                    <a:lnTo>
                      <a:pt x="706" y="51"/>
                    </a:lnTo>
                    <a:lnTo>
                      <a:pt x="754" y="78"/>
                    </a:lnTo>
                    <a:lnTo>
                      <a:pt x="800" y="112"/>
                    </a:lnTo>
                    <a:lnTo>
                      <a:pt x="845" y="151"/>
                    </a:lnTo>
                    <a:lnTo>
                      <a:pt x="879" y="191"/>
                    </a:lnTo>
                    <a:lnTo>
                      <a:pt x="909" y="233"/>
                    </a:lnTo>
                    <a:lnTo>
                      <a:pt x="935" y="279"/>
                    </a:lnTo>
                    <a:lnTo>
                      <a:pt x="955" y="325"/>
                    </a:lnTo>
                    <a:lnTo>
                      <a:pt x="970" y="373"/>
                    </a:lnTo>
                    <a:lnTo>
                      <a:pt x="981" y="421"/>
                    </a:lnTo>
                    <a:lnTo>
                      <a:pt x="986" y="471"/>
                    </a:lnTo>
                    <a:lnTo>
                      <a:pt x="987" y="520"/>
                    </a:lnTo>
                    <a:lnTo>
                      <a:pt x="982" y="570"/>
                    </a:lnTo>
                    <a:lnTo>
                      <a:pt x="974" y="619"/>
                    </a:lnTo>
                    <a:lnTo>
                      <a:pt x="959" y="668"/>
                    </a:lnTo>
                    <a:lnTo>
                      <a:pt x="940" y="713"/>
                    </a:lnTo>
                    <a:lnTo>
                      <a:pt x="915" y="758"/>
                    </a:lnTo>
                    <a:lnTo>
                      <a:pt x="886" y="801"/>
                    </a:lnTo>
                    <a:lnTo>
                      <a:pt x="851" y="842"/>
                    </a:lnTo>
                    <a:lnTo>
                      <a:pt x="811" y="879"/>
                    </a:lnTo>
                    <a:lnTo>
                      <a:pt x="767" y="913"/>
                    </a:lnTo>
                    <a:lnTo>
                      <a:pt x="720" y="941"/>
                    </a:lnTo>
                    <a:lnTo>
                      <a:pt x="669" y="964"/>
                    </a:lnTo>
                    <a:lnTo>
                      <a:pt x="618" y="981"/>
                    </a:lnTo>
                    <a:lnTo>
                      <a:pt x="565" y="991"/>
                    </a:lnTo>
                    <a:lnTo>
                      <a:pt x="511" y="997"/>
                    </a:lnTo>
                    <a:lnTo>
                      <a:pt x="458" y="996"/>
                    </a:lnTo>
                    <a:lnTo>
                      <a:pt x="405" y="990"/>
                    </a:lnTo>
                    <a:lnTo>
                      <a:pt x="353" y="978"/>
                    </a:lnTo>
                    <a:lnTo>
                      <a:pt x="303" y="960"/>
                    </a:lnTo>
                    <a:lnTo>
                      <a:pt x="255" y="936"/>
                    </a:lnTo>
                    <a:lnTo>
                      <a:pt x="209" y="907"/>
                    </a:lnTo>
                    <a:lnTo>
                      <a:pt x="166" y="872"/>
                    </a:lnTo>
                    <a:lnTo>
                      <a:pt x="129" y="835"/>
                    </a:lnTo>
                    <a:lnTo>
                      <a:pt x="95" y="794"/>
                    </a:lnTo>
                    <a:lnTo>
                      <a:pt x="67" y="751"/>
                    </a:lnTo>
                    <a:lnTo>
                      <a:pt x="44" y="706"/>
                    </a:lnTo>
                    <a:lnTo>
                      <a:pt x="26" y="659"/>
                    </a:lnTo>
                    <a:lnTo>
                      <a:pt x="12" y="611"/>
                    </a:lnTo>
                    <a:lnTo>
                      <a:pt x="3" y="561"/>
                    </a:lnTo>
                    <a:lnTo>
                      <a:pt x="0" y="512"/>
                    </a:lnTo>
                    <a:lnTo>
                      <a:pt x="1" y="462"/>
                    </a:lnTo>
                    <a:lnTo>
                      <a:pt x="7" y="414"/>
                    </a:lnTo>
                    <a:lnTo>
                      <a:pt x="18" y="364"/>
                    </a:lnTo>
                    <a:lnTo>
                      <a:pt x="34" y="317"/>
                    </a:lnTo>
                    <a:lnTo>
                      <a:pt x="56" y="273"/>
                    </a:lnTo>
                    <a:lnTo>
                      <a:pt x="82" y="228"/>
                    </a:lnTo>
                    <a:lnTo>
                      <a:pt x="301" y="603"/>
                    </a:lnTo>
                    <a:lnTo>
                      <a:pt x="336" y="603"/>
                    </a:lnTo>
                    <a:lnTo>
                      <a:pt x="378" y="602"/>
                    </a:lnTo>
                    <a:lnTo>
                      <a:pt x="420" y="596"/>
                    </a:lnTo>
                    <a:lnTo>
                      <a:pt x="461" y="585"/>
                    </a:lnTo>
                    <a:lnTo>
                      <a:pt x="499" y="569"/>
                    </a:lnTo>
                    <a:lnTo>
                      <a:pt x="535" y="548"/>
                    </a:lnTo>
                    <a:lnTo>
                      <a:pt x="570" y="522"/>
                    </a:lnTo>
                    <a:lnTo>
                      <a:pt x="599" y="492"/>
                    </a:lnTo>
                    <a:lnTo>
                      <a:pt x="625" y="457"/>
                    </a:lnTo>
                    <a:lnTo>
                      <a:pt x="647" y="419"/>
                    </a:lnTo>
                    <a:lnTo>
                      <a:pt x="660" y="384"/>
                    </a:lnTo>
                    <a:lnTo>
                      <a:pt x="442" y="3"/>
                    </a:lnTo>
                    <a:lnTo>
                      <a:pt x="497"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5" name="Freeform 34">
                <a:extLst>
                  <a:ext uri="{FF2B5EF4-FFF2-40B4-BE49-F238E27FC236}">
                    <a16:creationId xmlns:a16="http://schemas.microsoft.com/office/drawing/2014/main" id="{AD72A202-ECE5-9348-43E6-4DC29EAFE016}"/>
                  </a:ext>
                </a:extLst>
              </p:cNvPr>
              <p:cNvSpPr>
                <a:spLocks/>
              </p:cNvSpPr>
              <p:nvPr/>
            </p:nvSpPr>
            <p:spPr bwMode="auto">
              <a:xfrm rot="18900000" flipH="1">
                <a:off x="9112424" y="6226023"/>
                <a:ext cx="176038" cy="177822"/>
              </a:xfrm>
              <a:custGeom>
                <a:avLst/>
                <a:gdLst>
                  <a:gd name="T0" fmla="*/ 529 w 987"/>
                  <a:gd name="T1" fmla="*/ 2 h 997"/>
                  <a:gd name="T2" fmla="*/ 634 w 987"/>
                  <a:gd name="T3" fmla="*/ 20 h 997"/>
                  <a:gd name="T4" fmla="*/ 733 w 987"/>
                  <a:gd name="T5" fmla="*/ 61 h 997"/>
                  <a:gd name="T6" fmla="*/ 821 w 987"/>
                  <a:gd name="T7" fmla="*/ 125 h 997"/>
                  <a:gd name="T8" fmla="*/ 892 w 987"/>
                  <a:gd name="T9" fmla="*/ 203 h 997"/>
                  <a:gd name="T10" fmla="*/ 944 w 987"/>
                  <a:gd name="T11" fmla="*/ 292 h 997"/>
                  <a:gd name="T12" fmla="*/ 975 w 987"/>
                  <a:gd name="T13" fmla="*/ 387 h 997"/>
                  <a:gd name="T14" fmla="*/ 987 w 987"/>
                  <a:gd name="T15" fmla="*/ 486 h 997"/>
                  <a:gd name="T16" fmla="*/ 980 w 987"/>
                  <a:gd name="T17" fmla="*/ 585 h 997"/>
                  <a:gd name="T18" fmla="*/ 952 w 987"/>
                  <a:gd name="T19" fmla="*/ 680 h 997"/>
                  <a:gd name="T20" fmla="*/ 905 w 987"/>
                  <a:gd name="T21" fmla="*/ 769 h 997"/>
                  <a:gd name="T22" fmla="*/ 659 w 987"/>
                  <a:gd name="T23" fmla="*/ 395 h 997"/>
                  <a:gd name="T24" fmla="*/ 574 w 987"/>
                  <a:gd name="T25" fmla="*/ 401 h 997"/>
                  <a:gd name="T26" fmla="*/ 495 w 987"/>
                  <a:gd name="T27" fmla="*/ 429 h 997"/>
                  <a:gd name="T28" fmla="*/ 425 w 987"/>
                  <a:gd name="T29" fmla="*/ 476 h 997"/>
                  <a:gd name="T30" fmla="*/ 369 w 987"/>
                  <a:gd name="T31" fmla="*/ 540 h 997"/>
                  <a:gd name="T32" fmla="*/ 333 w 987"/>
                  <a:gd name="T33" fmla="*/ 613 h 997"/>
                  <a:gd name="T34" fmla="*/ 499 w 987"/>
                  <a:gd name="T35" fmla="*/ 997 h 997"/>
                  <a:gd name="T36" fmla="*/ 392 w 987"/>
                  <a:gd name="T37" fmla="*/ 983 h 997"/>
                  <a:gd name="T38" fmla="*/ 288 w 987"/>
                  <a:gd name="T39" fmla="*/ 946 h 997"/>
                  <a:gd name="T40" fmla="*/ 189 w 987"/>
                  <a:gd name="T41" fmla="*/ 886 h 997"/>
                  <a:gd name="T42" fmla="*/ 107 w 987"/>
                  <a:gd name="T43" fmla="*/ 806 h 997"/>
                  <a:gd name="T44" fmla="*/ 53 w 987"/>
                  <a:gd name="T45" fmla="*/ 720 h 997"/>
                  <a:gd name="T46" fmla="*/ 17 w 987"/>
                  <a:gd name="T47" fmla="*/ 624 h 997"/>
                  <a:gd name="T48" fmla="*/ 1 w 987"/>
                  <a:gd name="T49" fmla="*/ 526 h 997"/>
                  <a:gd name="T50" fmla="*/ 5 w 987"/>
                  <a:gd name="T51" fmla="*/ 427 h 997"/>
                  <a:gd name="T52" fmla="*/ 28 w 987"/>
                  <a:gd name="T53" fmla="*/ 331 h 997"/>
                  <a:gd name="T54" fmla="*/ 71 w 987"/>
                  <a:gd name="T55" fmla="*/ 239 h 997"/>
                  <a:gd name="T56" fmla="*/ 136 w 987"/>
                  <a:gd name="T57" fmla="*/ 156 h 997"/>
                  <a:gd name="T58" fmla="*/ 220 w 987"/>
                  <a:gd name="T59" fmla="*/ 84 h 997"/>
                  <a:gd name="T60" fmla="*/ 318 w 987"/>
                  <a:gd name="T61" fmla="*/ 34 h 997"/>
                  <a:gd name="T62" fmla="*/ 422 w 987"/>
                  <a:gd name="T63" fmla="*/ 6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7" h="997">
                    <a:moveTo>
                      <a:pt x="475" y="0"/>
                    </a:moveTo>
                    <a:lnTo>
                      <a:pt x="529" y="2"/>
                    </a:lnTo>
                    <a:lnTo>
                      <a:pt x="582" y="8"/>
                    </a:lnTo>
                    <a:lnTo>
                      <a:pt x="634" y="20"/>
                    </a:lnTo>
                    <a:lnTo>
                      <a:pt x="685" y="37"/>
                    </a:lnTo>
                    <a:lnTo>
                      <a:pt x="733" y="61"/>
                    </a:lnTo>
                    <a:lnTo>
                      <a:pt x="779" y="91"/>
                    </a:lnTo>
                    <a:lnTo>
                      <a:pt x="821" y="125"/>
                    </a:lnTo>
                    <a:lnTo>
                      <a:pt x="859" y="162"/>
                    </a:lnTo>
                    <a:lnTo>
                      <a:pt x="892" y="203"/>
                    </a:lnTo>
                    <a:lnTo>
                      <a:pt x="920" y="247"/>
                    </a:lnTo>
                    <a:lnTo>
                      <a:pt x="944" y="292"/>
                    </a:lnTo>
                    <a:lnTo>
                      <a:pt x="961" y="338"/>
                    </a:lnTo>
                    <a:lnTo>
                      <a:pt x="975" y="387"/>
                    </a:lnTo>
                    <a:lnTo>
                      <a:pt x="983" y="436"/>
                    </a:lnTo>
                    <a:lnTo>
                      <a:pt x="987" y="486"/>
                    </a:lnTo>
                    <a:lnTo>
                      <a:pt x="986" y="535"/>
                    </a:lnTo>
                    <a:lnTo>
                      <a:pt x="980" y="585"/>
                    </a:lnTo>
                    <a:lnTo>
                      <a:pt x="968" y="633"/>
                    </a:lnTo>
                    <a:lnTo>
                      <a:pt x="952" y="680"/>
                    </a:lnTo>
                    <a:lnTo>
                      <a:pt x="931" y="726"/>
                    </a:lnTo>
                    <a:lnTo>
                      <a:pt x="905" y="769"/>
                    </a:lnTo>
                    <a:lnTo>
                      <a:pt x="693" y="395"/>
                    </a:lnTo>
                    <a:lnTo>
                      <a:pt x="659" y="395"/>
                    </a:lnTo>
                    <a:lnTo>
                      <a:pt x="617" y="395"/>
                    </a:lnTo>
                    <a:lnTo>
                      <a:pt x="574" y="401"/>
                    </a:lnTo>
                    <a:lnTo>
                      <a:pt x="534" y="413"/>
                    </a:lnTo>
                    <a:lnTo>
                      <a:pt x="495" y="429"/>
                    </a:lnTo>
                    <a:lnTo>
                      <a:pt x="458" y="450"/>
                    </a:lnTo>
                    <a:lnTo>
                      <a:pt x="425" y="476"/>
                    </a:lnTo>
                    <a:lnTo>
                      <a:pt x="395" y="505"/>
                    </a:lnTo>
                    <a:lnTo>
                      <a:pt x="369" y="540"/>
                    </a:lnTo>
                    <a:lnTo>
                      <a:pt x="348" y="578"/>
                    </a:lnTo>
                    <a:lnTo>
                      <a:pt x="333" y="613"/>
                    </a:lnTo>
                    <a:lnTo>
                      <a:pt x="552" y="995"/>
                    </a:lnTo>
                    <a:lnTo>
                      <a:pt x="499" y="997"/>
                    </a:lnTo>
                    <a:lnTo>
                      <a:pt x="446" y="993"/>
                    </a:lnTo>
                    <a:lnTo>
                      <a:pt x="392" y="983"/>
                    </a:lnTo>
                    <a:lnTo>
                      <a:pt x="339" y="969"/>
                    </a:lnTo>
                    <a:lnTo>
                      <a:pt x="288" y="946"/>
                    </a:lnTo>
                    <a:lnTo>
                      <a:pt x="237" y="919"/>
                    </a:lnTo>
                    <a:lnTo>
                      <a:pt x="189" y="886"/>
                    </a:lnTo>
                    <a:lnTo>
                      <a:pt x="143" y="846"/>
                    </a:lnTo>
                    <a:lnTo>
                      <a:pt x="107" y="806"/>
                    </a:lnTo>
                    <a:lnTo>
                      <a:pt x="78" y="764"/>
                    </a:lnTo>
                    <a:lnTo>
                      <a:pt x="53" y="720"/>
                    </a:lnTo>
                    <a:lnTo>
                      <a:pt x="32" y="673"/>
                    </a:lnTo>
                    <a:lnTo>
                      <a:pt x="17" y="624"/>
                    </a:lnTo>
                    <a:lnTo>
                      <a:pt x="6" y="576"/>
                    </a:lnTo>
                    <a:lnTo>
                      <a:pt x="1" y="526"/>
                    </a:lnTo>
                    <a:lnTo>
                      <a:pt x="0" y="477"/>
                    </a:lnTo>
                    <a:lnTo>
                      <a:pt x="5" y="427"/>
                    </a:lnTo>
                    <a:lnTo>
                      <a:pt x="13" y="378"/>
                    </a:lnTo>
                    <a:lnTo>
                      <a:pt x="28" y="331"/>
                    </a:lnTo>
                    <a:lnTo>
                      <a:pt x="48" y="284"/>
                    </a:lnTo>
                    <a:lnTo>
                      <a:pt x="71" y="239"/>
                    </a:lnTo>
                    <a:lnTo>
                      <a:pt x="101" y="196"/>
                    </a:lnTo>
                    <a:lnTo>
                      <a:pt x="136" y="156"/>
                    </a:lnTo>
                    <a:lnTo>
                      <a:pt x="176" y="118"/>
                    </a:lnTo>
                    <a:lnTo>
                      <a:pt x="220" y="84"/>
                    </a:lnTo>
                    <a:lnTo>
                      <a:pt x="268" y="56"/>
                    </a:lnTo>
                    <a:lnTo>
                      <a:pt x="318" y="34"/>
                    </a:lnTo>
                    <a:lnTo>
                      <a:pt x="369" y="18"/>
                    </a:lnTo>
                    <a:lnTo>
                      <a:pt x="422" y="6"/>
                    </a:lnTo>
                    <a:lnTo>
                      <a:pt x="475"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6" name="Freeform 35">
                <a:extLst>
                  <a:ext uri="{FF2B5EF4-FFF2-40B4-BE49-F238E27FC236}">
                    <a16:creationId xmlns:a16="http://schemas.microsoft.com/office/drawing/2014/main" id="{105D6076-13E7-C8D8-797B-1C5C705EE599}"/>
                  </a:ext>
                </a:extLst>
              </p:cNvPr>
              <p:cNvSpPr>
                <a:spLocks noEditPoints="1"/>
              </p:cNvSpPr>
              <p:nvPr/>
            </p:nvSpPr>
            <p:spPr bwMode="auto">
              <a:xfrm rot="18900000" flipH="1">
                <a:off x="9203647" y="6107192"/>
                <a:ext cx="40130" cy="42806"/>
              </a:xfrm>
              <a:custGeom>
                <a:avLst/>
                <a:gdLst>
                  <a:gd name="T0" fmla="*/ 89 w 225"/>
                  <a:gd name="T1" fmla="*/ 237 h 240"/>
                  <a:gd name="T2" fmla="*/ 88 w 225"/>
                  <a:gd name="T3" fmla="*/ 239 h 240"/>
                  <a:gd name="T4" fmla="*/ 88 w 225"/>
                  <a:gd name="T5" fmla="*/ 240 h 240"/>
                  <a:gd name="T6" fmla="*/ 88 w 225"/>
                  <a:gd name="T7" fmla="*/ 240 h 240"/>
                  <a:gd name="T8" fmla="*/ 89 w 225"/>
                  <a:gd name="T9" fmla="*/ 239 h 240"/>
                  <a:gd name="T10" fmla="*/ 89 w 225"/>
                  <a:gd name="T11" fmla="*/ 237 h 240"/>
                  <a:gd name="T12" fmla="*/ 89 w 225"/>
                  <a:gd name="T13" fmla="*/ 237 h 240"/>
                  <a:gd name="T14" fmla="*/ 89 w 225"/>
                  <a:gd name="T15" fmla="*/ 237 h 240"/>
                  <a:gd name="T16" fmla="*/ 89 w 225"/>
                  <a:gd name="T17" fmla="*/ 237 h 240"/>
                  <a:gd name="T18" fmla="*/ 89 w 225"/>
                  <a:gd name="T19" fmla="*/ 237 h 240"/>
                  <a:gd name="T20" fmla="*/ 155 w 225"/>
                  <a:gd name="T21" fmla="*/ 0 h 240"/>
                  <a:gd name="T22" fmla="*/ 172 w 225"/>
                  <a:gd name="T23" fmla="*/ 2 h 240"/>
                  <a:gd name="T24" fmla="*/ 189 w 225"/>
                  <a:gd name="T25" fmla="*/ 8 h 240"/>
                  <a:gd name="T26" fmla="*/ 204 w 225"/>
                  <a:gd name="T27" fmla="*/ 21 h 240"/>
                  <a:gd name="T28" fmla="*/ 217 w 225"/>
                  <a:gd name="T29" fmla="*/ 35 h 240"/>
                  <a:gd name="T30" fmla="*/ 223 w 225"/>
                  <a:gd name="T31" fmla="*/ 53 h 240"/>
                  <a:gd name="T32" fmla="*/ 225 w 225"/>
                  <a:gd name="T33" fmla="*/ 70 h 240"/>
                  <a:gd name="T34" fmla="*/ 223 w 225"/>
                  <a:gd name="T35" fmla="*/ 87 h 240"/>
                  <a:gd name="T36" fmla="*/ 217 w 225"/>
                  <a:gd name="T37" fmla="*/ 104 h 240"/>
                  <a:gd name="T38" fmla="*/ 204 w 225"/>
                  <a:gd name="T39" fmla="*/ 120 h 240"/>
                  <a:gd name="T40" fmla="*/ 89 w 225"/>
                  <a:gd name="T41" fmla="*/ 237 h 240"/>
                  <a:gd name="T42" fmla="*/ 64 w 225"/>
                  <a:gd name="T43" fmla="*/ 206 h 240"/>
                  <a:gd name="T44" fmla="*/ 42 w 225"/>
                  <a:gd name="T45" fmla="*/ 179 h 240"/>
                  <a:gd name="T46" fmla="*/ 21 w 225"/>
                  <a:gd name="T47" fmla="*/ 152 h 240"/>
                  <a:gd name="T48" fmla="*/ 0 w 225"/>
                  <a:gd name="T49" fmla="*/ 126 h 240"/>
                  <a:gd name="T50" fmla="*/ 105 w 225"/>
                  <a:gd name="T51" fmla="*/ 21 h 240"/>
                  <a:gd name="T52" fmla="*/ 120 w 225"/>
                  <a:gd name="T53" fmla="*/ 8 h 240"/>
                  <a:gd name="T54" fmla="*/ 137 w 225"/>
                  <a:gd name="T55" fmla="*/ 2 h 240"/>
                  <a:gd name="T56" fmla="*/ 155 w 225"/>
                  <a:gd name="T5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5" h="240">
                    <a:moveTo>
                      <a:pt x="89" y="237"/>
                    </a:moveTo>
                    <a:lnTo>
                      <a:pt x="88" y="239"/>
                    </a:lnTo>
                    <a:lnTo>
                      <a:pt x="88" y="240"/>
                    </a:lnTo>
                    <a:lnTo>
                      <a:pt x="88" y="240"/>
                    </a:lnTo>
                    <a:lnTo>
                      <a:pt x="89" y="239"/>
                    </a:lnTo>
                    <a:lnTo>
                      <a:pt x="89" y="237"/>
                    </a:lnTo>
                    <a:close/>
                    <a:moveTo>
                      <a:pt x="89" y="237"/>
                    </a:moveTo>
                    <a:lnTo>
                      <a:pt x="89" y="237"/>
                    </a:lnTo>
                    <a:lnTo>
                      <a:pt x="89" y="237"/>
                    </a:lnTo>
                    <a:lnTo>
                      <a:pt x="89" y="237"/>
                    </a:lnTo>
                    <a:close/>
                    <a:moveTo>
                      <a:pt x="155" y="0"/>
                    </a:moveTo>
                    <a:lnTo>
                      <a:pt x="172" y="2"/>
                    </a:lnTo>
                    <a:lnTo>
                      <a:pt x="189" y="8"/>
                    </a:lnTo>
                    <a:lnTo>
                      <a:pt x="204" y="21"/>
                    </a:lnTo>
                    <a:lnTo>
                      <a:pt x="217" y="35"/>
                    </a:lnTo>
                    <a:lnTo>
                      <a:pt x="223" y="53"/>
                    </a:lnTo>
                    <a:lnTo>
                      <a:pt x="225" y="70"/>
                    </a:lnTo>
                    <a:lnTo>
                      <a:pt x="223" y="87"/>
                    </a:lnTo>
                    <a:lnTo>
                      <a:pt x="217" y="104"/>
                    </a:lnTo>
                    <a:lnTo>
                      <a:pt x="204" y="120"/>
                    </a:lnTo>
                    <a:lnTo>
                      <a:pt x="89" y="237"/>
                    </a:lnTo>
                    <a:lnTo>
                      <a:pt x="64" y="206"/>
                    </a:lnTo>
                    <a:lnTo>
                      <a:pt x="42" y="179"/>
                    </a:lnTo>
                    <a:lnTo>
                      <a:pt x="21" y="152"/>
                    </a:lnTo>
                    <a:lnTo>
                      <a:pt x="0" y="126"/>
                    </a:lnTo>
                    <a:lnTo>
                      <a:pt x="105" y="21"/>
                    </a:lnTo>
                    <a:lnTo>
                      <a:pt x="120" y="8"/>
                    </a:lnTo>
                    <a:lnTo>
                      <a:pt x="137" y="2"/>
                    </a:lnTo>
                    <a:lnTo>
                      <a:pt x="155"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sp>
            <p:nvSpPr>
              <p:cNvPr id="87" name="Freeform 36">
                <a:extLst>
                  <a:ext uri="{FF2B5EF4-FFF2-40B4-BE49-F238E27FC236}">
                    <a16:creationId xmlns:a16="http://schemas.microsoft.com/office/drawing/2014/main" id="{1CE7A813-23B8-0440-9113-2550B9DA5C03}"/>
                  </a:ext>
                </a:extLst>
              </p:cNvPr>
              <p:cNvSpPr>
                <a:spLocks/>
              </p:cNvSpPr>
              <p:nvPr/>
            </p:nvSpPr>
            <p:spPr bwMode="auto">
              <a:xfrm rot="18900000" flipH="1">
                <a:off x="9203431" y="6155242"/>
                <a:ext cx="45481" cy="47978"/>
              </a:xfrm>
              <a:custGeom>
                <a:avLst/>
                <a:gdLst>
                  <a:gd name="T0" fmla="*/ 184 w 255"/>
                  <a:gd name="T1" fmla="*/ 0 h 269"/>
                  <a:gd name="T2" fmla="*/ 202 w 255"/>
                  <a:gd name="T3" fmla="*/ 3 h 269"/>
                  <a:gd name="T4" fmla="*/ 218 w 255"/>
                  <a:gd name="T5" fmla="*/ 10 h 269"/>
                  <a:gd name="T6" fmla="*/ 234 w 255"/>
                  <a:gd name="T7" fmla="*/ 21 h 269"/>
                  <a:gd name="T8" fmla="*/ 245 w 255"/>
                  <a:gd name="T9" fmla="*/ 36 h 269"/>
                  <a:gd name="T10" fmla="*/ 253 w 255"/>
                  <a:gd name="T11" fmla="*/ 54 h 269"/>
                  <a:gd name="T12" fmla="*/ 255 w 255"/>
                  <a:gd name="T13" fmla="*/ 71 h 269"/>
                  <a:gd name="T14" fmla="*/ 253 w 255"/>
                  <a:gd name="T15" fmla="*/ 88 h 269"/>
                  <a:gd name="T16" fmla="*/ 245 w 255"/>
                  <a:gd name="T17" fmla="*/ 106 h 269"/>
                  <a:gd name="T18" fmla="*/ 234 w 255"/>
                  <a:gd name="T19" fmla="*/ 121 h 269"/>
                  <a:gd name="T20" fmla="*/ 93 w 255"/>
                  <a:gd name="T21" fmla="*/ 262 h 269"/>
                  <a:gd name="T22" fmla="*/ 85 w 255"/>
                  <a:gd name="T23" fmla="*/ 269 h 269"/>
                  <a:gd name="T24" fmla="*/ 57 w 255"/>
                  <a:gd name="T25" fmla="*/ 232 h 269"/>
                  <a:gd name="T26" fmla="*/ 28 w 255"/>
                  <a:gd name="T27" fmla="*/ 192 h 269"/>
                  <a:gd name="T28" fmla="*/ 0 w 255"/>
                  <a:gd name="T29" fmla="*/ 155 h 269"/>
                  <a:gd name="T30" fmla="*/ 135 w 255"/>
                  <a:gd name="T31" fmla="*/ 21 h 269"/>
                  <a:gd name="T32" fmla="*/ 150 w 255"/>
                  <a:gd name="T33" fmla="*/ 10 h 269"/>
                  <a:gd name="T34" fmla="*/ 167 w 255"/>
                  <a:gd name="T35" fmla="*/ 3 h 269"/>
                  <a:gd name="T36" fmla="*/ 184 w 255"/>
                  <a:gd name="T37"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69">
                    <a:moveTo>
                      <a:pt x="184" y="0"/>
                    </a:moveTo>
                    <a:lnTo>
                      <a:pt x="202" y="3"/>
                    </a:lnTo>
                    <a:lnTo>
                      <a:pt x="218" y="10"/>
                    </a:lnTo>
                    <a:lnTo>
                      <a:pt x="234" y="21"/>
                    </a:lnTo>
                    <a:lnTo>
                      <a:pt x="245" y="36"/>
                    </a:lnTo>
                    <a:lnTo>
                      <a:pt x="253" y="54"/>
                    </a:lnTo>
                    <a:lnTo>
                      <a:pt x="255" y="71"/>
                    </a:lnTo>
                    <a:lnTo>
                      <a:pt x="253" y="88"/>
                    </a:lnTo>
                    <a:lnTo>
                      <a:pt x="245" y="106"/>
                    </a:lnTo>
                    <a:lnTo>
                      <a:pt x="234" y="121"/>
                    </a:lnTo>
                    <a:lnTo>
                      <a:pt x="93" y="262"/>
                    </a:lnTo>
                    <a:lnTo>
                      <a:pt x="85" y="269"/>
                    </a:lnTo>
                    <a:lnTo>
                      <a:pt x="57" y="232"/>
                    </a:lnTo>
                    <a:lnTo>
                      <a:pt x="28" y="192"/>
                    </a:lnTo>
                    <a:lnTo>
                      <a:pt x="0" y="155"/>
                    </a:lnTo>
                    <a:lnTo>
                      <a:pt x="135" y="21"/>
                    </a:lnTo>
                    <a:lnTo>
                      <a:pt x="150" y="10"/>
                    </a:lnTo>
                    <a:lnTo>
                      <a:pt x="167" y="3"/>
                    </a:lnTo>
                    <a:lnTo>
                      <a:pt x="184" y="0"/>
                    </a:lnTo>
                    <a:close/>
                  </a:path>
                </a:pathLst>
              </a:custGeom>
              <a:grpFill/>
              <a:ln w="0">
                <a:solidFill>
                  <a:srgbClr val="837269"/>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2000"/>
              </a:p>
            </p:txBody>
          </p:sp>
        </p:grpSp>
      </p:grpSp>
      <p:grpSp>
        <p:nvGrpSpPr>
          <p:cNvPr id="88" name="Group 87">
            <a:extLst>
              <a:ext uri="{FF2B5EF4-FFF2-40B4-BE49-F238E27FC236}">
                <a16:creationId xmlns:a16="http://schemas.microsoft.com/office/drawing/2014/main" id="{0F1ABF94-DD25-5584-60CE-1A9F5E8BE7A2}"/>
              </a:ext>
            </a:extLst>
          </p:cNvPr>
          <p:cNvGrpSpPr/>
          <p:nvPr/>
        </p:nvGrpSpPr>
        <p:grpSpPr>
          <a:xfrm>
            <a:off x="644414" y="1246063"/>
            <a:ext cx="1334633" cy="951908"/>
            <a:chOff x="1712864" y="4554501"/>
            <a:chExt cx="2019685" cy="966808"/>
          </a:xfrm>
        </p:grpSpPr>
        <p:sp>
          <p:nvSpPr>
            <p:cNvPr id="89" name="Rectangle 88">
              <a:extLst>
                <a:ext uri="{FF2B5EF4-FFF2-40B4-BE49-F238E27FC236}">
                  <a16:creationId xmlns:a16="http://schemas.microsoft.com/office/drawing/2014/main" id="{F405DEE7-E242-1A5E-DD3F-60966859415E}"/>
                </a:ext>
              </a:extLst>
            </p:cNvPr>
            <p:cNvSpPr/>
            <p:nvPr/>
          </p:nvSpPr>
          <p:spPr>
            <a:xfrm>
              <a:off x="1779916"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0" name="Rectangle 89">
              <a:extLst>
                <a:ext uri="{FF2B5EF4-FFF2-40B4-BE49-F238E27FC236}">
                  <a16:creationId xmlns:a16="http://schemas.microsoft.com/office/drawing/2014/main" id="{5AFFFFA3-720B-4086-44B4-6E5A087980F4}"/>
                </a:ext>
              </a:extLst>
            </p:cNvPr>
            <p:cNvSpPr/>
            <p:nvPr/>
          </p:nvSpPr>
          <p:spPr>
            <a:xfrm>
              <a:off x="2436495"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1" name="Rectangle 90">
              <a:extLst>
                <a:ext uri="{FF2B5EF4-FFF2-40B4-BE49-F238E27FC236}">
                  <a16:creationId xmlns:a16="http://schemas.microsoft.com/office/drawing/2014/main" id="{6AFB8B42-780D-8618-0992-C82439FAD9B8}"/>
                </a:ext>
              </a:extLst>
            </p:cNvPr>
            <p:cNvSpPr/>
            <p:nvPr/>
          </p:nvSpPr>
          <p:spPr>
            <a:xfrm>
              <a:off x="2874603" y="4554501"/>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2" name="Rectangle 91">
              <a:extLst>
                <a:ext uri="{FF2B5EF4-FFF2-40B4-BE49-F238E27FC236}">
                  <a16:creationId xmlns:a16="http://schemas.microsoft.com/office/drawing/2014/main" id="{3451844D-EF06-2B39-0B5C-58629341B63D}"/>
                </a:ext>
              </a:extLst>
            </p:cNvPr>
            <p:cNvSpPr/>
            <p:nvPr/>
          </p:nvSpPr>
          <p:spPr>
            <a:xfrm>
              <a:off x="1778256"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3" name="Rectangle 92">
              <a:extLst>
                <a:ext uri="{FF2B5EF4-FFF2-40B4-BE49-F238E27FC236}">
                  <a16:creationId xmlns:a16="http://schemas.microsoft.com/office/drawing/2014/main" id="{997DE15A-A1A1-7956-9232-482876020C74}"/>
                </a:ext>
              </a:extLst>
            </p:cNvPr>
            <p:cNvSpPr/>
            <p:nvPr/>
          </p:nvSpPr>
          <p:spPr>
            <a:xfrm>
              <a:off x="2434835"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4" name="Rectangle 93">
              <a:extLst>
                <a:ext uri="{FF2B5EF4-FFF2-40B4-BE49-F238E27FC236}">
                  <a16:creationId xmlns:a16="http://schemas.microsoft.com/office/drawing/2014/main" id="{7DE7D514-903F-A450-F9FB-1534F5106804}"/>
                </a:ext>
              </a:extLst>
            </p:cNvPr>
            <p:cNvSpPr/>
            <p:nvPr/>
          </p:nvSpPr>
          <p:spPr>
            <a:xfrm>
              <a:off x="2872943"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5" name="Rectangle 94">
              <a:extLst>
                <a:ext uri="{FF2B5EF4-FFF2-40B4-BE49-F238E27FC236}">
                  <a16:creationId xmlns:a16="http://schemas.microsoft.com/office/drawing/2014/main" id="{68A9D7F8-7BCE-DCBA-54A4-FCDEAD82D587}"/>
                </a:ext>
              </a:extLst>
            </p:cNvPr>
            <p:cNvSpPr/>
            <p:nvPr/>
          </p:nvSpPr>
          <p:spPr>
            <a:xfrm>
              <a:off x="199893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6" name="Rectangle 95">
              <a:extLst>
                <a:ext uri="{FF2B5EF4-FFF2-40B4-BE49-F238E27FC236}">
                  <a16:creationId xmlns:a16="http://schemas.microsoft.com/office/drawing/2014/main" id="{7BD7E706-4934-FE39-A438-E427AC6AC13A}"/>
                </a:ext>
              </a:extLst>
            </p:cNvPr>
            <p:cNvSpPr/>
            <p:nvPr/>
          </p:nvSpPr>
          <p:spPr>
            <a:xfrm>
              <a:off x="2219618"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7" name="Rectangle 96">
              <a:extLst>
                <a:ext uri="{FF2B5EF4-FFF2-40B4-BE49-F238E27FC236}">
                  <a16:creationId xmlns:a16="http://schemas.microsoft.com/office/drawing/2014/main" id="{FC477D8B-E5AF-F74C-A090-FED3E455FC65}"/>
                </a:ext>
              </a:extLst>
            </p:cNvPr>
            <p:cNvSpPr/>
            <p:nvPr/>
          </p:nvSpPr>
          <p:spPr>
            <a:xfrm>
              <a:off x="264790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8" name="Rectangle 97">
              <a:extLst>
                <a:ext uri="{FF2B5EF4-FFF2-40B4-BE49-F238E27FC236}">
                  <a16:creationId xmlns:a16="http://schemas.microsoft.com/office/drawing/2014/main" id="{2F4D6336-0EC8-5862-00BC-153B79A4245C}"/>
                </a:ext>
              </a:extLst>
            </p:cNvPr>
            <p:cNvSpPr/>
            <p:nvPr/>
          </p:nvSpPr>
          <p:spPr>
            <a:xfrm>
              <a:off x="3094330"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9" name="Rectangle 98">
              <a:extLst>
                <a:ext uri="{FF2B5EF4-FFF2-40B4-BE49-F238E27FC236}">
                  <a16:creationId xmlns:a16="http://schemas.microsoft.com/office/drawing/2014/main" id="{ED76D5CF-C70D-E050-62AB-8CA4C8DA89BD}"/>
                </a:ext>
              </a:extLst>
            </p:cNvPr>
            <p:cNvSpPr/>
            <p:nvPr/>
          </p:nvSpPr>
          <p:spPr>
            <a:xfrm>
              <a:off x="3315717"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0" name="Rectangle 99">
              <a:extLst>
                <a:ext uri="{FF2B5EF4-FFF2-40B4-BE49-F238E27FC236}">
                  <a16:creationId xmlns:a16="http://schemas.microsoft.com/office/drawing/2014/main" id="{CD489CD6-EAC0-AC78-7453-DB91875BCE8F}"/>
                </a:ext>
              </a:extLst>
            </p:cNvPr>
            <p:cNvSpPr/>
            <p:nvPr/>
          </p:nvSpPr>
          <p:spPr>
            <a:xfrm>
              <a:off x="3537104" y="475563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1" name="Rectangle 100">
              <a:extLst>
                <a:ext uri="{FF2B5EF4-FFF2-40B4-BE49-F238E27FC236}">
                  <a16:creationId xmlns:a16="http://schemas.microsoft.com/office/drawing/2014/main" id="{E6490940-F369-EE9C-1971-E24A2875E675}"/>
                </a:ext>
              </a:extLst>
            </p:cNvPr>
            <p:cNvSpPr/>
            <p:nvPr/>
          </p:nvSpPr>
          <p:spPr>
            <a:xfrm>
              <a:off x="177455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2" name="Rectangle 101">
              <a:extLst>
                <a:ext uri="{FF2B5EF4-FFF2-40B4-BE49-F238E27FC236}">
                  <a16:creationId xmlns:a16="http://schemas.microsoft.com/office/drawing/2014/main" id="{6CDDCE38-D1A1-E789-47B7-D5E19B864942}"/>
                </a:ext>
              </a:extLst>
            </p:cNvPr>
            <p:cNvSpPr/>
            <p:nvPr/>
          </p:nvSpPr>
          <p:spPr>
            <a:xfrm>
              <a:off x="1772898"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3" name="Rectangle 102">
              <a:extLst>
                <a:ext uri="{FF2B5EF4-FFF2-40B4-BE49-F238E27FC236}">
                  <a16:creationId xmlns:a16="http://schemas.microsoft.com/office/drawing/2014/main" id="{EDE32742-4114-1176-7FC6-347C73D93F8C}"/>
                </a:ext>
              </a:extLst>
            </p:cNvPr>
            <p:cNvSpPr/>
            <p:nvPr/>
          </p:nvSpPr>
          <p:spPr>
            <a:xfrm>
              <a:off x="2000597"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4" name="Rectangle 103">
              <a:extLst>
                <a:ext uri="{FF2B5EF4-FFF2-40B4-BE49-F238E27FC236}">
                  <a16:creationId xmlns:a16="http://schemas.microsoft.com/office/drawing/2014/main" id="{53F9EF6C-EE52-BC0C-8A35-0A2048866C57}"/>
                </a:ext>
              </a:extLst>
            </p:cNvPr>
            <p:cNvSpPr/>
            <p:nvPr/>
          </p:nvSpPr>
          <p:spPr>
            <a:xfrm>
              <a:off x="221961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5" name="Rectangle 104">
              <a:extLst>
                <a:ext uri="{FF2B5EF4-FFF2-40B4-BE49-F238E27FC236}">
                  <a16:creationId xmlns:a16="http://schemas.microsoft.com/office/drawing/2014/main" id="{942A7EDD-8724-F635-07EB-5C5A5999A460}"/>
                </a:ext>
              </a:extLst>
            </p:cNvPr>
            <p:cNvSpPr/>
            <p:nvPr/>
          </p:nvSpPr>
          <p:spPr>
            <a:xfrm>
              <a:off x="2222876"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6" name="Rectangle 105">
              <a:extLst>
                <a:ext uri="{FF2B5EF4-FFF2-40B4-BE49-F238E27FC236}">
                  <a16:creationId xmlns:a16="http://schemas.microsoft.com/office/drawing/2014/main" id="{6F6542F4-13CA-33B6-7E60-A5B67A393E47}"/>
                </a:ext>
              </a:extLst>
            </p:cNvPr>
            <p:cNvSpPr/>
            <p:nvPr/>
          </p:nvSpPr>
          <p:spPr>
            <a:xfrm>
              <a:off x="2221216"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7" name="Rectangle 106">
              <a:extLst>
                <a:ext uri="{FF2B5EF4-FFF2-40B4-BE49-F238E27FC236}">
                  <a16:creationId xmlns:a16="http://schemas.microsoft.com/office/drawing/2014/main" id="{9BEB9673-99CE-92AD-9A86-B33FDB7793E4}"/>
                </a:ext>
              </a:extLst>
            </p:cNvPr>
            <p:cNvSpPr/>
            <p:nvPr/>
          </p:nvSpPr>
          <p:spPr>
            <a:xfrm>
              <a:off x="2435655"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8" name="Rectangle 107">
              <a:extLst>
                <a:ext uri="{FF2B5EF4-FFF2-40B4-BE49-F238E27FC236}">
                  <a16:creationId xmlns:a16="http://schemas.microsoft.com/office/drawing/2014/main" id="{04841B96-5904-2B5D-DEAE-EB4ACA11708F}"/>
                </a:ext>
              </a:extLst>
            </p:cNvPr>
            <p:cNvSpPr/>
            <p:nvPr/>
          </p:nvSpPr>
          <p:spPr>
            <a:xfrm>
              <a:off x="2433995"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9" name="Rectangle 108">
              <a:extLst>
                <a:ext uri="{FF2B5EF4-FFF2-40B4-BE49-F238E27FC236}">
                  <a16:creationId xmlns:a16="http://schemas.microsoft.com/office/drawing/2014/main" id="{6AE5ADCD-C3DE-2BB0-F17D-8B5A1312CBF3}"/>
                </a:ext>
              </a:extLst>
            </p:cNvPr>
            <p:cNvSpPr/>
            <p:nvPr/>
          </p:nvSpPr>
          <p:spPr>
            <a:xfrm>
              <a:off x="265182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0" name="Rectangle 109">
              <a:extLst>
                <a:ext uri="{FF2B5EF4-FFF2-40B4-BE49-F238E27FC236}">
                  <a16:creationId xmlns:a16="http://schemas.microsoft.com/office/drawing/2014/main" id="{85140198-1FA8-0DE5-0782-9F277B97D6FD}"/>
                </a:ext>
              </a:extLst>
            </p:cNvPr>
            <p:cNvSpPr/>
            <p:nvPr/>
          </p:nvSpPr>
          <p:spPr>
            <a:xfrm>
              <a:off x="2871868"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1" name="Rectangle 110">
              <a:extLst>
                <a:ext uri="{FF2B5EF4-FFF2-40B4-BE49-F238E27FC236}">
                  <a16:creationId xmlns:a16="http://schemas.microsoft.com/office/drawing/2014/main" id="{0C1366E2-12F6-9C3D-8B78-1CD4B8AE0881}"/>
                </a:ext>
              </a:extLst>
            </p:cNvPr>
            <p:cNvSpPr/>
            <p:nvPr/>
          </p:nvSpPr>
          <p:spPr>
            <a:xfrm>
              <a:off x="3100623"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2" name="Rectangle 111">
              <a:extLst>
                <a:ext uri="{FF2B5EF4-FFF2-40B4-BE49-F238E27FC236}">
                  <a16:creationId xmlns:a16="http://schemas.microsoft.com/office/drawing/2014/main" id="{A1144556-E9BA-F271-3BE5-DD4461AB6005}"/>
                </a:ext>
              </a:extLst>
            </p:cNvPr>
            <p:cNvSpPr/>
            <p:nvPr/>
          </p:nvSpPr>
          <p:spPr>
            <a:xfrm>
              <a:off x="3098963"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3" name="Rectangle 112">
              <a:extLst>
                <a:ext uri="{FF2B5EF4-FFF2-40B4-BE49-F238E27FC236}">
                  <a16:creationId xmlns:a16="http://schemas.microsoft.com/office/drawing/2014/main" id="{586DC4E4-AD75-27DC-AD39-4AC509B6D060}"/>
                </a:ext>
              </a:extLst>
            </p:cNvPr>
            <p:cNvSpPr/>
            <p:nvPr/>
          </p:nvSpPr>
          <p:spPr>
            <a:xfrm>
              <a:off x="3319384"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4" name="Rectangle 113">
              <a:extLst>
                <a:ext uri="{FF2B5EF4-FFF2-40B4-BE49-F238E27FC236}">
                  <a16:creationId xmlns:a16="http://schemas.microsoft.com/office/drawing/2014/main" id="{8F15CE5C-FC82-7E08-1D18-8F4364FF86E9}"/>
                </a:ext>
              </a:extLst>
            </p:cNvPr>
            <p:cNvSpPr/>
            <p:nvPr/>
          </p:nvSpPr>
          <p:spPr>
            <a:xfrm>
              <a:off x="3094330" y="5344924"/>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5" name="Rectangle 114">
              <a:extLst>
                <a:ext uri="{FF2B5EF4-FFF2-40B4-BE49-F238E27FC236}">
                  <a16:creationId xmlns:a16="http://schemas.microsoft.com/office/drawing/2014/main" id="{8A444ECA-474F-493F-8210-8B4EBD7BE4AE}"/>
                </a:ext>
              </a:extLst>
            </p:cNvPr>
            <p:cNvSpPr/>
            <p:nvPr/>
          </p:nvSpPr>
          <p:spPr>
            <a:xfrm>
              <a:off x="3540039" y="4949167"/>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6" name="Rectangle 115">
              <a:extLst>
                <a:ext uri="{FF2B5EF4-FFF2-40B4-BE49-F238E27FC236}">
                  <a16:creationId xmlns:a16="http://schemas.microsoft.com/office/drawing/2014/main" id="{C55FB93B-F259-77E7-AA53-34BD2B31436D}"/>
                </a:ext>
              </a:extLst>
            </p:cNvPr>
            <p:cNvSpPr/>
            <p:nvPr/>
          </p:nvSpPr>
          <p:spPr>
            <a:xfrm>
              <a:off x="3538379" y="5146622"/>
              <a:ext cx="192510" cy="176385"/>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117" name="Straight Connector 116">
              <a:extLst>
                <a:ext uri="{FF2B5EF4-FFF2-40B4-BE49-F238E27FC236}">
                  <a16:creationId xmlns:a16="http://schemas.microsoft.com/office/drawing/2014/main" id="{4EC78F1C-BFC5-B21C-A30A-34193414DBC1}"/>
                </a:ext>
              </a:extLst>
            </p:cNvPr>
            <p:cNvCxnSpPr/>
            <p:nvPr/>
          </p:nvCxnSpPr>
          <p:spPr>
            <a:xfrm>
              <a:off x="1712864" y="5137386"/>
              <a:ext cx="925849"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6AFAC0B-669B-D3EB-F146-4C93218F5310}"/>
                </a:ext>
              </a:extLst>
            </p:cNvPr>
            <p:cNvCxnSpPr>
              <a:cxnSpLocks/>
            </p:cNvCxnSpPr>
            <p:nvPr/>
          </p:nvCxnSpPr>
          <p:spPr>
            <a:xfrm>
              <a:off x="2628734" y="4931142"/>
              <a:ext cx="667560" cy="0"/>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A5458B7-C09F-1DDB-6E10-BF471215F513}"/>
                </a:ext>
              </a:extLst>
            </p:cNvPr>
            <p:cNvCxnSpPr>
              <a:cxnSpLocks/>
            </p:cNvCxnSpPr>
            <p:nvPr/>
          </p:nvCxnSpPr>
          <p:spPr>
            <a:xfrm>
              <a:off x="2633604" y="4928948"/>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B667756-88AF-5B09-AC8C-435163DC5F10}"/>
                </a:ext>
              </a:extLst>
            </p:cNvPr>
            <p:cNvCxnSpPr>
              <a:cxnSpLocks/>
            </p:cNvCxnSpPr>
            <p:nvPr/>
          </p:nvCxnSpPr>
          <p:spPr>
            <a:xfrm>
              <a:off x="3300140" y="4722965"/>
              <a:ext cx="4842" cy="217674"/>
            </a:xfrm>
            <a:prstGeom prst="line">
              <a:avLst/>
            </a:prstGeom>
            <a:ln w="31750">
              <a:solidFill>
                <a:srgbClr val="8AAA79"/>
              </a:solidFill>
            </a:ln>
          </p:spPr>
          <p:style>
            <a:lnRef idx="1">
              <a:schemeClr val="accent1"/>
            </a:lnRef>
            <a:fillRef idx="0">
              <a:schemeClr val="accent1"/>
            </a:fillRef>
            <a:effectRef idx="0">
              <a:schemeClr val="accent1"/>
            </a:effectRef>
            <a:fontRef idx="minor">
              <a:schemeClr val="tx1"/>
            </a:fontRef>
          </p:style>
        </p:cxnSp>
      </p:grpSp>
      <p:pic>
        <p:nvPicPr>
          <p:cNvPr id="8194" name="Picture 2" descr="preview">
            <a:extLst>
              <a:ext uri="{FF2B5EF4-FFF2-40B4-BE49-F238E27FC236}">
                <a16:creationId xmlns:a16="http://schemas.microsoft.com/office/drawing/2014/main" id="{FB582292-2B10-1509-C507-93C216E294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041" y="5550464"/>
            <a:ext cx="5308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553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eview">
            <a:extLst>
              <a:ext uri="{FF2B5EF4-FFF2-40B4-BE49-F238E27FC236}">
                <a16:creationId xmlns:a16="http://schemas.microsoft.com/office/drawing/2014/main" id="{E1FB6252-5DA4-2638-CE4E-5996C1E1CB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31" y="0"/>
            <a:ext cx="104219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511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review">
            <a:extLst>
              <a:ext uri="{FF2B5EF4-FFF2-40B4-BE49-F238E27FC236}">
                <a16:creationId xmlns:a16="http://schemas.microsoft.com/office/drawing/2014/main" id="{80261C12-31A7-FDAB-5632-B8C06677A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881" y="2419973"/>
            <a:ext cx="8775726" cy="257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22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review">
            <a:extLst>
              <a:ext uri="{FF2B5EF4-FFF2-40B4-BE49-F238E27FC236}">
                <a16:creationId xmlns:a16="http://schemas.microsoft.com/office/drawing/2014/main" id="{881487BA-5B28-0631-5421-4877651D77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4575"/>
            <a:ext cx="12192000" cy="476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393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view">
            <a:extLst>
              <a:ext uri="{FF2B5EF4-FFF2-40B4-BE49-F238E27FC236}">
                <a16:creationId xmlns:a16="http://schemas.microsoft.com/office/drawing/2014/main" id="{EBD3E8DA-EB49-DD95-5750-94C25BF60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531" y="339397"/>
            <a:ext cx="6350000" cy="2882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view">
            <a:extLst>
              <a:ext uri="{FF2B5EF4-FFF2-40B4-BE49-F238E27FC236}">
                <a16:creationId xmlns:a16="http://schemas.microsoft.com/office/drawing/2014/main" id="{51822504-B202-23C9-CF20-CEE6F0878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58" y="1458128"/>
            <a:ext cx="3378200" cy="4279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view">
            <a:extLst>
              <a:ext uri="{FF2B5EF4-FFF2-40B4-BE49-F238E27FC236}">
                <a16:creationId xmlns:a16="http://schemas.microsoft.com/office/drawing/2014/main" id="{6A31254B-2E70-5D0C-9594-F5B9823B6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635704"/>
            <a:ext cx="24384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eview">
            <a:extLst>
              <a:ext uri="{FF2B5EF4-FFF2-40B4-BE49-F238E27FC236}">
                <a16:creationId xmlns:a16="http://schemas.microsoft.com/office/drawing/2014/main" id="{0F362A38-02C7-93AD-F8A4-0BF2651EE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024" y="3332018"/>
            <a:ext cx="2590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view">
            <a:extLst>
              <a:ext uri="{FF2B5EF4-FFF2-40B4-BE49-F238E27FC236}">
                <a16:creationId xmlns:a16="http://schemas.microsoft.com/office/drawing/2014/main" id="{FE059A24-5F2B-002C-FD2D-CCE4C20B3C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9824" y="3934628"/>
            <a:ext cx="1803400" cy="180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26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0AED8D-027D-75A6-9DE3-6AE7480F75E3}"/>
              </a:ext>
            </a:extLst>
          </p:cNvPr>
          <p:cNvSpPr txBox="1"/>
          <p:nvPr/>
        </p:nvSpPr>
        <p:spPr>
          <a:xfrm>
            <a:off x="608517" y="1662693"/>
            <a:ext cx="4557338" cy="369332"/>
          </a:xfrm>
          <a:prstGeom prst="rect">
            <a:avLst/>
          </a:prstGeom>
          <a:noFill/>
        </p:spPr>
        <p:txBody>
          <a:bodyPr wrap="none" rtlCol="0">
            <a:spAutoFit/>
          </a:bodyPr>
          <a:lstStyle/>
          <a:p>
            <a:pPr>
              <a:buClr>
                <a:schemeClr val="tx2"/>
              </a:buClr>
            </a:pPr>
            <a:r>
              <a:rPr lang="en-US" b="1" dirty="0">
                <a:latin typeface="BUTLER-BLACK" panose="02000503090000020003" pitchFamily="2" charset="77"/>
              </a:rPr>
              <a:t>What Management Typically Measures</a:t>
            </a:r>
          </a:p>
        </p:txBody>
      </p:sp>
      <p:sp>
        <p:nvSpPr>
          <p:cNvPr id="4" name="TextBox 3">
            <a:extLst>
              <a:ext uri="{FF2B5EF4-FFF2-40B4-BE49-F238E27FC236}">
                <a16:creationId xmlns:a16="http://schemas.microsoft.com/office/drawing/2014/main" id="{43FF2CEE-24CF-644C-AAD3-2D20A2BBC3E1}"/>
              </a:ext>
            </a:extLst>
          </p:cNvPr>
          <p:cNvSpPr txBox="1"/>
          <p:nvPr/>
        </p:nvSpPr>
        <p:spPr>
          <a:xfrm>
            <a:off x="7494240" y="1677733"/>
            <a:ext cx="3558025" cy="369332"/>
          </a:xfrm>
          <a:prstGeom prst="rect">
            <a:avLst/>
          </a:prstGeom>
          <a:noFill/>
        </p:spPr>
        <p:txBody>
          <a:bodyPr wrap="none" rtlCol="0">
            <a:spAutoFit/>
          </a:bodyPr>
          <a:lstStyle/>
          <a:p>
            <a:pPr>
              <a:buClr>
                <a:schemeClr val="tx2"/>
              </a:buClr>
            </a:pPr>
            <a:r>
              <a:rPr lang="en-US" b="1" dirty="0">
                <a:latin typeface="BUTLER-BLACK" panose="02000503090000020003" pitchFamily="2" charset="77"/>
              </a:rPr>
              <a:t>What Often Goes Unmeasured</a:t>
            </a:r>
          </a:p>
        </p:txBody>
      </p:sp>
      <p:grpSp>
        <p:nvGrpSpPr>
          <p:cNvPr id="34" name="Group 33">
            <a:extLst>
              <a:ext uri="{FF2B5EF4-FFF2-40B4-BE49-F238E27FC236}">
                <a16:creationId xmlns:a16="http://schemas.microsoft.com/office/drawing/2014/main" id="{D6F8CFD2-2EBE-75EE-70E4-C6B6DF327B4E}"/>
              </a:ext>
            </a:extLst>
          </p:cNvPr>
          <p:cNvGrpSpPr/>
          <p:nvPr/>
        </p:nvGrpSpPr>
        <p:grpSpPr>
          <a:xfrm>
            <a:off x="344955" y="2048285"/>
            <a:ext cx="5084462" cy="2588052"/>
            <a:chOff x="352512" y="4134024"/>
            <a:chExt cx="5084462" cy="2588052"/>
          </a:xfrm>
        </p:grpSpPr>
        <p:sp>
          <p:nvSpPr>
            <p:cNvPr id="9" name="Rounded Rectangle 8">
              <a:extLst>
                <a:ext uri="{FF2B5EF4-FFF2-40B4-BE49-F238E27FC236}">
                  <a16:creationId xmlns:a16="http://schemas.microsoft.com/office/drawing/2014/main" id="{F506DBC7-9328-0714-A0E3-FCEDD83EF986}"/>
                </a:ext>
              </a:extLst>
            </p:cNvPr>
            <p:cNvSpPr/>
            <p:nvPr/>
          </p:nvSpPr>
          <p:spPr>
            <a:xfrm>
              <a:off x="352512" y="4134024"/>
              <a:ext cx="5084462" cy="2588052"/>
            </a:xfrm>
            <a:prstGeom prst="round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TextBox 5">
              <a:extLst>
                <a:ext uri="{FF2B5EF4-FFF2-40B4-BE49-F238E27FC236}">
                  <a16:creationId xmlns:a16="http://schemas.microsoft.com/office/drawing/2014/main" id="{FD36A92D-4EEB-914C-6746-F7A72EA4401B}"/>
                </a:ext>
              </a:extLst>
            </p:cNvPr>
            <p:cNvSpPr txBox="1"/>
            <p:nvPr/>
          </p:nvSpPr>
          <p:spPr>
            <a:xfrm>
              <a:off x="532013" y="4418556"/>
              <a:ext cx="2114681" cy="1477328"/>
            </a:xfrm>
            <a:prstGeom prst="rect">
              <a:avLst/>
            </a:prstGeom>
            <a:noFill/>
          </p:spPr>
          <p:txBody>
            <a:bodyPr wrap="none" rtlCol="0">
              <a:spAutoFit/>
            </a:bodyPr>
            <a:lstStyle/>
            <a:p>
              <a:pPr algn="r">
                <a:buClr>
                  <a:schemeClr val="tx2"/>
                </a:buClr>
              </a:pPr>
              <a:r>
                <a:rPr lang="en-US" dirty="0">
                  <a:solidFill>
                    <a:schemeClr val="bg1"/>
                  </a:solidFill>
                  <a:latin typeface="Coolvetica Rg" panose="020B0603030602020004" pitchFamily="34" charset="0"/>
                </a:rPr>
                <a:t>On-Time Delivery</a:t>
              </a:r>
            </a:p>
            <a:p>
              <a:pPr algn="r">
                <a:buClr>
                  <a:schemeClr val="tx2"/>
                </a:buClr>
              </a:pPr>
              <a:endParaRPr lang="en-US" dirty="0">
                <a:solidFill>
                  <a:schemeClr val="bg1"/>
                </a:solidFill>
                <a:latin typeface="Coolvetica Rg" panose="020B0603030602020004" pitchFamily="34" charset="0"/>
              </a:endParaRPr>
            </a:p>
            <a:p>
              <a:pPr algn="r">
                <a:buClr>
                  <a:schemeClr val="tx2"/>
                </a:buClr>
              </a:pPr>
              <a:r>
                <a:rPr lang="en-US" dirty="0">
                  <a:solidFill>
                    <a:schemeClr val="bg1"/>
                  </a:solidFill>
                  <a:latin typeface="Coolvetica Rg" panose="020B0603030602020004" pitchFamily="34" charset="0"/>
                </a:rPr>
                <a:t>Budget Adherence</a:t>
              </a:r>
            </a:p>
            <a:p>
              <a:pPr algn="r">
                <a:buClr>
                  <a:schemeClr val="tx2"/>
                </a:buClr>
              </a:pPr>
              <a:endParaRPr lang="en-US" dirty="0">
                <a:solidFill>
                  <a:schemeClr val="bg1"/>
                </a:solidFill>
                <a:latin typeface="Coolvetica Rg" panose="020B0603030602020004" pitchFamily="34" charset="0"/>
              </a:endParaRPr>
            </a:p>
            <a:p>
              <a:pPr algn="r">
                <a:buClr>
                  <a:schemeClr val="tx2"/>
                </a:buClr>
              </a:pPr>
              <a:r>
                <a:rPr lang="en-US" dirty="0">
                  <a:solidFill>
                    <a:schemeClr val="bg1"/>
                  </a:solidFill>
                  <a:latin typeface="Coolvetica Rg" panose="020B0603030602020004" pitchFamily="34" charset="0"/>
                </a:rPr>
                <a:t>Resource Utilization</a:t>
              </a:r>
            </a:p>
          </p:txBody>
        </p:sp>
        <p:sp>
          <p:nvSpPr>
            <p:cNvPr id="7" name="TextBox 6">
              <a:extLst>
                <a:ext uri="{FF2B5EF4-FFF2-40B4-BE49-F238E27FC236}">
                  <a16:creationId xmlns:a16="http://schemas.microsoft.com/office/drawing/2014/main" id="{9BF34D6C-5261-2AAD-D366-53E5E8DD7BC1}"/>
                </a:ext>
              </a:extLst>
            </p:cNvPr>
            <p:cNvSpPr txBox="1"/>
            <p:nvPr/>
          </p:nvSpPr>
          <p:spPr>
            <a:xfrm>
              <a:off x="3065168" y="4421631"/>
              <a:ext cx="2236638" cy="1477328"/>
            </a:xfrm>
            <a:prstGeom prst="rect">
              <a:avLst/>
            </a:prstGeom>
            <a:noFill/>
          </p:spPr>
          <p:txBody>
            <a:bodyPr wrap="none" rtlCol="0">
              <a:spAutoFit/>
            </a:bodyPr>
            <a:lstStyle/>
            <a:p>
              <a:pPr>
                <a:buClr>
                  <a:schemeClr val="tx2"/>
                </a:buClr>
              </a:pPr>
              <a:r>
                <a:rPr lang="en-US" i="1" dirty="0">
                  <a:solidFill>
                    <a:schemeClr val="bg1"/>
                  </a:solidFill>
                </a:rPr>
                <a:t>✓ Checked Daily</a:t>
              </a:r>
            </a:p>
            <a:p>
              <a:pPr>
                <a:buClr>
                  <a:schemeClr val="tx2"/>
                </a:buClr>
              </a:pPr>
              <a:endParaRPr lang="en-US" i="1" dirty="0">
                <a:solidFill>
                  <a:schemeClr val="bg1"/>
                </a:solidFill>
              </a:endParaRPr>
            </a:p>
            <a:p>
              <a:pPr>
                <a:buClr>
                  <a:schemeClr val="tx2"/>
                </a:buClr>
              </a:pPr>
              <a:r>
                <a:rPr lang="en-US" i="1" dirty="0">
                  <a:solidFill>
                    <a:schemeClr val="bg1"/>
                  </a:solidFill>
                </a:rPr>
                <a:t>✓ Tracked Weekly</a:t>
              </a:r>
            </a:p>
            <a:p>
              <a:pPr>
                <a:buClr>
                  <a:schemeClr val="tx2"/>
                </a:buClr>
              </a:pPr>
              <a:endParaRPr lang="en-US" i="1" dirty="0">
                <a:solidFill>
                  <a:schemeClr val="bg1"/>
                </a:solidFill>
              </a:endParaRPr>
            </a:p>
            <a:p>
              <a:pPr>
                <a:buClr>
                  <a:schemeClr val="tx2"/>
                </a:buClr>
              </a:pPr>
              <a:r>
                <a:rPr lang="en-US" i="1" dirty="0">
                  <a:solidFill>
                    <a:schemeClr val="bg1"/>
                  </a:solidFill>
                </a:rPr>
                <a:t>✓ Monitored Monthly</a:t>
              </a:r>
            </a:p>
          </p:txBody>
        </p:sp>
        <p:grpSp>
          <p:nvGrpSpPr>
            <p:cNvPr id="14" name="Group 13">
              <a:extLst>
                <a:ext uri="{FF2B5EF4-FFF2-40B4-BE49-F238E27FC236}">
                  <a16:creationId xmlns:a16="http://schemas.microsoft.com/office/drawing/2014/main" id="{06E4334A-9210-4E28-1EEC-1B621A6D0AA0}"/>
                </a:ext>
              </a:extLst>
            </p:cNvPr>
            <p:cNvGrpSpPr/>
            <p:nvPr/>
          </p:nvGrpSpPr>
          <p:grpSpPr>
            <a:xfrm>
              <a:off x="2695834" y="4439422"/>
              <a:ext cx="369333" cy="369334"/>
              <a:chOff x="4755884" y="3612889"/>
              <a:chExt cx="369333" cy="369334"/>
            </a:xfrm>
          </p:grpSpPr>
          <p:pic>
            <p:nvPicPr>
              <p:cNvPr id="12" name="Graphic 11" descr="Arrow: Straight with solid fill">
                <a:extLst>
                  <a:ext uri="{FF2B5EF4-FFF2-40B4-BE49-F238E27FC236}">
                    <a16:creationId xmlns:a16="http://schemas.microsoft.com/office/drawing/2014/main" id="{3E33396C-8F2A-3479-F476-C2B0C92DB2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5884" y="3612890"/>
                <a:ext cx="369333" cy="369333"/>
              </a:xfrm>
              <a:prstGeom prst="rect">
                <a:avLst/>
              </a:prstGeom>
            </p:spPr>
          </p:pic>
          <p:pic>
            <p:nvPicPr>
              <p:cNvPr id="13" name="Graphic 12" descr="Arrow: Straight with solid fill">
                <a:extLst>
                  <a:ext uri="{FF2B5EF4-FFF2-40B4-BE49-F238E27FC236}">
                    <a16:creationId xmlns:a16="http://schemas.microsoft.com/office/drawing/2014/main" id="{CC689286-582B-1AF6-5DF8-8EBD7BB9B9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755884" y="3612889"/>
                <a:ext cx="369333" cy="369333"/>
              </a:xfrm>
              <a:prstGeom prst="rect">
                <a:avLst/>
              </a:prstGeom>
            </p:spPr>
          </p:pic>
        </p:grpSp>
        <p:grpSp>
          <p:nvGrpSpPr>
            <p:cNvPr id="15" name="Group 14">
              <a:extLst>
                <a:ext uri="{FF2B5EF4-FFF2-40B4-BE49-F238E27FC236}">
                  <a16:creationId xmlns:a16="http://schemas.microsoft.com/office/drawing/2014/main" id="{7B6DC38C-C909-16F3-3A42-53C31659A510}"/>
                </a:ext>
              </a:extLst>
            </p:cNvPr>
            <p:cNvGrpSpPr/>
            <p:nvPr/>
          </p:nvGrpSpPr>
          <p:grpSpPr>
            <a:xfrm>
              <a:off x="2695835" y="4972553"/>
              <a:ext cx="369333" cy="369334"/>
              <a:chOff x="4755884" y="3612889"/>
              <a:chExt cx="369333" cy="369334"/>
            </a:xfrm>
          </p:grpSpPr>
          <p:pic>
            <p:nvPicPr>
              <p:cNvPr id="16" name="Graphic 15" descr="Arrow: Straight with solid fill">
                <a:extLst>
                  <a:ext uri="{FF2B5EF4-FFF2-40B4-BE49-F238E27FC236}">
                    <a16:creationId xmlns:a16="http://schemas.microsoft.com/office/drawing/2014/main" id="{C57320BB-E437-A127-CBE0-FE72943F79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5884" y="3612890"/>
                <a:ext cx="369333" cy="369333"/>
              </a:xfrm>
              <a:prstGeom prst="rect">
                <a:avLst/>
              </a:prstGeom>
            </p:spPr>
          </p:pic>
          <p:pic>
            <p:nvPicPr>
              <p:cNvPr id="17" name="Graphic 16" descr="Arrow: Straight with solid fill">
                <a:extLst>
                  <a:ext uri="{FF2B5EF4-FFF2-40B4-BE49-F238E27FC236}">
                    <a16:creationId xmlns:a16="http://schemas.microsoft.com/office/drawing/2014/main" id="{D27A7329-4557-7CCD-5994-0E4009EA85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755884" y="3612889"/>
                <a:ext cx="369333" cy="369333"/>
              </a:xfrm>
              <a:prstGeom prst="rect">
                <a:avLst/>
              </a:prstGeom>
            </p:spPr>
          </p:pic>
        </p:grpSp>
        <p:grpSp>
          <p:nvGrpSpPr>
            <p:cNvPr id="27" name="Group 26">
              <a:extLst>
                <a:ext uri="{FF2B5EF4-FFF2-40B4-BE49-F238E27FC236}">
                  <a16:creationId xmlns:a16="http://schemas.microsoft.com/office/drawing/2014/main" id="{8A33D0C2-9161-1F8F-7448-85994ABF6BA6}"/>
                </a:ext>
              </a:extLst>
            </p:cNvPr>
            <p:cNvGrpSpPr/>
            <p:nvPr/>
          </p:nvGrpSpPr>
          <p:grpSpPr>
            <a:xfrm>
              <a:off x="2700184" y="5526550"/>
              <a:ext cx="369333" cy="369334"/>
              <a:chOff x="4755884" y="3612889"/>
              <a:chExt cx="369333" cy="369334"/>
            </a:xfrm>
          </p:grpSpPr>
          <p:pic>
            <p:nvPicPr>
              <p:cNvPr id="28" name="Graphic 27" descr="Arrow: Straight with solid fill">
                <a:extLst>
                  <a:ext uri="{FF2B5EF4-FFF2-40B4-BE49-F238E27FC236}">
                    <a16:creationId xmlns:a16="http://schemas.microsoft.com/office/drawing/2014/main" id="{4D112B85-1026-911F-49B9-717B633534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5884" y="3612890"/>
                <a:ext cx="369333" cy="369333"/>
              </a:xfrm>
              <a:prstGeom prst="rect">
                <a:avLst/>
              </a:prstGeom>
            </p:spPr>
          </p:pic>
          <p:pic>
            <p:nvPicPr>
              <p:cNvPr id="29" name="Graphic 28" descr="Arrow: Straight with solid fill">
                <a:extLst>
                  <a:ext uri="{FF2B5EF4-FFF2-40B4-BE49-F238E27FC236}">
                    <a16:creationId xmlns:a16="http://schemas.microsoft.com/office/drawing/2014/main" id="{6E26DDD8-2ECE-ED78-5D9B-D667246A97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755884" y="3612889"/>
                <a:ext cx="369333" cy="369333"/>
              </a:xfrm>
              <a:prstGeom prst="rect">
                <a:avLst/>
              </a:prstGeom>
            </p:spPr>
          </p:pic>
        </p:grpSp>
      </p:grpSp>
      <p:grpSp>
        <p:nvGrpSpPr>
          <p:cNvPr id="33" name="Group 32">
            <a:extLst>
              <a:ext uri="{FF2B5EF4-FFF2-40B4-BE49-F238E27FC236}">
                <a16:creationId xmlns:a16="http://schemas.microsoft.com/office/drawing/2014/main" id="{5341C99A-81EF-0C4F-C6FE-BF68459AFD89}"/>
              </a:ext>
            </a:extLst>
          </p:cNvPr>
          <p:cNvGrpSpPr/>
          <p:nvPr/>
        </p:nvGrpSpPr>
        <p:grpSpPr>
          <a:xfrm>
            <a:off x="6662475" y="2009842"/>
            <a:ext cx="5084462" cy="2588052"/>
            <a:chOff x="6670032" y="4095581"/>
            <a:chExt cx="5084462" cy="2588052"/>
          </a:xfrm>
        </p:grpSpPr>
        <p:sp>
          <p:nvSpPr>
            <p:cNvPr id="10" name="Rounded Rectangle 9">
              <a:extLst>
                <a:ext uri="{FF2B5EF4-FFF2-40B4-BE49-F238E27FC236}">
                  <a16:creationId xmlns:a16="http://schemas.microsoft.com/office/drawing/2014/main" id="{17A3E5B7-151D-43B2-0B7A-6CD53BFAF7C2}"/>
                </a:ext>
              </a:extLst>
            </p:cNvPr>
            <p:cNvSpPr/>
            <p:nvPr/>
          </p:nvSpPr>
          <p:spPr>
            <a:xfrm>
              <a:off x="6670032" y="4095581"/>
              <a:ext cx="5084462" cy="2588052"/>
            </a:xfrm>
            <a:prstGeom prst="round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5" name="TextBox 4">
              <a:extLst>
                <a:ext uri="{FF2B5EF4-FFF2-40B4-BE49-F238E27FC236}">
                  <a16:creationId xmlns:a16="http://schemas.microsoft.com/office/drawing/2014/main" id="{9992BB52-DB39-FEB5-4341-E12CB848CC12}"/>
                </a:ext>
              </a:extLst>
            </p:cNvPr>
            <p:cNvSpPr txBox="1"/>
            <p:nvPr/>
          </p:nvSpPr>
          <p:spPr>
            <a:xfrm>
              <a:off x="9280810" y="4373944"/>
              <a:ext cx="2379177" cy="2031325"/>
            </a:xfrm>
            <a:prstGeom prst="rect">
              <a:avLst/>
            </a:prstGeom>
            <a:noFill/>
          </p:spPr>
          <p:txBody>
            <a:bodyPr wrap="none" rtlCol="0">
              <a:spAutoFit/>
            </a:bodyPr>
            <a:lstStyle/>
            <a:p>
              <a:pPr>
                <a:buClr>
                  <a:schemeClr val="tx2"/>
                </a:buClr>
              </a:pPr>
              <a:r>
                <a:rPr lang="en-US" dirty="0">
                  <a:solidFill>
                    <a:schemeClr val="bg1"/>
                  </a:solidFill>
                  <a:latin typeface="Coolvetica Rg" panose="020B0603030602020004" pitchFamily="34" charset="0"/>
                </a:rPr>
                <a:t>Customer Satisfaction</a:t>
              </a:r>
            </a:p>
            <a:p>
              <a:pPr>
                <a:buClr>
                  <a:schemeClr val="tx2"/>
                </a:buClr>
              </a:pPr>
              <a:endParaRPr lang="en-US" dirty="0">
                <a:solidFill>
                  <a:schemeClr val="bg1"/>
                </a:solidFill>
                <a:latin typeface="Coolvetica Rg" panose="020B0603030602020004" pitchFamily="34" charset="0"/>
              </a:endParaRPr>
            </a:p>
            <a:p>
              <a:pPr>
                <a:buClr>
                  <a:schemeClr val="tx2"/>
                </a:buClr>
              </a:pPr>
              <a:r>
                <a:rPr lang="en-US" dirty="0">
                  <a:solidFill>
                    <a:schemeClr val="bg1"/>
                  </a:solidFill>
                  <a:latin typeface="Coolvetica Rg" panose="020B0603030602020004" pitchFamily="34" charset="0"/>
                </a:rPr>
                <a:t>Product-Market Fit</a:t>
              </a:r>
            </a:p>
            <a:p>
              <a:pPr>
                <a:buClr>
                  <a:schemeClr val="tx2"/>
                </a:buClr>
              </a:pPr>
              <a:endParaRPr lang="en-US" dirty="0">
                <a:solidFill>
                  <a:schemeClr val="bg1"/>
                </a:solidFill>
                <a:latin typeface="Coolvetica Rg" panose="020B0603030602020004" pitchFamily="34" charset="0"/>
              </a:endParaRPr>
            </a:p>
            <a:p>
              <a:pPr>
                <a:buClr>
                  <a:schemeClr val="tx2"/>
                </a:buClr>
              </a:pPr>
              <a:r>
                <a:rPr lang="en-US" dirty="0">
                  <a:solidFill>
                    <a:schemeClr val="bg1"/>
                  </a:solidFill>
                  <a:latin typeface="Coolvetica Rg" panose="020B0603030602020004" pitchFamily="34" charset="0"/>
                </a:rPr>
                <a:t>Revenue Generation</a:t>
              </a:r>
            </a:p>
            <a:p>
              <a:pPr>
                <a:buClr>
                  <a:schemeClr val="tx2"/>
                </a:buClr>
              </a:pPr>
              <a:endParaRPr lang="en-US" dirty="0">
                <a:solidFill>
                  <a:schemeClr val="bg1"/>
                </a:solidFill>
                <a:latin typeface="Coolvetica Rg" panose="020B0603030602020004" pitchFamily="34" charset="0"/>
              </a:endParaRPr>
            </a:p>
            <a:p>
              <a:pPr>
                <a:buClr>
                  <a:schemeClr val="tx2"/>
                </a:buClr>
              </a:pPr>
              <a:r>
                <a:rPr lang="en-US" dirty="0">
                  <a:solidFill>
                    <a:schemeClr val="bg1"/>
                  </a:solidFill>
                  <a:latin typeface="Coolvetica Rg" panose="020B0603030602020004" pitchFamily="34" charset="0"/>
                </a:rPr>
                <a:t>Long-term Value</a:t>
              </a:r>
            </a:p>
          </p:txBody>
        </p:sp>
        <p:sp>
          <p:nvSpPr>
            <p:cNvPr id="8" name="TextBox 7">
              <a:extLst>
                <a:ext uri="{FF2B5EF4-FFF2-40B4-BE49-F238E27FC236}">
                  <a16:creationId xmlns:a16="http://schemas.microsoft.com/office/drawing/2014/main" id="{6A1E05EA-4BEC-103B-BF48-8ACD12013336}"/>
                </a:ext>
              </a:extLst>
            </p:cNvPr>
            <p:cNvSpPr txBox="1"/>
            <p:nvPr/>
          </p:nvSpPr>
          <p:spPr>
            <a:xfrm>
              <a:off x="6855934" y="4373945"/>
              <a:ext cx="1925014" cy="2031325"/>
            </a:xfrm>
            <a:prstGeom prst="rect">
              <a:avLst/>
            </a:prstGeom>
            <a:noFill/>
          </p:spPr>
          <p:txBody>
            <a:bodyPr wrap="none" rtlCol="0">
              <a:spAutoFit/>
            </a:bodyPr>
            <a:lstStyle/>
            <a:p>
              <a:pPr algn="r">
                <a:buClr>
                  <a:schemeClr val="tx2"/>
                </a:buClr>
              </a:pPr>
              <a:r>
                <a:rPr lang="en-US" sz="1200" i="1" dirty="0"/>
                <a:t>❌</a:t>
              </a:r>
              <a:r>
                <a:rPr lang="en-US" i="1" dirty="0"/>
                <a:t> </a:t>
              </a:r>
              <a:r>
                <a:rPr lang="en-US" i="1" dirty="0">
                  <a:solidFill>
                    <a:schemeClr val="bg1"/>
                  </a:solidFill>
                </a:rPr>
                <a:t>Rarely Assessed</a:t>
              </a:r>
            </a:p>
            <a:p>
              <a:pPr algn="r">
                <a:buClr>
                  <a:schemeClr val="tx2"/>
                </a:buClr>
              </a:pPr>
              <a:endParaRPr lang="en-US" i="1" dirty="0"/>
            </a:p>
            <a:p>
              <a:pPr algn="r">
                <a:buClr>
                  <a:schemeClr val="tx2"/>
                </a:buClr>
              </a:pPr>
              <a:r>
                <a:rPr lang="en-US" sz="1200" i="1" dirty="0"/>
                <a:t>❌</a:t>
              </a:r>
              <a:r>
                <a:rPr lang="en-US" i="1" dirty="0"/>
                <a:t> </a:t>
              </a:r>
              <a:r>
                <a:rPr lang="en-US" i="1" dirty="0">
                  <a:solidFill>
                    <a:schemeClr val="bg1"/>
                  </a:solidFill>
                </a:rPr>
                <a:t>Often Ignored</a:t>
              </a:r>
            </a:p>
            <a:p>
              <a:pPr algn="r">
                <a:buClr>
                  <a:schemeClr val="tx2"/>
                </a:buClr>
              </a:pPr>
              <a:endParaRPr lang="en-US" i="1" dirty="0"/>
            </a:p>
            <a:p>
              <a:pPr algn="r">
                <a:buClr>
                  <a:schemeClr val="tx2"/>
                </a:buClr>
              </a:pPr>
              <a:r>
                <a:rPr lang="en-US" sz="1200" i="1" dirty="0"/>
                <a:t>❌</a:t>
              </a:r>
              <a:r>
                <a:rPr lang="en-US" i="1" dirty="0"/>
                <a:t> </a:t>
              </a:r>
              <a:r>
                <a:rPr lang="en-US" i="1" dirty="0">
                  <a:solidFill>
                    <a:schemeClr val="bg1"/>
                  </a:solidFill>
                </a:rPr>
                <a:t>Delayed Analysis</a:t>
              </a:r>
            </a:p>
            <a:p>
              <a:pPr algn="r">
                <a:buClr>
                  <a:schemeClr val="tx2"/>
                </a:buClr>
              </a:pPr>
              <a:endParaRPr lang="en-US" i="1" dirty="0"/>
            </a:p>
            <a:p>
              <a:pPr algn="r">
                <a:buClr>
                  <a:schemeClr val="tx2"/>
                </a:buClr>
              </a:pPr>
              <a:r>
                <a:rPr lang="en-US" sz="1200" i="1" dirty="0"/>
                <a:t>❌</a:t>
              </a:r>
              <a:r>
                <a:rPr lang="en-US" i="1" dirty="0"/>
                <a:t> </a:t>
              </a:r>
              <a:r>
                <a:rPr lang="en-US" i="1" dirty="0">
                  <a:solidFill>
                    <a:schemeClr val="bg1"/>
                  </a:solidFill>
                </a:rPr>
                <a:t>Not Considered</a:t>
              </a:r>
            </a:p>
          </p:txBody>
        </p:sp>
        <p:grpSp>
          <p:nvGrpSpPr>
            <p:cNvPr id="18" name="Group 17">
              <a:extLst>
                <a:ext uri="{FF2B5EF4-FFF2-40B4-BE49-F238E27FC236}">
                  <a16:creationId xmlns:a16="http://schemas.microsoft.com/office/drawing/2014/main" id="{E9469FF7-3D37-4FE3-0F8D-E9C4E54D3B33}"/>
                </a:ext>
              </a:extLst>
            </p:cNvPr>
            <p:cNvGrpSpPr/>
            <p:nvPr/>
          </p:nvGrpSpPr>
          <p:grpSpPr>
            <a:xfrm>
              <a:off x="8827701" y="4373944"/>
              <a:ext cx="369333" cy="369334"/>
              <a:chOff x="4755884" y="3612889"/>
              <a:chExt cx="369333" cy="369334"/>
            </a:xfrm>
          </p:grpSpPr>
          <p:pic>
            <p:nvPicPr>
              <p:cNvPr id="19" name="Graphic 18" descr="Arrow: Straight with solid fill">
                <a:extLst>
                  <a:ext uri="{FF2B5EF4-FFF2-40B4-BE49-F238E27FC236}">
                    <a16:creationId xmlns:a16="http://schemas.microsoft.com/office/drawing/2014/main" id="{7FE30A76-C3F4-A3E9-53D4-B6833F009F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5884" y="3612890"/>
                <a:ext cx="369333" cy="369333"/>
              </a:xfrm>
              <a:prstGeom prst="rect">
                <a:avLst/>
              </a:prstGeom>
            </p:spPr>
          </p:pic>
          <p:pic>
            <p:nvPicPr>
              <p:cNvPr id="20" name="Graphic 19" descr="Arrow: Straight with solid fill">
                <a:extLst>
                  <a:ext uri="{FF2B5EF4-FFF2-40B4-BE49-F238E27FC236}">
                    <a16:creationId xmlns:a16="http://schemas.microsoft.com/office/drawing/2014/main" id="{9A59920F-CCAA-BB90-9F3A-09D82AACE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755884" y="3612889"/>
                <a:ext cx="369333" cy="369333"/>
              </a:xfrm>
              <a:prstGeom prst="rect">
                <a:avLst/>
              </a:prstGeom>
            </p:spPr>
          </p:pic>
        </p:grpSp>
        <p:grpSp>
          <p:nvGrpSpPr>
            <p:cNvPr id="21" name="Group 20">
              <a:extLst>
                <a:ext uri="{FF2B5EF4-FFF2-40B4-BE49-F238E27FC236}">
                  <a16:creationId xmlns:a16="http://schemas.microsoft.com/office/drawing/2014/main" id="{B41DC233-86C9-1EEA-9284-4801AB3ADE7F}"/>
                </a:ext>
              </a:extLst>
            </p:cNvPr>
            <p:cNvGrpSpPr/>
            <p:nvPr/>
          </p:nvGrpSpPr>
          <p:grpSpPr>
            <a:xfrm>
              <a:off x="8827701" y="4933294"/>
              <a:ext cx="369333" cy="369334"/>
              <a:chOff x="4755884" y="3612889"/>
              <a:chExt cx="369333" cy="369334"/>
            </a:xfrm>
          </p:grpSpPr>
          <p:pic>
            <p:nvPicPr>
              <p:cNvPr id="22" name="Graphic 21" descr="Arrow: Straight with solid fill">
                <a:extLst>
                  <a:ext uri="{FF2B5EF4-FFF2-40B4-BE49-F238E27FC236}">
                    <a16:creationId xmlns:a16="http://schemas.microsoft.com/office/drawing/2014/main" id="{AF821BF5-63D0-7A2B-A409-93912DC4D0D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5884" y="3612890"/>
                <a:ext cx="369333" cy="369333"/>
              </a:xfrm>
              <a:prstGeom prst="rect">
                <a:avLst/>
              </a:prstGeom>
            </p:spPr>
          </p:pic>
          <p:pic>
            <p:nvPicPr>
              <p:cNvPr id="23" name="Graphic 22" descr="Arrow: Straight with solid fill">
                <a:extLst>
                  <a:ext uri="{FF2B5EF4-FFF2-40B4-BE49-F238E27FC236}">
                    <a16:creationId xmlns:a16="http://schemas.microsoft.com/office/drawing/2014/main" id="{B4855531-C90D-A9E5-3980-279AB23B54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755884" y="3612889"/>
                <a:ext cx="369333" cy="369333"/>
              </a:xfrm>
              <a:prstGeom prst="rect">
                <a:avLst/>
              </a:prstGeom>
            </p:spPr>
          </p:pic>
        </p:grpSp>
        <p:grpSp>
          <p:nvGrpSpPr>
            <p:cNvPr id="24" name="Group 23">
              <a:extLst>
                <a:ext uri="{FF2B5EF4-FFF2-40B4-BE49-F238E27FC236}">
                  <a16:creationId xmlns:a16="http://schemas.microsoft.com/office/drawing/2014/main" id="{F5F610ED-E29D-E18D-A173-F2789FAA7E35}"/>
                </a:ext>
              </a:extLst>
            </p:cNvPr>
            <p:cNvGrpSpPr/>
            <p:nvPr/>
          </p:nvGrpSpPr>
          <p:grpSpPr>
            <a:xfrm>
              <a:off x="8827883" y="5484615"/>
              <a:ext cx="369333" cy="369334"/>
              <a:chOff x="4755884" y="3612889"/>
              <a:chExt cx="369333" cy="369334"/>
            </a:xfrm>
          </p:grpSpPr>
          <p:pic>
            <p:nvPicPr>
              <p:cNvPr id="25" name="Graphic 24" descr="Arrow: Straight with solid fill">
                <a:extLst>
                  <a:ext uri="{FF2B5EF4-FFF2-40B4-BE49-F238E27FC236}">
                    <a16:creationId xmlns:a16="http://schemas.microsoft.com/office/drawing/2014/main" id="{EE1A3B0A-CEB4-4A7B-5BE6-E5EE802A0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5884" y="3612890"/>
                <a:ext cx="369333" cy="369333"/>
              </a:xfrm>
              <a:prstGeom prst="rect">
                <a:avLst/>
              </a:prstGeom>
            </p:spPr>
          </p:pic>
          <p:pic>
            <p:nvPicPr>
              <p:cNvPr id="26" name="Graphic 25" descr="Arrow: Straight with solid fill">
                <a:extLst>
                  <a:ext uri="{FF2B5EF4-FFF2-40B4-BE49-F238E27FC236}">
                    <a16:creationId xmlns:a16="http://schemas.microsoft.com/office/drawing/2014/main" id="{FEA7D5D6-A72F-E2C3-585F-7385188372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755884" y="3612889"/>
                <a:ext cx="369333" cy="369333"/>
              </a:xfrm>
              <a:prstGeom prst="rect">
                <a:avLst/>
              </a:prstGeom>
            </p:spPr>
          </p:pic>
        </p:grpSp>
        <p:grpSp>
          <p:nvGrpSpPr>
            <p:cNvPr id="30" name="Group 29">
              <a:extLst>
                <a:ext uri="{FF2B5EF4-FFF2-40B4-BE49-F238E27FC236}">
                  <a16:creationId xmlns:a16="http://schemas.microsoft.com/office/drawing/2014/main" id="{B13F16A3-DE9E-F57A-C019-09CAC1C28BB1}"/>
                </a:ext>
              </a:extLst>
            </p:cNvPr>
            <p:cNvGrpSpPr/>
            <p:nvPr/>
          </p:nvGrpSpPr>
          <p:grpSpPr>
            <a:xfrm>
              <a:off x="8827701" y="6022856"/>
              <a:ext cx="369333" cy="369334"/>
              <a:chOff x="4755884" y="3612889"/>
              <a:chExt cx="369333" cy="369334"/>
            </a:xfrm>
          </p:grpSpPr>
          <p:pic>
            <p:nvPicPr>
              <p:cNvPr id="31" name="Graphic 30" descr="Arrow: Straight with solid fill">
                <a:extLst>
                  <a:ext uri="{FF2B5EF4-FFF2-40B4-BE49-F238E27FC236}">
                    <a16:creationId xmlns:a16="http://schemas.microsoft.com/office/drawing/2014/main" id="{5EF76D2D-AC56-F9A5-0686-89716E7175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55884" y="3612890"/>
                <a:ext cx="369333" cy="369333"/>
              </a:xfrm>
              <a:prstGeom prst="rect">
                <a:avLst/>
              </a:prstGeom>
            </p:spPr>
          </p:pic>
          <p:pic>
            <p:nvPicPr>
              <p:cNvPr id="32" name="Graphic 31" descr="Arrow: Straight with solid fill">
                <a:extLst>
                  <a:ext uri="{FF2B5EF4-FFF2-40B4-BE49-F238E27FC236}">
                    <a16:creationId xmlns:a16="http://schemas.microsoft.com/office/drawing/2014/main" id="{9DF69CA1-0785-675B-25BA-7101951039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755884" y="3612889"/>
                <a:ext cx="369333" cy="369333"/>
              </a:xfrm>
              <a:prstGeom prst="rect">
                <a:avLst/>
              </a:prstGeom>
            </p:spPr>
          </p:pic>
        </p:grpSp>
      </p:grpSp>
      <p:grpSp>
        <p:nvGrpSpPr>
          <p:cNvPr id="37" name="Group 36">
            <a:extLst>
              <a:ext uri="{FF2B5EF4-FFF2-40B4-BE49-F238E27FC236}">
                <a16:creationId xmlns:a16="http://schemas.microsoft.com/office/drawing/2014/main" id="{5DCDFC62-D311-8CFA-3451-EDCEEFC2EA04}"/>
              </a:ext>
            </a:extLst>
          </p:cNvPr>
          <p:cNvGrpSpPr/>
          <p:nvPr/>
        </p:nvGrpSpPr>
        <p:grpSpPr>
          <a:xfrm>
            <a:off x="5659510" y="2703652"/>
            <a:ext cx="848309" cy="810729"/>
            <a:chOff x="5667067" y="4789391"/>
            <a:chExt cx="848309" cy="810729"/>
          </a:xfrm>
        </p:grpSpPr>
        <p:sp>
          <p:nvSpPr>
            <p:cNvPr id="35" name="Rectangle 34">
              <a:extLst>
                <a:ext uri="{FF2B5EF4-FFF2-40B4-BE49-F238E27FC236}">
                  <a16:creationId xmlns:a16="http://schemas.microsoft.com/office/drawing/2014/main" id="{CDEA65C5-E84B-F5DF-22C1-82F0DB2B3B60}"/>
                </a:ext>
              </a:extLst>
            </p:cNvPr>
            <p:cNvSpPr/>
            <p:nvPr/>
          </p:nvSpPr>
          <p:spPr>
            <a:xfrm rot="2707445">
              <a:off x="5685858" y="4793082"/>
              <a:ext cx="810729" cy="803348"/>
            </a:xfrm>
            <a:prstGeom prst="rect">
              <a:avLst/>
            </a:prstGeom>
            <a:solidFill>
              <a:srgbClr val="7D909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6" name="TextBox 35">
              <a:extLst>
                <a:ext uri="{FF2B5EF4-FFF2-40B4-BE49-F238E27FC236}">
                  <a16:creationId xmlns:a16="http://schemas.microsoft.com/office/drawing/2014/main" id="{183A6A9E-CE15-5686-793D-03859E57210F}"/>
                </a:ext>
              </a:extLst>
            </p:cNvPr>
            <p:cNvSpPr txBox="1"/>
            <p:nvPr/>
          </p:nvSpPr>
          <p:spPr>
            <a:xfrm>
              <a:off x="5667067" y="4871590"/>
              <a:ext cx="848309" cy="646331"/>
            </a:xfrm>
            <a:prstGeom prst="rect">
              <a:avLst/>
            </a:prstGeom>
            <a:noFill/>
          </p:spPr>
          <p:txBody>
            <a:bodyPr wrap="none" rtlCol="0">
              <a:spAutoFit/>
            </a:bodyPr>
            <a:lstStyle/>
            <a:p>
              <a:pPr algn="ctr">
                <a:buClr>
                  <a:schemeClr val="tx2"/>
                </a:buClr>
              </a:pPr>
              <a:r>
                <a:rPr lang="en-US" dirty="0">
                  <a:solidFill>
                    <a:schemeClr val="bg1"/>
                  </a:solidFill>
                </a:rPr>
                <a:t>Project</a:t>
              </a:r>
            </a:p>
            <a:p>
              <a:pPr algn="ctr">
                <a:buClr>
                  <a:schemeClr val="tx2"/>
                </a:buClr>
              </a:pPr>
              <a:r>
                <a:rPr lang="en-US" dirty="0">
                  <a:solidFill>
                    <a:schemeClr val="bg1"/>
                  </a:solidFill>
                </a:rPr>
                <a:t>Launch</a:t>
              </a:r>
            </a:p>
          </p:txBody>
        </p:sp>
      </p:grpSp>
    </p:spTree>
    <p:extLst>
      <p:ext uri="{BB962C8B-B14F-4D97-AF65-F5344CB8AC3E}">
        <p14:creationId xmlns:p14="http://schemas.microsoft.com/office/powerpoint/2010/main" val="1725894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FE9E7-88C9-F8D3-2CAB-0AC5507BC35E}"/>
              </a:ext>
            </a:extLst>
          </p:cNvPr>
          <p:cNvSpPr txBox="1"/>
          <p:nvPr/>
        </p:nvSpPr>
        <p:spPr>
          <a:xfrm>
            <a:off x="771848" y="1600005"/>
            <a:ext cx="3914452" cy="1587695"/>
          </a:xfrm>
          <a:custGeom>
            <a:avLst/>
            <a:gdLst>
              <a:gd name="connsiteX0" fmla="*/ 0 w 3914452"/>
              <a:gd name="connsiteY0" fmla="*/ 0 h 1587695"/>
              <a:gd name="connsiteX1" fmla="*/ 574120 w 3914452"/>
              <a:gd name="connsiteY1" fmla="*/ 0 h 1587695"/>
              <a:gd name="connsiteX2" fmla="*/ 1265673 w 3914452"/>
              <a:gd name="connsiteY2" fmla="*/ 0 h 1587695"/>
              <a:gd name="connsiteX3" fmla="*/ 1878937 w 3914452"/>
              <a:gd name="connsiteY3" fmla="*/ 0 h 1587695"/>
              <a:gd name="connsiteX4" fmla="*/ 2453057 w 3914452"/>
              <a:gd name="connsiteY4" fmla="*/ 0 h 1587695"/>
              <a:gd name="connsiteX5" fmla="*/ 3144610 w 3914452"/>
              <a:gd name="connsiteY5" fmla="*/ 0 h 1587695"/>
              <a:gd name="connsiteX6" fmla="*/ 3914452 w 3914452"/>
              <a:gd name="connsiteY6" fmla="*/ 0 h 1587695"/>
              <a:gd name="connsiteX7" fmla="*/ 3914452 w 3914452"/>
              <a:gd name="connsiteY7" fmla="*/ 529232 h 1587695"/>
              <a:gd name="connsiteX8" fmla="*/ 3914452 w 3914452"/>
              <a:gd name="connsiteY8" fmla="*/ 1026709 h 1587695"/>
              <a:gd name="connsiteX9" fmla="*/ 3914452 w 3914452"/>
              <a:gd name="connsiteY9" fmla="*/ 1587695 h 1587695"/>
              <a:gd name="connsiteX10" fmla="*/ 3340332 w 3914452"/>
              <a:gd name="connsiteY10" fmla="*/ 1587695 h 1587695"/>
              <a:gd name="connsiteX11" fmla="*/ 2805357 w 3914452"/>
              <a:gd name="connsiteY11" fmla="*/ 1587695 h 1587695"/>
              <a:gd name="connsiteX12" fmla="*/ 2113804 w 3914452"/>
              <a:gd name="connsiteY12" fmla="*/ 1587695 h 1587695"/>
              <a:gd name="connsiteX13" fmla="*/ 1539684 w 3914452"/>
              <a:gd name="connsiteY13" fmla="*/ 1587695 h 1587695"/>
              <a:gd name="connsiteX14" fmla="*/ 848131 w 3914452"/>
              <a:gd name="connsiteY14" fmla="*/ 1587695 h 1587695"/>
              <a:gd name="connsiteX15" fmla="*/ 0 w 3914452"/>
              <a:gd name="connsiteY15" fmla="*/ 1587695 h 1587695"/>
              <a:gd name="connsiteX16" fmla="*/ 0 w 3914452"/>
              <a:gd name="connsiteY16" fmla="*/ 1074340 h 1587695"/>
              <a:gd name="connsiteX17" fmla="*/ 0 w 3914452"/>
              <a:gd name="connsiteY17" fmla="*/ 529232 h 1587695"/>
              <a:gd name="connsiteX18" fmla="*/ 0 w 3914452"/>
              <a:gd name="connsiteY18" fmla="*/ 0 h 1587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4452" h="1587695" fill="none" extrusionOk="0">
                <a:moveTo>
                  <a:pt x="0" y="0"/>
                </a:moveTo>
                <a:cubicBezTo>
                  <a:pt x="286922" y="28135"/>
                  <a:pt x="322614" y="-27349"/>
                  <a:pt x="574120" y="0"/>
                </a:cubicBezTo>
                <a:cubicBezTo>
                  <a:pt x="825626" y="27349"/>
                  <a:pt x="1126495" y="1314"/>
                  <a:pt x="1265673" y="0"/>
                </a:cubicBezTo>
                <a:cubicBezTo>
                  <a:pt x="1404851" y="-1314"/>
                  <a:pt x="1643181" y="-3234"/>
                  <a:pt x="1878937" y="0"/>
                </a:cubicBezTo>
                <a:cubicBezTo>
                  <a:pt x="2114693" y="3234"/>
                  <a:pt x="2187991" y="-16249"/>
                  <a:pt x="2453057" y="0"/>
                </a:cubicBezTo>
                <a:cubicBezTo>
                  <a:pt x="2718123" y="16249"/>
                  <a:pt x="2993415" y="23505"/>
                  <a:pt x="3144610" y="0"/>
                </a:cubicBezTo>
                <a:cubicBezTo>
                  <a:pt x="3295805" y="-23505"/>
                  <a:pt x="3642899" y="-30448"/>
                  <a:pt x="3914452" y="0"/>
                </a:cubicBezTo>
                <a:cubicBezTo>
                  <a:pt x="3928476" y="149630"/>
                  <a:pt x="3900080" y="364002"/>
                  <a:pt x="3914452" y="529232"/>
                </a:cubicBezTo>
                <a:cubicBezTo>
                  <a:pt x="3928824" y="694462"/>
                  <a:pt x="3931881" y="896837"/>
                  <a:pt x="3914452" y="1026709"/>
                </a:cubicBezTo>
                <a:cubicBezTo>
                  <a:pt x="3897023" y="1156581"/>
                  <a:pt x="3939408" y="1308249"/>
                  <a:pt x="3914452" y="1587695"/>
                </a:cubicBezTo>
                <a:cubicBezTo>
                  <a:pt x="3696140" y="1607157"/>
                  <a:pt x="3593662" y="1596198"/>
                  <a:pt x="3340332" y="1587695"/>
                </a:cubicBezTo>
                <a:cubicBezTo>
                  <a:pt x="3087002" y="1579192"/>
                  <a:pt x="2926460" y="1588893"/>
                  <a:pt x="2805357" y="1587695"/>
                </a:cubicBezTo>
                <a:cubicBezTo>
                  <a:pt x="2684255" y="1586497"/>
                  <a:pt x="2338508" y="1589333"/>
                  <a:pt x="2113804" y="1587695"/>
                </a:cubicBezTo>
                <a:cubicBezTo>
                  <a:pt x="1889100" y="1586057"/>
                  <a:pt x="1662305" y="1613357"/>
                  <a:pt x="1539684" y="1587695"/>
                </a:cubicBezTo>
                <a:cubicBezTo>
                  <a:pt x="1417063" y="1562033"/>
                  <a:pt x="1069436" y="1570728"/>
                  <a:pt x="848131" y="1587695"/>
                </a:cubicBezTo>
                <a:cubicBezTo>
                  <a:pt x="626826" y="1604662"/>
                  <a:pt x="305392" y="1578583"/>
                  <a:pt x="0" y="1587695"/>
                </a:cubicBezTo>
                <a:cubicBezTo>
                  <a:pt x="-1357" y="1359922"/>
                  <a:pt x="16063" y="1258549"/>
                  <a:pt x="0" y="1074340"/>
                </a:cubicBezTo>
                <a:cubicBezTo>
                  <a:pt x="-16063" y="890131"/>
                  <a:pt x="-20221" y="794954"/>
                  <a:pt x="0" y="529232"/>
                </a:cubicBezTo>
                <a:cubicBezTo>
                  <a:pt x="20221" y="263510"/>
                  <a:pt x="23703" y="254123"/>
                  <a:pt x="0" y="0"/>
                </a:cubicBezTo>
                <a:close/>
              </a:path>
              <a:path w="3914452" h="1587695" stroke="0" extrusionOk="0">
                <a:moveTo>
                  <a:pt x="0" y="0"/>
                </a:moveTo>
                <a:cubicBezTo>
                  <a:pt x="301562" y="13714"/>
                  <a:pt x="362805" y="3013"/>
                  <a:pt x="613264" y="0"/>
                </a:cubicBezTo>
                <a:cubicBezTo>
                  <a:pt x="863723" y="-3013"/>
                  <a:pt x="1022424" y="603"/>
                  <a:pt x="1148239" y="0"/>
                </a:cubicBezTo>
                <a:cubicBezTo>
                  <a:pt x="1274054" y="-603"/>
                  <a:pt x="1701975" y="27908"/>
                  <a:pt x="1878937" y="0"/>
                </a:cubicBezTo>
                <a:cubicBezTo>
                  <a:pt x="2055899" y="-27908"/>
                  <a:pt x="2271069" y="-11644"/>
                  <a:pt x="2492201" y="0"/>
                </a:cubicBezTo>
                <a:cubicBezTo>
                  <a:pt x="2713333" y="11644"/>
                  <a:pt x="2902263" y="27280"/>
                  <a:pt x="3105465" y="0"/>
                </a:cubicBezTo>
                <a:cubicBezTo>
                  <a:pt x="3308667" y="-27280"/>
                  <a:pt x="3718905" y="33485"/>
                  <a:pt x="3914452" y="0"/>
                </a:cubicBezTo>
                <a:cubicBezTo>
                  <a:pt x="3936145" y="187485"/>
                  <a:pt x="3894914" y="375498"/>
                  <a:pt x="3914452" y="497478"/>
                </a:cubicBezTo>
                <a:cubicBezTo>
                  <a:pt x="3933990" y="619458"/>
                  <a:pt x="3904865" y="826778"/>
                  <a:pt x="3914452" y="1026709"/>
                </a:cubicBezTo>
                <a:cubicBezTo>
                  <a:pt x="3924039" y="1226640"/>
                  <a:pt x="3927945" y="1385440"/>
                  <a:pt x="3914452" y="1587695"/>
                </a:cubicBezTo>
                <a:cubicBezTo>
                  <a:pt x="3784821" y="1574418"/>
                  <a:pt x="3545810" y="1570455"/>
                  <a:pt x="3340332" y="1587695"/>
                </a:cubicBezTo>
                <a:cubicBezTo>
                  <a:pt x="3134854" y="1604935"/>
                  <a:pt x="2820843" y="1570595"/>
                  <a:pt x="2687924" y="1587695"/>
                </a:cubicBezTo>
                <a:cubicBezTo>
                  <a:pt x="2555005" y="1604795"/>
                  <a:pt x="2334990" y="1574348"/>
                  <a:pt x="2074660" y="1587695"/>
                </a:cubicBezTo>
                <a:cubicBezTo>
                  <a:pt x="1814330" y="1601042"/>
                  <a:pt x="1570394" y="1615381"/>
                  <a:pt x="1343962" y="1587695"/>
                </a:cubicBezTo>
                <a:cubicBezTo>
                  <a:pt x="1117530" y="1560009"/>
                  <a:pt x="943650" y="1575902"/>
                  <a:pt x="613264" y="1587695"/>
                </a:cubicBezTo>
                <a:cubicBezTo>
                  <a:pt x="282878" y="1599488"/>
                  <a:pt x="123777" y="1581589"/>
                  <a:pt x="0" y="1587695"/>
                </a:cubicBezTo>
                <a:cubicBezTo>
                  <a:pt x="-13332" y="1393640"/>
                  <a:pt x="-12374" y="1214403"/>
                  <a:pt x="0" y="1058463"/>
                </a:cubicBezTo>
                <a:cubicBezTo>
                  <a:pt x="12374" y="902523"/>
                  <a:pt x="21917" y="729509"/>
                  <a:pt x="0" y="545109"/>
                </a:cubicBezTo>
                <a:cubicBezTo>
                  <a:pt x="-21917" y="360709"/>
                  <a:pt x="17360" y="139189"/>
                  <a:pt x="0" y="0"/>
                </a:cubicBezTo>
                <a:close/>
              </a:path>
            </a:pathLst>
          </a:custGeom>
          <a:solidFill>
            <a:srgbClr val="8AAA79"/>
          </a:solidFill>
          <a:ln w="57150">
            <a:solidFill>
              <a:srgbClr val="004B6A"/>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nchor="ctr" anchorCtr="0">
            <a:noAutofit/>
          </a:bodyPr>
          <a:lstStyle/>
          <a:p>
            <a:pPr algn="ctr">
              <a:buClr>
                <a:schemeClr val="tx2"/>
              </a:buClr>
            </a:pPr>
            <a:r>
              <a:rPr lang="en-US" sz="1600" dirty="0">
                <a:solidFill>
                  <a:srgbClr val="004B6A"/>
                </a:solidFill>
                <a:latin typeface="+mj-lt"/>
              </a:rPr>
              <a:t>It’s faster. </a:t>
            </a:r>
          </a:p>
          <a:p>
            <a:pPr algn="ctr">
              <a:buClr>
                <a:schemeClr val="tx2"/>
              </a:buClr>
            </a:pPr>
            <a:r>
              <a:rPr lang="en-US" sz="1600" dirty="0">
                <a:solidFill>
                  <a:srgbClr val="004B6A"/>
                </a:solidFill>
                <a:latin typeface="+mj-lt"/>
              </a:rPr>
              <a:t>It drives alignment. </a:t>
            </a:r>
          </a:p>
          <a:p>
            <a:pPr algn="ctr">
              <a:buClr>
                <a:schemeClr val="tx2"/>
              </a:buClr>
            </a:pPr>
            <a:r>
              <a:rPr lang="en-US" sz="1600" dirty="0">
                <a:solidFill>
                  <a:srgbClr val="004B6A"/>
                </a:solidFill>
                <a:latin typeface="+mj-lt"/>
              </a:rPr>
              <a:t>It produces better products.</a:t>
            </a:r>
          </a:p>
          <a:p>
            <a:pPr algn="ctr">
              <a:buClr>
                <a:schemeClr val="tx2"/>
              </a:buClr>
            </a:pPr>
            <a:r>
              <a:rPr lang="en-US" sz="1050" i="1" dirty="0">
                <a:solidFill>
                  <a:srgbClr val="004B6A"/>
                </a:solidFill>
                <a:latin typeface="+mj-lt"/>
              </a:rPr>
              <a:t>- Creg Schumann</a:t>
            </a:r>
          </a:p>
        </p:txBody>
      </p:sp>
      <p:sp>
        <p:nvSpPr>
          <p:cNvPr id="3" name="TextBox 2">
            <a:extLst>
              <a:ext uri="{FF2B5EF4-FFF2-40B4-BE49-F238E27FC236}">
                <a16:creationId xmlns:a16="http://schemas.microsoft.com/office/drawing/2014/main" id="{59BC51D7-1F19-623C-F889-1F20143CFDE4}"/>
              </a:ext>
            </a:extLst>
          </p:cNvPr>
          <p:cNvSpPr txBox="1"/>
          <p:nvPr/>
        </p:nvSpPr>
        <p:spPr>
          <a:xfrm>
            <a:off x="5788178" y="2445434"/>
            <a:ext cx="5133822" cy="1820278"/>
          </a:xfrm>
          <a:custGeom>
            <a:avLst/>
            <a:gdLst>
              <a:gd name="connsiteX0" fmla="*/ 0 w 5133822"/>
              <a:gd name="connsiteY0" fmla="*/ 0 h 1820278"/>
              <a:gd name="connsiteX1" fmla="*/ 641728 w 5133822"/>
              <a:gd name="connsiteY1" fmla="*/ 0 h 1820278"/>
              <a:gd name="connsiteX2" fmla="*/ 1334794 w 5133822"/>
              <a:gd name="connsiteY2" fmla="*/ 0 h 1820278"/>
              <a:gd name="connsiteX3" fmla="*/ 1925183 w 5133822"/>
              <a:gd name="connsiteY3" fmla="*/ 0 h 1820278"/>
              <a:gd name="connsiteX4" fmla="*/ 2618249 w 5133822"/>
              <a:gd name="connsiteY4" fmla="*/ 0 h 1820278"/>
              <a:gd name="connsiteX5" fmla="*/ 3311315 w 5133822"/>
              <a:gd name="connsiteY5" fmla="*/ 0 h 1820278"/>
              <a:gd name="connsiteX6" fmla="*/ 3953043 w 5133822"/>
              <a:gd name="connsiteY6" fmla="*/ 0 h 1820278"/>
              <a:gd name="connsiteX7" fmla="*/ 4492094 w 5133822"/>
              <a:gd name="connsiteY7" fmla="*/ 0 h 1820278"/>
              <a:gd name="connsiteX8" fmla="*/ 5133822 w 5133822"/>
              <a:gd name="connsiteY8" fmla="*/ 0 h 1820278"/>
              <a:gd name="connsiteX9" fmla="*/ 5133822 w 5133822"/>
              <a:gd name="connsiteY9" fmla="*/ 606759 h 1820278"/>
              <a:gd name="connsiteX10" fmla="*/ 5133822 w 5133822"/>
              <a:gd name="connsiteY10" fmla="*/ 1177113 h 1820278"/>
              <a:gd name="connsiteX11" fmla="*/ 5133822 w 5133822"/>
              <a:gd name="connsiteY11" fmla="*/ 1820278 h 1820278"/>
              <a:gd name="connsiteX12" fmla="*/ 4440756 w 5133822"/>
              <a:gd name="connsiteY12" fmla="*/ 1820278 h 1820278"/>
              <a:gd name="connsiteX13" fmla="*/ 3696352 w 5133822"/>
              <a:gd name="connsiteY13" fmla="*/ 1820278 h 1820278"/>
              <a:gd name="connsiteX14" fmla="*/ 3105962 w 5133822"/>
              <a:gd name="connsiteY14" fmla="*/ 1820278 h 1820278"/>
              <a:gd name="connsiteX15" fmla="*/ 2412896 w 5133822"/>
              <a:gd name="connsiteY15" fmla="*/ 1820278 h 1820278"/>
              <a:gd name="connsiteX16" fmla="*/ 1873845 w 5133822"/>
              <a:gd name="connsiteY16" fmla="*/ 1820278 h 1820278"/>
              <a:gd name="connsiteX17" fmla="*/ 1232117 w 5133822"/>
              <a:gd name="connsiteY17" fmla="*/ 1820278 h 1820278"/>
              <a:gd name="connsiteX18" fmla="*/ 744404 w 5133822"/>
              <a:gd name="connsiteY18" fmla="*/ 1820278 h 1820278"/>
              <a:gd name="connsiteX19" fmla="*/ 0 w 5133822"/>
              <a:gd name="connsiteY19" fmla="*/ 1820278 h 1820278"/>
              <a:gd name="connsiteX20" fmla="*/ 0 w 5133822"/>
              <a:gd name="connsiteY20" fmla="*/ 1249924 h 1820278"/>
              <a:gd name="connsiteX21" fmla="*/ 0 w 5133822"/>
              <a:gd name="connsiteY21" fmla="*/ 643165 h 1820278"/>
              <a:gd name="connsiteX22" fmla="*/ 0 w 5133822"/>
              <a:gd name="connsiteY22" fmla="*/ 0 h 18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33822" h="1820278" fill="none" extrusionOk="0">
                <a:moveTo>
                  <a:pt x="0" y="0"/>
                </a:moveTo>
                <a:cubicBezTo>
                  <a:pt x="268886" y="-11524"/>
                  <a:pt x="432776" y="-7153"/>
                  <a:pt x="641728" y="0"/>
                </a:cubicBezTo>
                <a:cubicBezTo>
                  <a:pt x="850680" y="7153"/>
                  <a:pt x="1094352" y="-1627"/>
                  <a:pt x="1334794" y="0"/>
                </a:cubicBezTo>
                <a:cubicBezTo>
                  <a:pt x="1575236" y="1627"/>
                  <a:pt x="1632504" y="-28995"/>
                  <a:pt x="1925183" y="0"/>
                </a:cubicBezTo>
                <a:cubicBezTo>
                  <a:pt x="2217862" y="28995"/>
                  <a:pt x="2336568" y="-33860"/>
                  <a:pt x="2618249" y="0"/>
                </a:cubicBezTo>
                <a:cubicBezTo>
                  <a:pt x="2899930" y="33860"/>
                  <a:pt x="3104664" y="-5291"/>
                  <a:pt x="3311315" y="0"/>
                </a:cubicBezTo>
                <a:cubicBezTo>
                  <a:pt x="3517966" y="5291"/>
                  <a:pt x="3733700" y="3504"/>
                  <a:pt x="3953043" y="0"/>
                </a:cubicBezTo>
                <a:cubicBezTo>
                  <a:pt x="4172386" y="-3504"/>
                  <a:pt x="4354572" y="5821"/>
                  <a:pt x="4492094" y="0"/>
                </a:cubicBezTo>
                <a:cubicBezTo>
                  <a:pt x="4629616" y="-5821"/>
                  <a:pt x="4999392" y="23052"/>
                  <a:pt x="5133822" y="0"/>
                </a:cubicBezTo>
                <a:cubicBezTo>
                  <a:pt x="5147314" y="187055"/>
                  <a:pt x="5123356" y="379221"/>
                  <a:pt x="5133822" y="606759"/>
                </a:cubicBezTo>
                <a:cubicBezTo>
                  <a:pt x="5144288" y="834297"/>
                  <a:pt x="5112727" y="1032488"/>
                  <a:pt x="5133822" y="1177113"/>
                </a:cubicBezTo>
                <a:cubicBezTo>
                  <a:pt x="5154917" y="1321738"/>
                  <a:pt x="5137363" y="1548053"/>
                  <a:pt x="5133822" y="1820278"/>
                </a:cubicBezTo>
                <a:cubicBezTo>
                  <a:pt x="4941026" y="1827691"/>
                  <a:pt x="4737782" y="1854724"/>
                  <a:pt x="4440756" y="1820278"/>
                </a:cubicBezTo>
                <a:cubicBezTo>
                  <a:pt x="4143730" y="1785832"/>
                  <a:pt x="3845632" y="1809018"/>
                  <a:pt x="3696352" y="1820278"/>
                </a:cubicBezTo>
                <a:cubicBezTo>
                  <a:pt x="3547072" y="1831538"/>
                  <a:pt x="3314408" y="1815311"/>
                  <a:pt x="3105962" y="1820278"/>
                </a:cubicBezTo>
                <a:cubicBezTo>
                  <a:pt x="2897516" y="1825246"/>
                  <a:pt x="2596273" y="1807473"/>
                  <a:pt x="2412896" y="1820278"/>
                </a:cubicBezTo>
                <a:cubicBezTo>
                  <a:pt x="2229519" y="1833083"/>
                  <a:pt x="2092317" y="1814795"/>
                  <a:pt x="1873845" y="1820278"/>
                </a:cubicBezTo>
                <a:cubicBezTo>
                  <a:pt x="1655373" y="1825761"/>
                  <a:pt x="1458435" y="1799966"/>
                  <a:pt x="1232117" y="1820278"/>
                </a:cubicBezTo>
                <a:cubicBezTo>
                  <a:pt x="1005799" y="1840590"/>
                  <a:pt x="908577" y="1838754"/>
                  <a:pt x="744404" y="1820278"/>
                </a:cubicBezTo>
                <a:cubicBezTo>
                  <a:pt x="580231" y="1801802"/>
                  <a:pt x="175789" y="1806070"/>
                  <a:pt x="0" y="1820278"/>
                </a:cubicBezTo>
                <a:cubicBezTo>
                  <a:pt x="21019" y="1674727"/>
                  <a:pt x="-16107" y="1404088"/>
                  <a:pt x="0" y="1249924"/>
                </a:cubicBezTo>
                <a:cubicBezTo>
                  <a:pt x="16107" y="1095760"/>
                  <a:pt x="-12414" y="794607"/>
                  <a:pt x="0" y="643165"/>
                </a:cubicBezTo>
                <a:cubicBezTo>
                  <a:pt x="12414" y="491723"/>
                  <a:pt x="-25253" y="197264"/>
                  <a:pt x="0" y="0"/>
                </a:cubicBezTo>
                <a:close/>
              </a:path>
              <a:path w="5133822" h="1820278" stroke="0" extrusionOk="0">
                <a:moveTo>
                  <a:pt x="0" y="0"/>
                </a:moveTo>
                <a:cubicBezTo>
                  <a:pt x="312503" y="-5457"/>
                  <a:pt x="526578" y="-33166"/>
                  <a:pt x="744404" y="0"/>
                </a:cubicBezTo>
                <a:cubicBezTo>
                  <a:pt x="962230" y="33166"/>
                  <a:pt x="1185951" y="-6005"/>
                  <a:pt x="1334794" y="0"/>
                </a:cubicBezTo>
                <a:cubicBezTo>
                  <a:pt x="1483637" y="6005"/>
                  <a:pt x="1688361" y="-4033"/>
                  <a:pt x="1822507" y="0"/>
                </a:cubicBezTo>
                <a:cubicBezTo>
                  <a:pt x="1956653" y="4033"/>
                  <a:pt x="2288301" y="-18897"/>
                  <a:pt x="2464235" y="0"/>
                </a:cubicBezTo>
                <a:cubicBezTo>
                  <a:pt x="2640169" y="18897"/>
                  <a:pt x="2864192" y="26697"/>
                  <a:pt x="3105962" y="0"/>
                </a:cubicBezTo>
                <a:cubicBezTo>
                  <a:pt x="3347732" y="-26697"/>
                  <a:pt x="3538045" y="-24150"/>
                  <a:pt x="3696352" y="0"/>
                </a:cubicBezTo>
                <a:cubicBezTo>
                  <a:pt x="3854659" y="24150"/>
                  <a:pt x="4189941" y="17937"/>
                  <a:pt x="4338080" y="0"/>
                </a:cubicBezTo>
                <a:cubicBezTo>
                  <a:pt x="4486219" y="-17937"/>
                  <a:pt x="4818908" y="24095"/>
                  <a:pt x="5133822" y="0"/>
                </a:cubicBezTo>
                <a:cubicBezTo>
                  <a:pt x="5140031" y="126597"/>
                  <a:pt x="5125637" y="305465"/>
                  <a:pt x="5133822" y="570354"/>
                </a:cubicBezTo>
                <a:cubicBezTo>
                  <a:pt x="5142007" y="835243"/>
                  <a:pt x="5163279" y="949125"/>
                  <a:pt x="5133822" y="1177113"/>
                </a:cubicBezTo>
                <a:cubicBezTo>
                  <a:pt x="5104365" y="1405101"/>
                  <a:pt x="5147392" y="1525122"/>
                  <a:pt x="5133822" y="1820278"/>
                </a:cubicBezTo>
                <a:cubicBezTo>
                  <a:pt x="5021148" y="1837829"/>
                  <a:pt x="4845734" y="1813210"/>
                  <a:pt x="4594771" y="1820278"/>
                </a:cubicBezTo>
                <a:cubicBezTo>
                  <a:pt x="4343808" y="1827346"/>
                  <a:pt x="4109818" y="1791583"/>
                  <a:pt x="3901705" y="1820278"/>
                </a:cubicBezTo>
                <a:cubicBezTo>
                  <a:pt x="3693592" y="1848973"/>
                  <a:pt x="3585558" y="1818067"/>
                  <a:pt x="3311315" y="1820278"/>
                </a:cubicBezTo>
                <a:cubicBezTo>
                  <a:pt x="3037072" y="1822490"/>
                  <a:pt x="2836269" y="1846825"/>
                  <a:pt x="2566911" y="1820278"/>
                </a:cubicBezTo>
                <a:cubicBezTo>
                  <a:pt x="2297553" y="1793731"/>
                  <a:pt x="2215988" y="1839678"/>
                  <a:pt x="2079198" y="1820278"/>
                </a:cubicBezTo>
                <a:cubicBezTo>
                  <a:pt x="1942408" y="1800878"/>
                  <a:pt x="1635967" y="1796496"/>
                  <a:pt x="1386132" y="1820278"/>
                </a:cubicBezTo>
                <a:cubicBezTo>
                  <a:pt x="1136297" y="1844060"/>
                  <a:pt x="1131640" y="1837677"/>
                  <a:pt x="898419" y="1820278"/>
                </a:cubicBezTo>
                <a:cubicBezTo>
                  <a:pt x="665198" y="1802879"/>
                  <a:pt x="237196" y="1839172"/>
                  <a:pt x="0" y="1820278"/>
                </a:cubicBezTo>
                <a:cubicBezTo>
                  <a:pt x="24785" y="1616149"/>
                  <a:pt x="7815" y="1450730"/>
                  <a:pt x="0" y="1231721"/>
                </a:cubicBezTo>
                <a:cubicBezTo>
                  <a:pt x="-7815" y="1012712"/>
                  <a:pt x="27285" y="775347"/>
                  <a:pt x="0" y="624962"/>
                </a:cubicBezTo>
                <a:cubicBezTo>
                  <a:pt x="-27285" y="474577"/>
                  <a:pt x="12873" y="253170"/>
                  <a:pt x="0" y="0"/>
                </a:cubicBezTo>
                <a:close/>
              </a:path>
            </a:pathLst>
          </a:custGeom>
          <a:solidFill>
            <a:srgbClr val="8AAA79"/>
          </a:solidFill>
          <a:ln w="76200">
            <a:solidFill>
              <a:srgbClr val="004B6A"/>
            </a:solidFill>
            <a:extLst>
              <a:ext uri="{C807C97D-BFC1-408E-A445-0C87EB9F89A2}">
                <ask:lineSketchStyleProps xmlns:ask="http://schemas.microsoft.com/office/drawing/2018/sketchyshapes" sd="3989574929">
                  <a:prstGeom prst="rect">
                    <a:avLst/>
                  </a:prstGeom>
                  <ask:type>
                    <ask:lineSketchFreehand/>
                  </ask:type>
                </ask:lineSketchStyleProps>
              </a:ext>
            </a:extLst>
          </a:ln>
        </p:spPr>
        <p:txBody>
          <a:bodyPr wrap="square" rtlCol="0" anchor="ctr" anchorCtr="0">
            <a:noAutofit/>
          </a:bodyPr>
          <a:lstStyle/>
          <a:p>
            <a:pPr algn="ctr">
              <a:buClr>
                <a:schemeClr val="tx2"/>
              </a:buClr>
            </a:pPr>
            <a:r>
              <a:rPr lang="en-US" sz="1600" dirty="0">
                <a:solidFill>
                  <a:srgbClr val="004B6A"/>
                </a:solidFill>
                <a:latin typeface="+mj-lt"/>
              </a:rPr>
              <a:t>Give a man a fish and you feed him for a day. </a:t>
            </a:r>
          </a:p>
          <a:p>
            <a:pPr algn="ctr">
              <a:buClr>
                <a:schemeClr val="tx2"/>
              </a:buClr>
            </a:pPr>
            <a:r>
              <a:rPr lang="en-US" sz="1600" dirty="0">
                <a:solidFill>
                  <a:srgbClr val="004B6A"/>
                </a:solidFill>
                <a:latin typeface="+mj-lt"/>
              </a:rPr>
              <a:t>Teach him how to fish and you feed him for a lifetime.</a:t>
            </a:r>
          </a:p>
          <a:p>
            <a:pPr algn="ctr">
              <a:buClr>
                <a:schemeClr val="tx2"/>
              </a:buClr>
            </a:pPr>
            <a:r>
              <a:rPr lang="en-US" sz="1100" i="1" dirty="0">
                <a:solidFill>
                  <a:srgbClr val="004B6A"/>
                </a:solidFill>
                <a:latin typeface="+mj-lt"/>
              </a:rPr>
              <a:t>- Chinese Philosopher Lao Tzu, founder of Taoism</a:t>
            </a:r>
          </a:p>
        </p:txBody>
      </p:sp>
      <p:sp>
        <p:nvSpPr>
          <p:cNvPr id="4" name="TextBox 3">
            <a:extLst>
              <a:ext uri="{FF2B5EF4-FFF2-40B4-BE49-F238E27FC236}">
                <a16:creationId xmlns:a16="http://schemas.microsoft.com/office/drawing/2014/main" id="{62992669-EEAB-7FFF-C1EC-896ABA0A4DDF}"/>
              </a:ext>
            </a:extLst>
          </p:cNvPr>
          <p:cNvSpPr txBox="1"/>
          <p:nvPr/>
        </p:nvSpPr>
        <p:spPr>
          <a:xfrm>
            <a:off x="1190948" y="4802866"/>
            <a:ext cx="5495602" cy="1356634"/>
          </a:xfrm>
          <a:custGeom>
            <a:avLst/>
            <a:gdLst>
              <a:gd name="connsiteX0" fmla="*/ 0 w 5495602"/>
              <a:gd name="connsiteY0" fmla="*/ 0 h 1356634"/>
              <a:gd name="connsiteX1" fmla="*/ 577038 w 5495602"/>
              <a:gd name="connsiteY1" fmla="*/ 0 h 1356634"/>
              <a:gd name="connsiteX2" fmla="*/ 1209032 w 5495602"/>
              <a:gd name="connsiteY2" fmla="*/ 0 h 1356634"/>
              <a:gd name="connsiteX3" fmla="*/ 1786071 w 5495602"/>
              <a:gd name="connsiteY3" fmla="*/ 0 h 1356634"/>
              <a:gd name="connsiteX4" fmla="*/ 2527977 w 5495602"/>
              <a:gd name="connsiteY4" fmla="*/ 0 h 1356634"/>
              <a:gd name="connsiteX5" fmla="*/ 3214927 w 5495602"/>
              <a:gd name="connsiteY5" fmla="*/ 0 h 1356634"/>
              <a:gd name="connsiteX6" fmla="*/ 3901877 w 5495602"/>
              <a:gd name="connsiteY6" fmla="*/ 0 h 1356634"/>
              <a:gd name="connsiteX7" fmla="*/ 4698740 w 5495602"/>
              <a:gd name="connsiteY7" fmla="*/ 0 h 1356634"/>
              <a:gd name="connsiteX8" fmla="*/ 5495602 w 5495602"/>
              <a:gd name="connsiteY8" fmla="*/ 0 h 1356634"/>
              <a:gd name="connsiteX9" fmla="*/ 5495602 w 5495602"/>
              <a:gd name="connsiteY9" fmla="*/ 637618 h 1356634"/>
              <a:gd name="connsiteX10" fmla="*/ 5495602 w 5495602"/>
              <a:gd name="connsiteY10" fmla="*/ 1356634 h 1356634"/>
              <a:gd name="connsiteX11" fmla="*/ 4973520 w 5495602"/>
              <a:gd name="connsiteY11" fmla="*/ 1356634 h 1356634"/>
              <a:gd name="connsiteX12" fmla="*/ 4396482 w 5495602"/>
              <a:gd name="connsiteY12" fmla="*/ 1356634 h 1356634"/>
              <a:gd name="connsiteX13" fmla="*/ 3654575 w 5495602"/>
              <a:gd name="connsiteY13" fmla="*/ 1356634 h 1356634"/>
              <a:gd name="connsiteX14" fmla="*/ 2857713 w 5495602"/>
              <a:gd name="connsiteY14" fmla="*/ 1356634 h 1356634"/>
              <a:gd name="connsiteX15" fmla="*/ 2225719 w 5495602"/>
              <a:gd name="connsiteY15" fmla="*/ 1356634 h 1356634"/>
              <a:gd name="connsiteX16" fmla="*/ 1428857 w 5495602"/>
              <a:gd name="connsiteY16" fmla="*/ 1356634 h 1356634"/>
              <a:gd name="connsiteX17" fmla="*/ 851818 w 5495602"/>
              <a:gd name="connsiteY17" fmla="*/ 1356634 h 1356634"/>
              <a:gd name="connsiteX18" fmla="*/ 0 w 5495602"/>
              <a:gd name="connsiteY18" fmla="*/ 1356634 h 1356634"/>
              <a:gd name="connsiteX19" fmla="*/ 0 w 5495602"/>
              <a:gd name="connsiteY19" fmla="*/ 719016 h 1356634"/>
              <a:gd name="connsiteX20" fmla="*/ 0 w 5495602"/>
              <a:gd name="connsiteY20" fmla="*/ 0 h 135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95602" h="1356634" fill="none" extrusionOk="0">
                <a:moveTo>
                  <a:pt x="0" y="0"/>
                </a:moveTo>
                <a:cubicBezTo>
                  <a:pt x="144613" y="-182"/>
                  <a:pt x="361127" y="23454"/>
                  <a:pt x="577038" y="0"/>
                </a:cubicBezTo>
                <a:cubicBezTo>
                  <a:pt x="792949" y="-23454"/>
                  <a:pt x="1007451" y="-10604"/>
                  <a:pt x="1209032" y="0"/>
                </a:cubicBezTo>
                <a:cubicBezTo>
                  <a:pt x="1410613" y="10604"/>
                  <a:pt x="1615069" y="-10995"/>
                  <a:pt x="1786071" y="0"/>
                </a:cubicBezTo>
                <a:cubicBezTo>
                  <a:pt x="1957073" y="10995"/>
                  <a:pt x="2192826" y="25204"/>
                  <a:pt x="2527977" y="0"/>
                </a:cubicBezTo>
                <a:cubicBezTo>
                  <a:pt x="2863128" y="-25204"/>
                  <a:pt x="3049774" y="6857"/>
                  <a:pt x="3214927" y="0"/>
                </a:cubicBezTo>
                <a:cubicBezTo>
                  <a:pt x="3380080" y="-6857"/>
                  <a:pt x="3572204" y="-10299"/>
                  <a:pt x="3901877" y="0"/>
                </a:cubicBezTo>
                <a:cubicBezTo>
                  <a:pt x="4231550" y="10299"/>
                  <a:pt x="4351211" y="31875"/>
                  <a:pt x="4698740" y="0"/>
                </a:cubicBezTo>
                <a:cubicBezTo>
                  <a:pt x="5046269" y="-31875"/>
                  <a:pt x="5207670" y="-27393"/>
                  <a:pt x="5495602" y="0"/>
                </a:cubicBezTo>
                <a:cubicBezTo>
                  <a:pt x="5508873" y="134376"/>
                  <a:pt x="5476158" y="388884"/>
                  <a:pt x="5495602" y="637618"/>
                </a:cubicBezTo>
                <a:cubicBezTo>
                  <a:pt x="5515046" y="886352"/>
                  <a:pt x="5460879" y="1171236"/>
                  <a:pt x="5495602" y="1356634"/>
                </a:cubicBezTo>
                <a:cubicBezTo>
                  <a:pt x="5386725" y="1378857"/>
                  <a:pt x="5181261" y="1355398"/>
                  <a:pt x="4973520" y="1356634"/>
                </a:cubicBezTo>
                <a:cubicBezTo>
                  <a:pt x="4765779" y="1357870"/>
                  <a:pt x="4603471" y="1331782"/>
                  <a:pt x="4396482" y="1356634"/>
                </a:cubicBezTo>
                <a:cubicBezTo>
                  <a:pt x="4189493" y="1381486"/>
                  <a:pt x="3893999" y="1383828"/>
                  <a:pt x="3654575" y="1356634"/>
                </a:cubicBezTo>
                <a:cubicBezTo>
                  <a:pt x="3415151" y="1329440"/>
                  <a:pt x="3248421" y="1390837"/>
                  <a:pt x="2857713" y="1356634"/>
                </a:cubicBezTo>
                <a:cubicBezTo>
                  <a:pt x="2467005" y="1322431"/>
                  <a:pt x="2425528" y="1369104"/>
                  <a:pt x="2225719" y="1356634"/>
                </a:cubicBezTo>
                <a:cubicBezTo>
                  <a:pt x="2025910" y="1344164"/>
                  <a:pt x="1809338" y="1366452"/>
                  <a:pt x="1428857" y="1356634"/>
                </a:cubicBezTo>
                <a:cubicBezTo>
                  <a:pt x="1048376" y="1346816"/>
                  <a:pt x="1059569" y="1364112"/>
                  <a:pt x="851818" y="1356634"/>
                </a:cubicBezTo>
                <a:cubicBezTo>
                  <a:pt x="644067" y="1349156"/>
                  <a:pt x="327977" y="1341674"/>
                  <a:pt x="0" y="1356634"/>
                </a:cubicBezTo>
                <a:cubicBezTo>
                  <a:pt x="-24364" y="1168400"/>
                  <a:pt x="1194" y="975626"/>
                  <a:pt x="0" y="719016"/>
                </a:cubicBezTo>
                <a:cubicBezTo>
                  <a:pt x="-1194" y="462406"/>
                  <a:pt x="30912" y="289186"/>
                  <a:pt x="0" y="0"/>
                </a:cubicBezTo>
                <a:close/>
              </a:path>
              <a:path w="5495602" h="1356634" stroke="0" extrusionOk="0">
                <a:moveTo>
                  <a:pt x="0" y="0"/>
                </a:moveTo>
                <a:cubicBezTo>
                  <a:pt x="312308" y="-28373"/>
                  <a:pt x="432837" y="16825"/>
                  <a:pt x="631994" y="0"/>
                </a:cubicBezTo>
                <a:cubicBezTo>
                  <a:pt x="831151" y="-16825"/>
                  <a:pt x="955816" y="-26092"/>
                  <a:pt x="1154076" y="0"/>
                </a:cubicBezTo>
                <a:cubicBezTo>
                  <a:pt x="1352336" y="26092"/>
                  <a:pt x="1567368" y="-34547"/>
                  <a:pt x="1950939" y="0"/>
                </a:cubicBezTo>
                <a:cubicBezTo>
                  <a:pt x="2334510" y="34547"/>
                  <a:pt x="2304795" y="-22485"/>
                  <a:pt x="2582933" y="0"/>
                </a:cubicBezTo>
                <a:cubicBezTo>
                  <a:pt x="2861071" y="22485"/>
                  <a:pt x="2905560" y="-18246"/>
                  <a:pt x="3214927" y="0"/>
                </a:cubicBezTo>
                <a:cubicBezTo>
                  <a:pt x="3524294" y="18246"/>
                  <a:pt x="3717046" y="3732"/>
                  <a:pt x="4011789" y="0"/>
                </a:cubicBezTo>
                <a:cubicBezTo>
                  <a:pt x="4306532" y="-3732"/>
                  <a:pt x="4368083" y="-14220"/>
                  <a:pt x="4588828" y="0"/>
                </a:cubicBezTo>
                <a:cubicBezTo>
                  <a:pt x="4809573" y="14220"/>
                  <a:pt x="5103873" y="-35519"/>
                  <a:pt x="5495602" y="0"/>
                </a:cubicBezTo>
                <a:cubicBezTo>
                  <a:pt x="5472812" y="157259"/>
                  <a:pt x="5467515" y="535552"/>
                  <a:pt x="5495602" y="705450"/>
                </a:cubicBezTo>
                <a:cubicBezTo>
                  <a:pt x="5523690" y="875348"/>
                  <a:pt x="5495173" y="1131844"/>
                  <a:pt x="5495602" y="1356634"/>
                </a:cubicBezTo>
                <a:cubicBezTo>
                  <a:pt x="5223162" y="1371616"/>
                  <a:pt x="5116383" y="1383818"/>
                  <a:pt x="4808652" y="1356634"/>
                </a:cubicBezTo>
                <a:cubicBezTo>
                  <a:pt x="4500921" y="1329451"/>
                  <a:pt x="4459069" y="1339725"/>
                  <a:pt x="4176658" y="1356634"/>
                </a:cubicBezTo>
                <a:cubicBezTo>
                  <a:pt x="3894247" y="1373543"/>
                  <a:pt x="3737702" y="1352240"/>
                  <a:pt x="3379795" y="1356634"/>
                </a:cubicBezTo>
                <a:cubicBezTo>
                  <a:pt x="3021888" y="1361028"/>
                  <a:pt x="2835007" y="1329461"/>
                  <a:pt x="2582933" y="1356634"/>
                </a:cubicBezTo>
                <a:cubicBezTo>
                  <a:pt x="2330859" y="1383807"/>
                  <a:pt x="2134961" y="1333841"/>
                  <a:pt x="2005895" y="1356634"/>
                </a:cubicBezTo>
                <a:cubicBezTo>
                  <a:pt x="1876829" y="1379427"/>
                  <a:pt x="1475675" y="1348349"/>
                  <a:pt x="1318944" y="1356634"/>
                </a:cubicBezTo>
                <a:cubicBezTo>
                  <a:pt x="1162213" y="1364919"/>
                  <a:pt x="448671" y="1322757"/>
                  <a:pt x="0" y="1356634"/>
                </a:cubicBezTo>
                <a:cubicBezTo>
                  <a:pt x="-1726" y="1068288"/>
                  <a:pt x="-23405" y="953694"/>
                  <a:pt x="0" y="678317"/>
                </a:cubicBezTo>
                <a:cubicBezTo>
                  <a:pt x="23405" y="402940"/>
                  <a:pt x="-27191" y="254727"/>
                  <a:pt x="0" y="0"/>
                </a:cubicBezTo>
                <a:close/>
              </a:path>
            </a:pathLst>
          </a:custGeom>
          <a:solidFill>
            <a:srgbClr val="8AAA79"/>
          </a:solidFill>
          <a:ln w="57150">
            <a:solidFill>
              <a:srgbClr val="004B6A"/>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nchor="ctr" anchorCtr="0">
            <a:noAutofit/>
          </a:bodyPr>
          <a:lstStyle/>
          <a:p>
            <a:pPr algn="ctr">
              <a:buClr>
                <a:schemeClr val="tx2"/>
              </a:buClr>
            </a:pPr>
            <a:r>
              <a:rPr lang="en-US" sz="1600" dirty="0">
                <a:solidFill>
                  <a:srgbClr val="004B6A"/>
                </a:solidFill>
                <a:latin typeface="+mj-lt"/>
              </a:rPr>
              <a:t>Children are the Research and Development division of the human species.</a:t>
            </a:r>
          </a:p>
          <a:p>
            <a:pPr algn="ctr">
              <a:buClr>
                <a:schemeClr val="tx2"/>
              </a:buClr>
            </a:pPr>
            <a:r>
              <a:rPr lang="en-US" sz="1050" i="1" dirty="0">
                <a:solidFill>
                  <a:srgbClr val="004B6A"/>
                </a:solidFill>
                <a:latin typeface="+mj-lt"/>
              </a:rPr>
              <a:t>- Alison Gopnik</a:t>
            </a:r>
          </a:p>
        </p:txBody>
      </p:sp>
    </p:spTree>
    <p:extLst>
      <p:ext uri="{BB962C8B-B14F-4D97-AF65-F5344CB8AC3E}">
        <p14:creationId xmlns:p14="http://schemas.microsoft.com/office/powerpoint/2010/main" val="3055880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3DF64C-A651-2FAD-7F5E-BECD5B963949}"/>
              </a:ext>
            </a:extLst>
          </p:cNvPr>
          <p:cNvSpPr>
            <a:spLocks noGrp="1"/>
          </p:cNvSpPr>
          <p:nvPr>
            <p:ph type="body" sz="quarter" idx="13"/>
          </p:nvPr>
        </p:nvSpPr>
        <p:spPr/>
        <p:txBody>
          <a:bodyPr/>
          <a:lstStyle/>
          <a:p>
            <a:r>
              <a:rPr lang="en-US" dirty="0"/>
              <a:t>Why Use Models?</a:t>
            </a:r>
          </a:p>
        </p:txBody>
      </p:sp>
      <p:sp>
        <p:nvSpPr>
          <p:cNvPr id="3" name="Content Placeholder 2">
            <a:extLst>
              <a:ext uri="{FF2B5EF4-FFF2-40B4-BE49-F238E27FC236}">
                <a16:creationId xmlns:a16="http://schemas.microsoft.com/office/drawing/2014/main" id="{6C3B80FF-BCBF-5D03-1478-B9A486B784FF}"/>
              </a:ext>
            </a:extLst>
          </p:cNvPr>
          <p:cNvSpPr>
            <a:spLocks noGrp="1"/>
          </p:cNvSpPr>
          <p:nvPr>
            <p:ph sz="quarter" idx="17"/>
          </p:nvPr>
        </p:nvSpPr>
        <p:spPr/>
        <p:txBody>
          <a:bodyPr/>
          <a:lstStyle/>
          <a:p>
            <a:r>
              <a:rPr lang="en-US" dirty="0"/>
              <a:t>Throughout many fields of work, we find numerous examples of visual models</a:t>
            </a:r>
            <a:br>
              <a:rPr lang="en-US" dirty="0"/>
            </a:br>
            <a:r>
              <a:rPr lang="en-US" dirty="0"/>
              <a:t>and representations that facilitate early discovery of what will be built. </a:t>
            </a:r>
            <a:br>
              <a:rPr lang="en-US" dirty="0"/>
            </a:br>
            <a:r>
              <a:rPr lang="en-US" dirty="0"/>
              <a:t>These tools aid in understanding concepts and fostering alignment among </a:t>
            </a:r>
            <a:br>
              <a:rPr lang="en-US" dirty="0"/>
            </a:br>
            <a:r>
              <a:rPr lang="en-US" dirty="0"/>
              <a:t>stakeholders and team members.</a:t>
            </a:r>
          </a:p>
          <a:p>
            <a:r>
              <a:rPr lang="en-US" dirty="0"/>
              <a:t>However, within the digital product space, we often find ourselves relying heavily on documentation to outline requirements. This involves breaking down larger tasks into smaller ones to fit into a sprint, a process commonly known as refinement. But using a written approach for this essential discovery process can be extraordinarily expensive. It can also focus on breaking down known requirements and not used models to discover unknowns.</a:t>
            </a:r>
          </a:p>
          <a:p>
            <a:r>
              <a:rPr lang="en-US" dirty="0"/>
              <a:t>Moving to using models (drawing, diagrams, etc.) that discover new and break down existing ideas makes this process much faster. </a:t>
            </a:r>
          </a:p>
          <a:p>
            <a:endParaRPr lang="en-US" dirty="0"/>
          </a:p>
          <a:p>
            <a:endParaRPr lang="en-US" dirty="0"/>
          </a:p>
        </p:txBody>
      </p:sp>
      <p:sp>
        <p:nvSpPr>
          <p:cNvPr id="4" name="Text Placeholder 3">
            <a:extLst>
              <a:ext uri="{FF2B5EF4-FFF2-40B4-BE49-F238E27FC236}">
                <a16:creationId xmlns:a16="http://schemas.microsoft.com/office/drawing/2014/main" id="{F97CC4A1-CEA2-C593-682D-5CB858151F12}"/>
              </a:ext>
            </a:extLst>
          </p:cNvPr>
          <p:cNvSpPr>
            <a:spLocks noGrp="1"/>
          </p:cNvSpPr>
          <p:nvPr>
            <p:ph type="body" sz="quarter" idx="16"/>
          </p:nvPr>
        </p:nvSpPr>
        <p:spPr/>
        <p:txBody>
          <a:bodyPr/>
          <a:lstStyle/>
          <a:p>
            <a:r>
              <a:rPr lang="en-US" dirty="0"/>
              <a:t>It’s faster and creates shared understanding</a:t>
            </a:r>
          </a:p>
        </p:txBody>
      </p:sp>
      <p:grpSp>
        <p:nvGrpSpPr>
          <p:cNvPr id="12" name="Group 11">
            <a:extLst>
              <a:ext uri="{FF2B5EF4-FFF2-40B4-BE49-F238E27FC236}">
                <a16:creationId xmlns:a16="http://schemas.microsoft.com/office/drawing/2014/main" id="{E87FEB24-8251-B2F5-1B81-DF3FCE81089D}"/>
              </a:ext>
            </a:extLst>
          </p:cNvPr>
          <p:cNvGrpSpPr/>
          <p:nvPr/>
        </p:nvGrpSpPr>
        <p:grpSpPr>
          <a:xfrm>
            <a:off x="8587598" y="1116573"/>
            <a:ext cx="3604402" cy="1566206"/>
            <a:chOff x="6164884" y="4386226"/>
            <a:chExt cx="3604402" cy="1566206"/>
          </a:xfrm>
        </p:grpSpPr>
        <p:sp>
          <p:nvSpPr>
            <p:cNvPr id="7" name="TextBox 6">
              <a:extLst>
                <a:ext uri="{FF2B5EF4-FFF2-40B4-BE49-F238E27FC236}">
                  <a16:creationId xmlns:a16="http://schemas.microsoft.com/office/drawing/2014/main" id="{5292F50F-02A2-462D-C8C8-82084A4B7BE5}"/>
                </a:ext>
              </a:extLst>
            </p:cNvPr>
            <p:cNvSpPr txBox="1"/>
            <p:nvPr/>
          </p:nvSpPr>
          <p:spPr>
            <a:xfrm>
              <a:off x="6303815" y="4642446"/>
              <a:ext cx="3188699" cy="369332"/>
            </a:xfrm>
            <a:prstGeom prst="rect">
              <a:avLst/>
            </a:prstGeom>
            <a:noFill/>
          </p:spPr>
          <p:txBody>
            <a:bodyPr wrap="square" rtlCol="0">
              <a:spAutoFit/>
            </a:bodyPr>
            <a:lstStyle/>
            <a:p>
              <a:pPr algn="ctr" rtl="0" fontAlgn="base"/>
              <a:r>
                <a:rPr lang="en-US" sz="900" b="0" i="0" dirty="0">
                  <a:effectLst/>
                  <a:latin typeface="Montserrat" panose="00000500000000000000" pitchFamily="50" charset="0"/>
                </a:rPr>
                <a:t>Using model-based discovery </a:t>
              </a:r>
            </a:p>
            <a:p>
              <a:pPr algn="ctr" rtl="0" fontAlgn="base"/>
              <a:r>
                <a:rPr lang="en-US" sz="900" b="0" i="0" dirty="0">
                  <a:effectLst/>
                  <a:latin typeface="Montserrat" panose="00000500000000000000" pitchFamily="50" charset="0"/>
                </a:rPr>
                <a:t>moved 30 teams from:</a:t>
              </a:r>
            </a:p>
          </p:txBody>
        </p:sp>
        <p:sp>
          <p:nvSpPr>
            <p:cNvPr id="8" name="object 4">
              <a:extLst>
                <a:ext uri="{FF2B5EF4-FFF2-40B4-BE49-F238E27FC236}">
                  <a16:creationId xmlns:a16="http://schemas.microsoft.com/office/drawing/2014/main" id="{7CCD72DD-DDD2-DDC9-8986-E46E5684F8E6}"/>
                </a:ext>
              </a:extLst>
            </p:cNvPr>
            <p:cNvSpPr/>
            <p:nvPr/>
          </p:nvSpPr>
          <p:spPr>
            <a:xfrm>
              <a:off x="6703164" y="4386226"/>
              <a:ext cx="2490972" cy="1566206"/>
            </a:xfrm>
            <a:custGeom>
              <a:avLst/>
              <a:gdLst/>
              <a:ahLst/>
              <a:cxnLst/>
              <a:rect l="l" t="t" r="r" b="b"/>
              <a:pathLst>
                <a:path w="3587115" h="712470">
                  <a:moveTo>
                    <a:pt x="90589" y="0"/>
                  </a:moveTo>
                  <a:lnTo>
                    <a:pt x="38217" y="1415"/>
                  </a:lnTo>
                  <a:lnTo>
                    <a:pt x="11323" y="11322"/>
                  </a:lnTo>
                  <a:lnTo>
                    <a:pt x="1415" y="38211"/>
                  </a:lnTo>
                  <a:lnTo>
                    <a:pt x="0" y="90576"/>
                  </a:lnTo>
                  <a:lnTo>
                    <a:pt x="0" y="621398"/>
                  </a:lnTo>
                  <a:lnTo>
                    <a:pt x="1415" y="673770"/>
                  </a:lnTo>
                  <a:lnTo>
                    <a:pt x="11323" y="700663"/>
                  </a:lnTo>
                  <a:lnTo>
                    <a:pt x="38217" y="710571"/>
                  </a:lnTo>
                  <a:lnTo>
                    <a:pt x="90589" y="711987"/>
                  </a:lnTo>
                  <a:lnTo>
                    <a:pt x="3496513" y="711987"/>
                  </a:lnTo>
                  <a:lnTo>
                    <a:pt x="3548885" y="710571"/>
                  </a:lnTo>
                  <a:lnTo>
                    <a:pt x="3575778" y="700663"/>
                  </a:lnTo>
                  <a:lnTo>
                    <a:pt x="3585686" y="673770"/>
                  </a:lnTo>
                  <a:lnTo>
                    <a:pt x="3587102" y="621398"/>
                  </a:lnTo>
                  <a:lnTo>
                    <a:pt x="3587102" y="90576"/>
                  </a:lnTo>
                  <a:lnTo>
                    <a:pt x="3585686" y="38211"/>
                  </a:lnTo>
                  <a:lnTo>
                    <a:pt x="3575778" y="11322"/>
                  </a:lnTo>
                  <a:lnTo>
                    <a:pt x="3548885" y="1415"/>
                  </a:lnTo>
                  <a:lnTo>
                    <a:pt x="3496513" y="0"/>
                  </a:lnTo>
                  <a:lnTo>
                    <a:pt x="90589" y="0"/>
                  </a:lnTo>
                  <a:close/>
                </a:path>
              </a:pathLst>
            </a:custGeom>
            <a:ln w="19050">
              <a:solidFill>
                <a:srgbClr val="349ED7"/>
              </a:solidFill>
            </a:ln>
          </p:spPr>
          <p:txBody>
            <a:bodyPr wrap="square" lIns="0" tIns="0" rIns="0" bIns="0" rtlCol="0"/>
            <a:lstStyle/>
            <a:p>
              <a:endParaRPr/>
            </a:p>
          </p:txBody>
        </p:sp>
        <p:sp>
          <p:nvSpPr>
            <p:cNvPr id="9" name="TextBox 8">
              <a:extLst>
                <a:ext uri="{FF2B5EF4-FFF2-40B4-BE49-F238E27FC236}">
                  <a16:creationId xmlns:a16="http://schemas.microsoft.com/office/drawing/2014/main" id="{9D46E9DB-9018-EB04-ADFE-70DC6C79A83F}"/>
                </a:ext>
              </a:extLst>
            </p:cNvPr>
            <p:cNvSpPr txBox="1"/>
            <p:nvPr/>
          </p:nvSpPr>
          <p:spPr>
            <a:xfrm>
              <a:off x="6164884" y="5003182"/>
              <a:ext cx="3604402" cy="253916"/>
            </a:xfrm>
            <a:prstGeom prst="rect">
              <a:avLst/>
            </a:prstGeom>
            <a:noFill/>
          </p:spPr>
          <p:txBody>
            <a:bodyPr wrap="square" rtlCol="0">
              <a:spAutoFit/>
            </a:bodyPr>
            <a:lstStyle/>
            <a:p>
              <a:pPr algn="ctr" rtl="0" fontAlgn="base"/>
              <a:r>
                <a:rPr lang="en-US" sz="900" b="0" i="0">
                  <a:solidFill>
                    <a:schemeClr val="tx2"/>
                  </a:solidFill>
                  <a:effectLst/>
                  <a:latin typeface="Montserrat" panose="00000500000000000000" pitchFamily="50" charset="0"/>
                </a:rPr>
                <a:t>64 weeks </a:t>
              </a:r>
              <a:r>
                <a:rPr lang="en-US" sz="1050" b="0" i="0">
                  <a:effectLst/>
                </a:rPr>
                <a:t>from</a:t>
              </a:r>
              <a:r>
                <a:rPr lang="en-US" sz="1050" b="0" i="0">
                  <a:solidFill>
                    <a:srgbClr val="000000"/>
                  </a:solidFill>
                  <a:effectLst/>
                </a:rPr>
                <a:t> </a:t>
              </a:r>
              <a:r>
                <a:rPr lang="en-US" sz="1050">
                  <a:solidFill>
                    <a:schemeClr val="tx2"/>
                  </a:solidFill>
                </a:rPr>
                <a:t>I</a:t>
              </a:r>
              <a:r>
                <a:rPr lang="en-US" sz="1050" b="0" i="0">
                  <a:solidFill>
                    <a:schemeClr val="tx2"/>
                  </a:solidFill>
                  <a:effectLst/>
                </a:rPr>
                <a:t>dea</a:t>
              </a:r>
              <a:r>
                <a:rPr lang="en-US" sz="1050" b="0" i="0">
                  <a:solidFill>
                    <a:srgbClr val="000000"/>
                  </a:solidFill>
                  <a:effectLst/>
                </a:rPr>
                <a:t> </a:t>
              </a:r>
              <a:r>
                <a:rPr lang="en-US" sz="1050" b="0" i="0">
                  <a:effectLst/>
                </a:rPr>
                <a:t>to</a:t>
              </a:r>
              <a:r>
                <a:rPr lang="en-US" sz="1050" b="0" i="0">
                  <a:solidFill>
                    <a:srgbClr val="000000"/>
                  </a:solidFill>
                  <a:effectLst/>
                </a:rPr>
                <a:t> </a:t>
              </a:r>
              <a:r>
                <a:rPr lang="en-US" sz="1050">
                  <a:solidFill>
                    <a:schemeClr val="tx2"/>
                  </a:solidFill>
                </a:rPr>
                <a:t>Delivery</a:t>
              </a:r>
              <a:endParaRPr lang="en-US" sz="1050" b="0" i="0">
                <a:solidFill>
                  <a:schemeClr val="tx2"/>
                </a:solidFill>
                <a:effectLst/>
              </a:endParaRPr>
            </a:p>
          </p:txBody>
        </p:sp>
        <p:sp>
          <p:nvSpPr>
            <p:cNvPr id="10" name="TextBox 9">
              <a:extLst>
                <a:ext uri="{FF2B5EF4-FFF2-40B4-BE49-F238E27FC236}">
                  <a16:creationId xmlns:a16="http://schemas.microsoft.com/office/drawing/2014/main" id="{44284BCD-3117-EC1B-1FBD-A041C906ED33}"/>
                </a:ext>
              </a:extLst>
            </p:cNvPr>
            <p:cNvSpPr txBox="1"/>
            <p:nvPr/>
          </p:nvSpPr>
          <p:spPr>
            <a:xfrm>
              <a:off x="6164884" y="5446511"/>
              <a:ext cx="3604402" cy="253916"/>
            </a:xfrm>
            <a:prstGeom prst="rect">
              <a:avLst/>
            </a:prstGeom>
            <a:noFill/>
          </p:spPr>
          <p:txBody>
            <a:bodyPr wrap="square" rtlCol="0">
              <a:spAutoFit/>
            </a:bodyPr>
            <a:lstStyle/>
            <a:p>
              <a:pPr algn="ctr" rtl="0" fontAlgn="base"/>
              <a:r>
                <a:rPr lang="en-US" sz="900">
                  <a:solidFill>
                    <a:schemeClr val="tx2"/>
                  </a:solidFill>
                  <a:latin typeface="Montserrat" panose="00000500000000000000" pitchFamily="50" charset="0"/>
                </a:rPr>
                <a:t>11</a:t>
              </a:r>
              <a:r>
                <a:rPr lang="en-US" sz="900" b="0" i="0">
                  <a:solidFill>
                    <a:schemeClr val="tx2"/>
                  </a:solidFill>
                  <a:effectLst/>
                  <a:latin typeface="Montserrat" panose="00000500000000000000" pitchFamily="50" charset="0"/>
                </a:rPr>
                <a:t> weeks </a:t>
              </a:r>
              <a:r>
                <a:rPr lang="en-US" sz="1050" b="0" i="0">
                  <a:effectLst/>
                </a:rPr>
                <a:t>from</a:t>
              </a:r>
              <a:r>
                <a:rPr lang="en-US" sz="1050" b="0" i="0">
                  <a:solidFill>
                    <a:srgbClr val="000000"/>
                  </a:solidFill>
                  <a:effectLst/>
                </a:rPr>
                <a:t> </a:t>
              </a:r>
              <a:r>
                <a:rPr lang="en-US" sz="1050">
                  <a:solidFill>
                    <a:schemeClr val="tx2"/>
                  </a:solidFill>
                </a:rPr>
                <a:t>I</a:t>
              </a:r>
              <a:r>
                <a:rPr lang="en-US" sz="1050" b="0" i="0">
                  <a:solidFill>
                    <a:schemeClr val="tx2"/>
                  </a:solidFill>
                  <a:effectLst/>
                </a:rPr>
                <a:t>dea</a:t>
              </a:r>
              <a:r>
                <a:rPr lang="en-US" sz="1050" b="0" i="0">
                  <a:solidFill>
                    <a:srgbClr val="000000"/>
                  </a:solidFill>
                  <a:effectLst/>
                </a:rPr>
                <a:t> </a:t>
              </a:r>
              <a:r>
                <a:rPr lang="en-US" sz="1050" b="0" i="0">
                  <a:effectLst/>
                </a:rPr>
                <a:t>to</a:t>
              </a:r>
              <a:r>
                <a:rPr lang="en-US" sz="1050" b="0" i="0">
                  <a:solidFill>
                    <a:srgbClr val="000000"/>
                  </a:solidFill>
                  <a:effectLst/>
                </a:rPr>
                <a:t> </a:t>
              </a:r>
              <a:r>
                <a:rPr lang="en-US" sz="1050">
                  <a:solidFill>
                    <a:schemeClr val="tx2"/>
                  </a:solidFill>
                </a:rPr>
                <a:t>Delivery</a:t>
              </a:r>
              <a:endParaRPr lang="en-US" sz="1050" b="0" i="0">
                <a:solidFill>
                  <a:schemeClr val="tx2"/>
                </a:solidFill>
                <a:effectLst/>
              </a:endParaRPr>
            </a:p>
          </p:txBody>
        </p:sp>
        <p:sp>
          <p:nvSpPr>
            <p:cNvPr id="11" name="object 19">
              <a:extLst>
                <a:ext uri="{FF2B5EF4-FFF2-40B4-BE49-F238E27FC236}">
                  <a16:creationId xmlns:a16="http://schemas.microsoft.com/office/drawing/2014/main" id="{E0A61EA5-DCF1-F4D3-E2E8-E61517799689}"/>
                </a:ext>
              </a:extLst>
            </p:cNvPr>
            <p:cNvSpPr/>
            <p:nvPr/>
          </p:nvSpPr>
          <p:spPr>
            <a:xfrm rot="5400000">
              <a:off x="7846366" y="5313371"/>
              <a:ext cx="241439" cy="146788"/>
            </a:xfrm>
            <a:custGeom>
              <a:avLst/>
              <a:gdLst/>
              <a:ahLst/>
              <a:cxnLst/>
              <a:rect l="l" t="t" r="r" b="b"/>
              <a:pathLst>
                <a:path w="763904" h="218439">
                  <a:moveTo>
                    <a:pt x="763333" y="109131"/>
                  </a:moveTo>
                  <a:lnTo>
                    <a:pt x="574344" y="0"/>
                  </a:lnTo>
                  <a:lnTo>
                    <a:pt x="574344" y="81762"/>
                  </a:lnTo>
                  <a:lnTo>
                    <a:pt x="0" y="81762"/>
                  </a:lnTo>
                  <a:lnTo>
                    <a:pt x="0" y="136474"/>
                  </a:lnTo>
                  <a:lnTo>
                    <a:pt x="574344" y="136474"/>
                  </a:lnTo>
                  <a:lnTo>
                    <a:pt x="574344" y="218249"/>
                  </a:lnTo>
                  <a:lnTo>
                    <a:pt x="763333" y="109131"/>
                  </a:lnTo>
                  <a:close/>
                </a:path>
              </a:pathLst>
            </a:custGeom>
            <a:solidFill>
              <a:srgbClr val="349ED7"/>
            </a:solidFill>
          </p:spPr>
          <p:txBody>
            <a:bodyPr wrap="square" lIns="0" tIns="0" rIns="0" bIns="0" rtlCol="0"/>
            <a:lstStyle/>
            <a:p>
              <a:endParaRPr/>
            </a:p>
          </p:txBody>
        </p:sp>
      </p:grpSp>
    </p:spTree>
    <p:extLst>
      <p:ext uri="{BB962C8B-B14F-4D97-AF65-F5344CB8AC3E}">
        <p14:creationId xmlns:p14="http://schemas.microsoft.com/office/powerpoint/2010/main" val="1774728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6031FA7-EFCB-3C8B-96DB-70CFE94B0C61}"/>
              </a:ext>
            </a:extLst>
          </p:cNvPr>
          <p:cNvSpPr/>
          <p:nvPr/>
        </p:nvSpPr>
        <p:spPr>
          <a:xfrm>
            <a:off x="626535" y="3780276"/>
            <a:ext cx="10850359" cy="568147"/>
          </a:xfrm>
          <a:prstGeom prst="roundRect">
            <a:avLst/>
          </a:prstGeom>
          <a:gradFill flip="none" rotWithShape="1">
            <a:gsLst>
              <a:gs pos="0">
                <a:srgbClr val="8AAA79">
                  <a:shade val="30000"/>
                  <a:satMod val="115000"/>
                </a:srgbClr>
              </a:gs>
              <a:gs pos="50000">
                <a:srgbClr val="8AAA79">
                  <a:shade val="67500"/>
                  <a:satMod val="115000"/>
                </a:srgbClr>
              </a:gs>
              <a:gs pos="100000">
                <a:srgbClr val="8AAA79">
                  <a:shade val="100000"/>
                  <a:satMod val="115000"/>
                </a:srgbClr>
              </a:gs>
            </a:gsLst>
            <a:lin ang="0" scaled="1"/>
            <a:tileRect/>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3" name="Slide Number Placeholder 2">
            <a:extLst>
              <a:ext uri="{FF2B5EF4-FFF2-40B4-BE49-F238E27FC236}">
                <a16:creationId xmlns:a16="http://schemas.microsoft.com/office/drawing/2014/main" id="{C2450B89-93E0-E9C4-D270-6CED754E116D}"/>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44BE3-8D6F-4BE8-9496-F3FB18393B3A}" type="slidenum">
              <a:rPr kumimoji="0" lang="en-US" sz="1100" b="0" i="0" u="none" strike="noStrike" kern="1200" cap="none" spc="0" normalizeH="0" baseline="0" noProof="0" smtClean="0">
                <a:ln>
                  <a:noFill/>
                </a:ln>
                <a:solidFill>
                  <a:srgbClr val="CDD5D8"/>
                </a:solidFill>
                <a:effectLst/>
                <a:uLnTx/>
                <a:uFillTx/>
                <a:latin typeface="Bebas Neue Regula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endParaRPr>
          </a:p>
        </p:txBody>
      </p:sp>
      <p:sp>
        <p:nvSpPr>
          <p:cNvPr id="4" name="Donut 3">
            <a:extLst>
              <a:ext uri="{FF2B5EF4-FFF2-40B4-BE49-F238E27FC236}">
                <a16:creationId xmlns:a16="http://schemas.microsoft.com/office/drawing/2014/main" id="{97278417-C041-C173-BF3F-E6C949E6D952}"/>
              </a:ext>
            </a:extLst>
          </p:cNvPr>
          <p:cNvSpPr/>
          <p:nvPr/>
        </p:nvSpPr>
        <p:spPr>
          <a:xfrm>
            <a:off x="626535" y="520547"/>
            <a:ext cx="2930487" cy="2908453"/>
          </a:xfrm>
          <a:prstGeom prst="donut">
            <a:avLst>
              <a:gd name="adj" fmla="val 9470"/>
            </a:avLst>
          </a:prstGeom>
          <a:solidFill>
            <a:srgbClr val="005B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6" name="Donut 5">
            <a:extLst>
              <a:ext uri="{FF2B5EF4-FFF2-40B4-BE49-F238E27FC236}">
                <a16:creationId xmlns:a16="http://schemas.microsoft.com/office/drawing/2014/main" id="{A6D40422-0960-C2AF-105A-A78126408DAD}"/>
              </a:ext>
            </a:extLst>
          </p:cNvPr>
          <p:cNvSpPr/>
          <p:nvPr/>
        </p:nvSpPr>
        <p:spPr>
          <a:xfrm>
            <a:off x="4586471" y="520547"/>
            <a:ext cx="2930487" cy="2908453"/>
          </a:xfrm>
          <a:prstGeom prst="donut">
            <a:avLst>
              <a:gd name="adj" fmla="val 9470"/>
            </a:avLst>
          </a:prstGeom>
          <a:solidFill>
            <a:srgbClr val="005B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7" name="Donut 6">
            <a:extLst>
              <a:ext uri="{FF2B5EF4-FFF2-40B4-BE49-F238E27FC236}">
                <a16:creationId xmlns:a16="http://schemas.microsoft.com/office/drawing/2014/main" id="{09CDF4E6-3086-B645-AC82-A3B63AB35CC2}"/>
              </a:ext>
            </a:extLst>
          </p:cNvPr>
          <p:cNvSpPr/>
          <p:nvPr/>
        </p:nvSpPr>
        <p:spPr>
          <a:xfrm>
            <a:off x="8546407" y="520547"/>
            <a:ext cx="2930487" cy="2908453"/>
          </a:xfrm>
          <a:prstGeom prst="donut">
            <a:avLst>
              <a:gd name="adj" fmla="val 9470"/>
            </a:avLst>
          </a:prstGeom>
          <a:solidFill>
            <a:srgbClr val="005B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 name="TextBox 8">
            <a:extLst>
              <a:ext uri="{FF2B5EF4-FFF2-40B4-BE49-F238E27FC236}">
                <a16:creationId xmlns:a16="http://schemas.microsoft.com/office/drawing/2014/main" id="{14765451-24E7-3308-57C8-D877914F15B9}"/>
              </a:ext>
            </a:extLst>
          </p:cNvPr>
          <p:cNvSpPr txBox="1"/>
          <p:nvPr/>
        </p:nvSpPr>
        <p:spPr>
          <a:xfrm>
            <a:off x="1182714" y="1437745"/>
            <a:ext cx="1818126" cy="954107"/>
          </a:xfrm>
          <a:prstGeom prst="rect">
            <a:avLst/>
          </a:prstGeom>
          <a:noFill/>
        </p:spPr>
        <p:txBody>
          <a:bodyPr wrap="none" rtlCol="0">
            <a:spAutoFit/>
          </a:bodyPr>
          <a:lstStyle/>
          <a:p>
            <a:pPr algn="ctr">
              <a:buClr>
                <a:schemeClr val="tx2"/>
              </a:buClr>
            </a:pPr>
            <a:r>
              <a:rPr lang="en-US" sz="2800" dirty="0">
                <a:latin typeface="Coolvetica Rg" panose="020B0603030602020004" pitchFamily="34" charset="0"/>
              </a:rPr>
              <a:t>Idea </a:t>
            </a:r>
          </a:p>
          <a:p>
            <a:pPr algn="ctr">
              <a:buClr>
                <a:schemeClr val="tx2"/>
              </a:buClr>
            </a:pPr>
            <a:r>
              <a:rPr lang="en-US" sz="2800" dirty="0">
                <a:latin typeface="Coolvetica Rg" panose="020B0603030602020004" pitchFamily="34" charset="0"/>
              </a:rPr>
              <a:t>Requested</a:t>
            </a:r>
          </a:p>
        </p:txBody>
      </p:sp>
      <p:sp>
        <p:nvSpPr>
          <p:cNvPr id="10" name="TextBox 9">
            <a:extLst>
              <a:ext uri="{FF2B5EF4-FFF2-40B4-BE49-F238E27FC236}">
                <a16:creationId xmlns:a16="http://schemas.microsoft.com/office/drawing/2014/main" id="{EA5AF188-94D9-BCD2-3F26-3BC3F1E8AA26}"/>
              </a:ext>
            </a:extLst>
          </p:cNvPr>
          <p:cNvSpPr txBox="1"/>
          <p:nvPr/>
        </p:nvSpPr>
        <p:spPr>
          <a:xfrm>
            <a:off x="5551416" y="1497719"/>
            <a:ext cx="1000594" cy="954107"/>
          </a:xfrm>
          <a:prstGeom prst="rect">
            <a:avLst/>
          </a:prstGeom>
          <a:noFill/>
        </p:spPr>
        <p:txBody>
          <a:bodyPr wrap="none" rtlCol="0">
            <a:spAutoFit/>
          </a:bodyPr>
          <a:lstStyle/>
          <a:p>
            <a:pPr algn="ctr">
              <a:buClr>
                <a:schemeClr val="tx2"/>
              </a:buClr>
            </a:pPr>
            <a:r>
              <a:rPr lang="en-US" sz="2800" dirty="0">
                <a:latin typeface="Coolvetica Rg" panose="020B0603030602020004" pitchFamily="34" charset="0"/>
              </a:rPr>
              <a:t>Build </a:t>
            </a:r>
          </a:p>
          <a:p>
            <a:pPr algn="ctr">
              <a:buClr>
                <a:schemeClr val="tx2"/>
              </a:buClr>
            </a:pPr>
            <a:r>
              <a:rPr lang="en-US" sz="2800" dirty="0">
                <a:latin typeface="Coolvetica Rg" panose="020B0603030602020004" pitchFamily="34" charset="0"/>
              </a:rPr>
              <a:t>Start</a:t>
            </a:r>
          </a:p>
        </p:txBody>
      </p:sp>
      <p:sp>
        <p:nvSpPr>
          <p:cNvPr id="11" name="TextBox 10">
            <a:extLst>
              <a:ext uri="{FF2B5EF4-FFF2-40B4-BE49-F238E27FC236}">
                <a16:creationId xmlns:a16="http://schemas.microsoft.com/office/drawing/2014/main" id="{0DB329C4-F746-FA48-3F84-334C11C893C7}"/>
              </a:ext>
            </a:extLst>
          </p:cNvPr>
          <p:cNvSpPr txBox="1"/>
          <p:nvPr/>
        </p:nvSpPr>
        <p:spPr>
          <a:xfrm>
            <a:off x="9324602" y="1653188"/>
            <a:ext cx="1374094" cy="523220"/>
          </a:xfrm>
          <a:prstGeom prst="rect">
            <a:avLst/>
          </a:prstGeom>
          <a:noFill/>
        </p:spPr>
        <p:txBody>
          <a:bodyPr wrap="none" rtlCol="0">
            <a:spAutoFit/>
          </a:bodyPr>
          <a:lstStyle/>
          <a:p>
            <a:pPr algn="ctr">
              <a:buClr>
                <a:schemeClr val="tx2"/>
              </a:buClr>
            </a:pPr>
            <a:r>
              <a:rPr lang="en-US" sz="2800" dirty="0">
                <a:latin typeface="Coolvetica Rg" panose="020B0603030602020004" pitchFamily="34" charset="0"/>
              </a:rPr>
              <a:t>Delivery</a:t>
            </a:r>
          </a:p>
        </p:txBody>
      </p:sp>
      <p:sp>
        <p:nvSpPr>
          <p:cNvPr id="12" name="TextBox 11">
            <a:extLst>
              <a:ext uri="{FF2B5EF4-FFF2-40B4-BE49-F238E27FC236}">
                <a16:creationId xmlns:a16="http://schemas.microsoft.com/office/drawing/2014/main" id="{07F50534-A3FC-0377-FAD2-608F6A67269A}"/>
              </a:ext>
            </a:extLst>
          </p:cNvPr>
          <p:cNvSpPr txBox="1"/>
          <p:nvPr/>
        </p:nvSpPr>
        <p:spPr>
          <a:xfrm>
            <a:off x="7365021" y="4628451"/>
            <a:ext cx="1335237" cy="369332"/>
          </a:xfrm>
          <a:prstGeom prst="rect">
            <a:avLst/>
          </a:prstGeom>
          <a:noFill/>
        </p:spPr>
        <p:txBody>
          <a:bodyPr wrap="none" rtlCol="0">
            <a:spAutoFit/>
          </a:bodyPr>
          <a:lstStyle/>
          <a:p>
            <a:pPr>
              <a:buClr>
                <a:schemeClr val="tx2"/>
              </a:buClr>
            </a:pPr>
            <a:r>
              <a:rPr lang="en-US" b="1" dirty="0">
                <a:latin typeface="Butler" panose="02000503090000020003" pitchFamily="2" charset="77"/>
              </a:rPr>
              <a:t>Cycle Time</a:t>
            </a:r>
          </a:p>
        </p:txBody>
      </p:sp>
      <p:sp>
        <p:nvSpPr>
          <p:cNvPr id="13" name="Donut 12">
            <a:extLst>
              <a:ext uri="{FF2B5EF4-FFF2-40B4-BE49-F238E27FC236}">
                <a16:creationId xmlns:a16="http://schemas.microsoft.com/office/drawing/2014/main" id="{1981BE11-6167-6802-BE3F-0FE6D8ACE920}"/>
              </a:ext>
            </a:extLst>
          </p:cNvPr>
          <p:cNvSpPr/>
          <p:nvPr/>
        </p:nvSpPr>
        <p:spPr>
          <a:xfrm>
            <a:off x="1962168" y="3961348"/>
            <a:ext cx="259219" cy="260895"/>
          </a:xfrm>
          <a:prstGeom prst="donut">
            <a:avLst>
              <a:gd name="adj" fmla="val 19988"/>
            </a:avLst>
          </a:prstGeom>
          <a:solidFill>
            <a:srgbClr val="005B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4" name="Donut 13">
            <a:extLst>
              <a:ext uri="{FF2B5EF4-FFF2-40B4-BE49-F238E27FC236}">
                <a16:creationId xmlns:a16="http://schemas.microsoft.com/office/drawing/2014/main" id="{FC8D1407-F50F-7EE3-A2FB-E443CDF139C3}"/>
              </a:ext>
            </a:extLst>
          </p:cNvPr>
          <p:cNvSpPr/>
          <p:nvPr/>
        </p:nvSpPr>
        <p:spPr>
          <a:xfrm>
            <a:off x="5922104" y="3961348"/>
            <a:ext cx="259219" cy="260895"/>
          </a:xfrm>
          <a:prstGeom prst="donut">
            <a:avLst>
              <a:gd name="adj" fmla="val 19988"/>
            </a:avLst>
          </a:prstGeom>
          <a:solidFill>
            <a:srgbClr val="005B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5" name="Donut 14">
            <a:extLst>
              <a:ext uri="{FF2B5EF4-FFF2-40B4-BE49-F238E27FC236}">
                <a16:creationId xmlns:a16="http://schemas.microsoft.com/office/drawing/2014/main" id="{2926377A-6CE4-0EC4-7607-B7626BB4DF2E}"/>
              </a:ext>
            </a:extLst>
          </p:cNvPr>
          <p:cNvSpPr/>
          <p:nvPr/>
        </p:nvSpPr>
        <p:spPr>
          <a:xfrm>
            <a:off x="9882040" y="3961348"/>
            <a:ext cx="259219" cy="260895"/>
          </a:xfrm>
          <a:prstGeom prst="donut">
            <a:avLst>
              <a:gd name="adj" fmla="val 19988"/>
            </a:avLst>
          </a:prstGeom>
          <a:solidFill>
            <a:srgbClr val="005B7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6" name="TextBox 15">
            <a:extLst>
              <a:ext uri="{FF2B5EF4-FFF2-40B4-BE49-F238E27FC236}">
                <a16:creationId xmlns:a16="http://schemas.microsoft.com/office/drawing/2014/main" id="{B8AB9FA8-8593-55FE-8E56-A9B7B9E82EC7}"/>
              </a:ext>
            </a:extLst>
          </p:cNvPr>
          <p:cNvSpPr txBox="1"/>
          <p:nvPr/>
        </p:nvSpPr>
        <p:spPr>
          <a:xfrm>
            <a:off x="3113879" y="3879683"/>
            <a:ext cx="2123274" cy="369332"/>
          </a:xfrm>
          <a:prstGeom prst="rect">
            <a:avLst/>
          </a:prstGeom>
          <a:noFill/>
        </p:spPr>
        <p:txBody>
          <a:bodyPr wrap="none" rtlCol="0">
            <a:spAutoFit/>
          </a:bodyPr>
          <a:lstStyle/>
          <a:p>
            <a:pPr>
              <a:buClr>
                <a:schemeClr val="tx2"/>
              </a:buClr>
            </a:pPr>
            <a:r>
              <a:rPr lang="en-US" b="1" dirty="0">
                <a:latin typeface="Butler" panose="02000503090000020003" pitchFamily="2" charset="77"/>
              </a:rPr>
              <a:t>Product Discovery</a:t>
            </a:r>
          </a:p>
        </p:txBody>
      </p:sp>
      <p:sp>
        <p:nvSpPr>
          <p:cNvPr id="17" name="TextBox 16">
            <a:extLst>
              <a:ext uri="{FF2B5EF4-FFF2-40B4-BE49-F238E27FC236}">
                <a16:creationId xmlns:a16="http://schemas.microsoft.com/office/drawing/2014/main" id="{45E3083C-689E-49D9-5252-CC93674621BB}"/>
              </a:ext>
            </a:extLst>
          </p:cNvPr>
          <p:cNvSpPr txBox="1"/>
          <p:nvPr/>
        </p:nvSpPr>
        <p:spPr>
          <a:xfrm>
            <a:off x="7365021" y="3879683"/>
            <a:ext cx="1959767" cy="369332"/>
          </a:xfrm>
          <a:prstGeom prst="rect">
            <a:avLst/>
          </a:prstGeom>
          <a:noFill/>
        </p:spPr>
        <p:txBody>
          <a:bodyPr wrap="none" rtlCol="0">
            <a:spAutoFit/>
          </a:bodyPr>
          <a:lstStyle/>
          <a:p>
            <a:pPr>
              <a:buClr>
                <a:schemeClr val="tx2"/>
              </a:buClr>
            </a:pPr>
            <a:r>
              <a:rPr lang="en-US" b="1" dirty="0">
                <a:latin typeface="Butler" panose="02000503090000020003" pitchFamily="2" charset="77"/>
              </a:rPr>
              <a:t>Product Delivery</a:t>
            </a:r>
          </a:p>
        </p:txBody>
      </p:sp>
      <p:sp>
        <p:nvSpPr>
          <p:cNvPr id="21" name="TextBox 20">
            <a:extLst>
              <a:ext uri="{FF2B5EF4-FFF2-40B4-BE49-F238E27FC236}">
                <a16:creationId xmlns:a16="http://schemas.microsoft.com/office/drawing/2014/main" id="{124AFFF9-7698-2B3B-DA7D-28051532D0FD}"/>
              </a:ext>
            </a:extLst>
          </p:cNvPr>
          <p:cNvSpPr txBox="1"/>
          <p:nvPr/>
        </p:nvSpPr>
        <p:spPr>
          <a:xfrm>
            <a:off x="5452426" y="5532940"/>
            <a:ext cx="1287147" cy="369332"/>
          </a:xfrm>
          <a:prstGeom prst="rect">
            <a:avLst/>
          </a:prstGeom>
          <a:noFill/>
        </p:spPr>
        <p:txBody>
          <a:bodyPr wrap="none" rtlCol="0">
            <a:spAutoFit/>
          </a:bodyPr>
          <a:lstStyle/>
          <a:p>
            <a:pPr>
              <a:buClr>
                <a:schemeClr val="tx2"/>
              </a:buClr>
            </a:pPr>
            <a:r>
              <a:rPr lang="en-US" b="1" dirty="0">
                <a:latin typeface="Butler" panose="02000503090000020003" pitchFamily="2" charset="77"/>
              </a:rPr>
              <a:t>Lead Time</a:t>
            </a:r>
          </a:p>
        </p:txBody>
      </p:sp>
      <p:sp>
        <p:nvSpPr>
          <p:cNvPr id="22" name="Right Brace 21">
            <a:extLst>
              <a:ext uri="{FF2B5EF4-FFF2-40B4-BE49-F238E27FC236}">
                <a16:creationId xmlns:a16="http://schemas.microsoft.com/office/drawing/2014/main" id="{05D0D50D-7F3D-9624-DE9D-B57FA2E4D7DB}"/>
              </a:ext>
            </a:extLst>
          </p:cNvPr>
          <p:cNvSpPr/>
          <p:nvPr/>
        </p:nvSpPr>
        <p:spPr>
          <a:xfrm rot="5400000">
            <a:off x="5431112" y="1034673"/>
            <a:ext cx="1273696" cy="7893105"/>
          </a:xfrm>
          <a:prstGeom prst="rightBrace">
            <a:avLst>
              <a:gd name="adj1" fmla="val 78464"/>
              <a:gd name="adj2" fmla="val 49930"/>
            </a:avLst>
          </a:prstGeom>
          <a:ln w="317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D75D6139-E6B6-5220-D063-28D6EFAFC8CC}"/>
              </a:ext>
            </a:extLst>
          </p:cNvPr>
          <p:cNvSpPr/>
          <p:nvPr/>
        </p:nvSpPr>
        <p:spPr>
          <a:xfrm rot="5400000">
            <a:off x="7883977" y="2536280"/>
            <a:ext cx="342559" cy="3918512"/>
          </a:xfrm>
          <a:prstGeom prst="rightBrace">
            <a:avLst>
              <a:gd name="adj1" fmla="val 133999"/>
              <a:gd name="adj2" fmla="val 49930"/>
            </a:avLst>
          </a:prstGeom>
          <a:ln w="317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599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36DB0F-9388-0D88-2816-48BB73BE6998}"/>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44BE3-8D6F-4BE8-9496-F3FB18393B3A}" type="slidenum">
              <a:rPr kumimoji="0" lang="en-US" sz="1100" b="0" i="0" u="none" strike="noStrike" kern="1200" cap="none" spc="0" normalizeH="0" baseline="0" noProof="0" smtClean="0">
                <a:ln>
                  <a:noFill/>
                </a:ln>
                <a:solidFill>
                  <a:srgbClr val="CDD5D8"/>
                </a:solidFill>
                <a:effectLst/>
                <a:uLnTx/>
                <a:uFillTx/>
                <a:latin typeface="Bebas Neue Regula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srgbClr val="CDD5D8"/>
              </a:solidFill>
              <a:effectLst/>
              <a:uLnTx/>
              <a:uFillTx/>
              <a:latin typeface="Bebas Neue Regular" panose="00000500000000000000" pitchFamily="50" charset="0"/>
              <a:ea typeface="+mn-ea"/>
              <a:cs typeface="+mn-cs"/>
            </a:endParaRPr>
          </a:p>
        </p:txBody>
      </p:sp>
      <p:grpSp>
        <p:nvGrpSpPr>
          <p:cNvPr id="138" name="Group 137">
            <a:extLst>
              <a:ext uri="{FF2B5EF4-FFF2-40B4-BE49-F238E27FC236}">
                <a16:creationId xmlns:a16="http://schemas.microsoft.com/office/drawing/2014/main" id="{91B4D73D-9BEF-D6E9-63D0-F6CADF1A5A60}"/>
              </a:ext>
            </a:extLst>
          </p:cNvPr>
          <p:cNvGrpSpPr/>
          <p:nvPr/>
        </p:nvGrpSpPr>
        <p:grpSpPr>
          <a:xfrm>
            <a:off x="773911" y="1059624"/>
            <a:ext cx="7836287" cy="5126883"/>
            <a:chOff x="773911" y="1059624"/>
            <a:chExt cx="7836287" cy="5126883"/>
          </a:xfrm>
        </p:grpSpPr>
        <p:sp>
          <p:nvSpPr>
            <p:cNvPr id="103" name="Freeform 102">
              <a:extLst>
                <a:ext uri="{FF2B5EF4-FFF2-40B4-BE49-F238E27FC236}">
                  <a16:creationId xmlns:a16="http://schemas.microsoft.com/office/drawing/2014/main" id="{BC3CD75C-A3D0-5181-3259-FFA23765D3B3}"/>
                </a:ext>
              </a:extLst>
            </p:cNvPr>
            <p:cNvSpPr/>
            <p:nvPr/>
          </p:nvSpPr>
          <p:spPr>
            <a:xfrm>
              <a:off x="2826976" y="2273554"/>
              <a:ext cx="5065265" cy="2912805"/>
            </a:xfrm>
            <a:custGeom>
              <a:avLst/>
              <a:gdLst>
                <a:gd name="connsiteX0" fmla="*/ 3529151 w 5065265"/>
                <a:gd name="connsiteY0" fmla="*/ 0 h 2912805"/>
                <a:gd name="connsiteX1" fmla="*/ 5065265 w 5065265"/>
                <a:gd name="connsiteY1" fmla="*/ 0 h 2912805"/>
                <a:gd name="connsiteX2" fmla="*/ 5065265 w 5065265"/>
                <a:gd name="connsiteY2" fmla="*/ 636203 h 2912805"/>
                <a:gd name="connsiteX3" fmla="*/ 1337699 w 5065265"/>
                <a:gd name="connsiteY3" fmla="*/ 2912805 h 2912805"/>
                <a:gd name="connsiteX4" fmla="*/ 0 w 5065265"/>
                <a:gd name="connsiteY4" fmla="*/ 2912805 h 2912805"/>
                <a:gd name="connsiteX5" fmla="*/ 0 w 5065265"/>
                <a:gd name="connsiteY5" fmla="*/ 2155421 h 2912805"/>
                <a:gd name="connsiteX6" fmla="*/ 3529151 w 5065265"/>
                <a:gd name="connsiteY6" fmla="*/ 0 h 2912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265" h="2912805">
                  <a:moveTo>
                    <a:pt x="3529151" y="0"/>
                  </a:moveTo>
                  <a:lnTo>
                    <a:pt x="5065265" y="0"/>
                  </a:lnTo>
                  <a:lnTo>
                    <a:pt x="5065265" y="636203"/>
                  </a:lnTo>
                  <a:lnTo>
                    <a:pt x="1337699" y="2912805"/>
                  </a:lnTo>
                  <a:lnTo>
                    <a:pt x="0" y="2912805"/>
                  </a:lnTo>
                  <a:lnTo>
                    <a:pt x="0" y="2155421"/>
                  </a:lnTo>
                  <a:lnTo>
                    <a:pt x="3529151" y="0"/>
                  </a:lnTo>
                  <a:close/>
                </a:path>
              </a:pathLst>
            </a:custGeom>
            <a:solidFill>
              <a:schemeClr val="tx1">
                <a:alpha val="4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104" name="Straight Connector 103">
              <a:extLst>
                <a:ext uri="{FF2B5EF4-FFF2-40B4-BE49-F238E27FC236}">
                  <a16:creationId xmlns:a16="http://schemas.microsoft.com/office/drawing/2014/main" id="{1E8DD241-C0EF-285B-8182-EFDE2F7E4B1D}"/>
                </a:ext>
              </a:extLst>
            </p:cNvPr>
            <p:cNvCxnSpPr/>
            <p:nvPr/>
          </p:nvCxnSpPr>
          <p:spPr>
            <a:xfrm>
              <a:off x="2660735" y="5181812"/>
              <a:ext cx="5749047"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7448D59-EF42-1D44-1C7E-7C7D39245F40}"/>
                </a:ext>
              </a:extLst>
            </p:cNvPr>
            <p:cNvCxnSpPr>
              <a:cxnSpLocks/>
            </p:cNvCxnSpPr>
            <p:nvPr/>
          </p:nvCxnSpPr>
          <p:spPr>
            <a:xfrm flipV="1">
              <a:off x="2813135" y="1507688"/>
              <a:ext cx="0" cy="3826524"/>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106" name="Triangle 105">
              <a:extLst>
                <a:ext uri="{FF2B5EF4-FFF2-40B4-BE49-F238E27FC236}">
                  <a16:creationId xmlns:a16="http://schemas.microsoft.com/office/drawing/2014/main" id="{D898F020-AF63-248E-AAB9-86C4DFAC0E81}"/>
                </a:ext>
              </a:extLst>
            </p:cNvPr>
            <p:cNvSpPr/>
            <p:nvPr/>
          </p:nvSpPr>
          <p:spPr>
            <a:xfrm>
              <a:off x="2736935" y="1307272"/>
              <a:ext cx="152400" cy="200416"/>
            </a:xfrm>
            <a:prstGeom prst="triangl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07" name="Triangle 106">
              <a:extLst>
                <a:ext uri="{FF2B5EF4-FFF2-40B4-BE49-F238E27FC236}">
                  <a16:creationId xmlns:a16="http://schemas.microsoft.com/office/drawing/2014/main" id="{56962ACD-E888-523F-9012-A7892B7B7F55}"/>
                </a:ext>
              </a:extLst>
            </p:cNvPr>
            <p:cNvSpPr/>
            <p:nvPr/>
          </p:nvSpPr>
          <p:spPr>
            <a:xfrm rot="5400000">
              <a:off x="8433790" y="5081604"/>
              <a:ext cx="152400" cy="200416"/>
            </a:xfrm>
            <a:prstGeom prst="triangl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cxnSp>
          <p:nvCxnSpPr>
            <p:cNvPr id="108" name="Straight Connector 107">
              <a:extLst>
                <a:ext uri="{FF2B5EF4-FFF2-40B4-BE49-F238E27FC236}">
                  <a16:creationId xmlns:a16="http://schemas.microsoft.com/office/drawing/2014/main" id="{C0770AF7-8E28-3F7A-F45B-A7DD4A2AE2E1}"/>
                </a:ext>
              </a:extLst>
            </p:cNvPr>
            <p:cNvCxnSpPr>
              <a:cxnSpLocks/>
            </p:cNvCxnSpPr>
            <p:nvPr/>
          </p:nvCxnSpPr>
          <p:spPr>
            <a:xfrm>
              <a:off x="2813134" y="2269007"/>
              <a:ext cx="5258099" cy="0"/>
            </a:xfrm>
            <a:prstGeom prst="line">
              <a:avLst/>
            </a:prstGeom>
            <a:ln w="63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63318E0-35D6-61A3-D159-2038A146F0E7}"/>
                </a:ext>
              </a:extLst>
            </p:cNvPr>
            <p:cNvCxnSpPr>
              <a:cxnSpLocks/>
            </p:cNvCxnSpPr>
            <p:nvPr/>
          </p:nvCxnSpPr>
          <p:spPr>
            <a:xfrm flipV="1">
              <a:off x="7878400" y="2125937"/>
              <a:ext cx="0" cy="3055875"/>
            </a:xfrm>
            <a:prstGeom prst="line">
              <a:avLst/>
            </a:prstGeom>
            <a:ln w="63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ED552312-AF3D-C20C-8CEB-85EDE96ECD05}"/>
                </a:ext>
              </a:extLst>
            </p:cNvPr>
            <p:cNvSpPr/>
            <p:nvPr/>
          </p:nvSpPr>
          <p:spPr>
            <a:xfrm rot="5096427">
              <a:off x="1674938" y="977822"/>
              <a:ext cx="2836374" cy="4638428"/>
            </a:xfrm>
            <a:prstGeom prst="arc">
              <a:avLst>
                <a:gd name="adj1" fmla="val 17054654"/>
                <a:gd name="adj2" fmla="val 0"/>
              </a:avLst>
            </a:prstGeom>
            <a:ln w="31750">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0ACAE340-2682-69FD-9DA4-10E95D0272E9}"/>
                </a:ext>
              </a:extLst>
            </p:cNvPr>
            <p:cNvSpPr/>
            <p:nvPr/>
          </p:nvSpPr>
          <p:spPr>
            <a:xfrm rot="5096427">
              <a:off x="3270473" y="158597"/>
              <a:ext cx="2836374" cy="4638428"/>
            </a:xfrm>
            <a:prstGeom prst="arc">
              <a:avLst>
                <a:gd name="adj1" fmla="val 17054654"/>
                <a:gd name="adj2" fmla="val 0"/>
              </a:avLst>
            </a:prstGeom>
            <a:ln w="31750">
              <a:solidFill>
                <a:schemeClr val="tx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riangle 111">
              <a:extLst>
                <a:ext uri="{FF2B5EF4-FFF2-40B4-BE49-F238E27FC236}">
                  <a16:creationId xmlns:a16="http://schemas.microsoft.com/office/drawing/2014/main" id="{18D0B76F-AEB7-EA57-C97A-D2D1110A8F0D}"/>
                </a:ext>
              </a:extLst>
            </p:cNvPr>
            <p:cNvSpPr/>
            <p:nvPr/>
          </p:nvSpPr>
          <p:spPr>
            <a:xfrm rot="1481039">
              <a:off x="6809792" y="2753084"/>
              <a:ext cx="152400" cy="118651"/>
            </a:xfrm>
            <a:prstGeom prst="triangl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3" name="Triangle 112">
              <a:extLst>
                <a:ext uri="{FF2B5EF4-FFF2-40B4-BE49-F238E27FC236}">
                  <a16:creationId xmlns:a16="http://schemas.microsoft.com/office/drawing/2014/main" id="{3AA1C5C0-EA0B-13F9-47F8-C2FE65631490}"/>
                </a:ext>
              </a:extLst>
            </p:cNvPr>
            <p:cNvSpPr/>
            <p:nvPr/>
          </p:nvSpPr>
          <p:spPr>
            <a:xfrm rot="1481039">
              <a:off x="5249598" y="3532748"/>
              <a:ext cx="152400" cy="118651"/>
            </a:xfrm>
            <a:prstGeom prst="triangl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4" name="Triangle 113">
              <a:extLst>
                <a:ext uri="{FF2B5EF4-FFF2-40B4-BE49-F238E27FC236}">
                  <a16:creationId xmlns:a16="http://schemas.microsoft.com/office/drawing/2014/main" id="{A872B94C-07ED-1D28-5C36-85C59842E614}"/>
                </a:ext>
              </a:extLst>
            </p:cNvPr>
            <p:cNvSpPr/>
            <p:nvPr/>
          </p:nvSpPr>
          <p:spPr>
            <a:xfrm rot="15976803">
              <a:off x="4676602" y="3839452"/>
              <a:ext cx="152400" cy="118651"/>
            </a:xfrm>
            <a:prstGeom prst="triangl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5" name="Triangle 114">
              <a:extLst>
                <a:ext uri="{FF2B5EF4-FFF2-40B4-BE49-F238E27FC236}">
                  <a16:creationId xmlns:a16="http://schemas.microsoft.com/office/drawing/2014/main" id="{02BEDBE9-22F6-9677-5BF6-222D25F12358}"/>
                </a:ext>
              </a:extLst>
            </p:cNvPr>
            <p:cNvSpPr/>
            <p:nvPr/>
          </p:nvSpPr>
          <p:spPr>
            <a:xfrm rot="1481039">
              <a:off x="3126208" y="4628195"/>
              <a:ext cx="152400" cy="118651"/>
            </a:xfrm>
            <a:prstGeom prst="triangle">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6" name="TextBox 115">
              <a:extLst>
                <a:ext uri="{FF2B5EF4-FFF2-40B4-BE49-F238E27FC236}">
                  <a16:creationId xmlns:a16="http://schemas.microsoft.com/office/drawing/2014/main" id="{39A6C296-C774-C320-C462-42D494892950}"/>
                </a:ext>
              </a:extLst>
            </p:cNvPr>
            <p:cNvSpPr txBox="1"/>
            <p:nvPr/>
          </p:nvSpPr>
          <p:spPr>
            <a:xfrm rot="19688844">
              <a:off x="5148400" y="4057316"/>
              <a:ext cx="1641764" cy="230832"/>
            </a:xfrm>
            <a:prstGeom prst="rect">
              <a:avLst/>
            </a:prstGeom>
            <a:noFill/>
          </p:spPr>
          <p:txBody>
            <a:bodyPr wrap="square" rtlCol="0">
              <a:spAutoFit/>
            </a:bodyPr>
            <a:lstStyle/>
            <a:p>
              <a:pPr>
                <a:buClr>
                  <a:schemeClr val="tx2"/>
                </a:buClr>
              </a:pPr>
              <a:r>
                <a:rPr lang="en-US" sz="900" dirty="0">
                  <a:latin typeface="Montserrat" pitchFamily="2" charset="77"/>
                </a:rPr>
                <a:t>band of effective media</a:t>
              </a:r>
            </a:p>
          </p:txBody>
        </p:sp>
        <p:sp>
          <p:nvSpPr>
            <p:cNvPr id="117" name="TextBox 116">
              <a:extLst>
                <a:ext uri="{FF2B5EF4-FFF2-40B4-BE49-F238E27FC236}">
                  <a16:creationId xmlns:a16="http://schemas.microsoft.com/office/drawing/2014/main" id="{2E5EECC5-F46B-170C-ABEF-61E7AE53C46C}"/>
                </a:ext>
              </a:extLst>
            </p:cNvPr>
            <p:cNvSpPr txBox="1"/>
            <p:nvPr/>
          </p:nvSpPr>
          <p:spPr>
            <a:xfrm>
              <a:off x="2252179" y="4892590"/>
              <a:ext cx="599784" cy="230832"/>
            </a:xfrm>
            <a:prstGeom prst="rect">
              <a:avLst/>
            </a:prstGeom>
            <a:noFill/>
          </p:spPr>
          <p:txBody>
            <a:bodyPr wrap="square" rtlCol="0">
              <a:spAutoFit/>
            </a:bodyPr>
            <a:lstStyle/>
            <a:p>
              <a:pPr algn="r">
                <a:buClr>
                  <a:schemeClr val="tx2"/>
                </a:buClr>
              </a:pPr>
              <a:r>
                <a:rPr lang="en-US" sz="900" dirty="0">
                  <a:latin typeface="Montserrat" pitchFamily="2" charset="77"/>
                </a:rPr>
                <a:t>low</a:t>
              </a:r>
            </a:p>
          </p:txBody>
        </p:sp>
        <p:sp>
          <p:nvSpPr>
            <p:cNvPr id="118" name="TextBox 117">
              <a:extLst>
                <a:ext uri="{FF2B5EF4-FFF2-40B4-BE49-F238E27FC236}">
                  <a16:creationId xmlns:a16="http://schemas.microsoft.com/office/drawing/2014/main" id="{0B958384-9812-D512-ED95-BE55F0D14FEE}"/>
                </a:ext>
              </a:extLst>
            </p:cNvPr>
            <p:cNvSpPr txBox="1"/>
            <p:nvPr/>
          </p:nvSpPr>
          <p:spPr>
            <a:xfrm>
              <a:off x="2120798" y="3476657"/>
              <a:ext cx="731165" cy="230832"/>
            </a:xfrm>
            <a:prstGeom prst="rect">
              <a:avLst/>
            </a:prstGeom>
            <a:noFill/>
          </p:spPr>
          <p:txBody>
            <a:bodyPr wrap="square" rtlCol="0">
              <a:spAutoFit/>
            </a:bodyPr>
            <a:lstStyle/>
            <a:p>
              <a:pPr algn="r">
                <a:buClr>
                  <a:schemeClr val="tx2"/>
                </a:buClr>
              </a:pPr>
              <a:r>
                <a:rPr lang="en-US" sz="900" dirty="0">
                  <a:latin typeface="Montserrat" pitchFamily="2" charset="77"/>
                </a:rPr>
                <a:t>medium</a:t>
              </a:r>
            </a:p>
          </p:txBody>
        </p:sp>
        <p:sp>
          <p:nvSpPr>
            <p:cNvPr id="119" name="TextBox 118">
              <a:extLst>
                <a:ext uri="{FF2B5EF4-FFF2-40B4-BE49-F238E27FC236}">
                  <a16:creationId xmlns:a16="http://schemas.microsoft.com/office/drawing/2014/main" id="{C7122443-C05B-DABB-D1D9-BD41480B4B2E}"/>
                </a:ext>
              </a:extLst>
            </p:cNvPr>
            <p:cNvSpPr txBox="1"/>
            <p:nvPr/>
          </p:nvSpPr>
          <p:spPr>
            <a:xfrm>
              <a:off x="2120798" y="2277276"/>
              <a:ext cx="731165" cy="230832"/>
            </a:xfrm>
            <a:prstGeom prst="rect">
              <a:avLst/>
            </a:prstGeom>
            <a:noFill/>
          </p:spPr>
          <p:txBody>
            <a:bodyPr wrap="square" rtlCol="0">
              <a:spAutoFit/>
            </a:bodyPr>
            <a:lstStyle/>
            <a:p>
              <a:pPr algn="r">
                <a:buClr>
                  <a:schemeClr val="tx2"/>
                </a:buClr>
              </a:pPr>
              <a:r>
                <a:rPr lang="en-US" sz="900" dirty="0">
                  <a:latin typeface="Montserrat" pitchFamily="2" charset="77"/>
                </a:rPr>
                <a:t>high</a:t>
              </a:r>
            </a:p>
          </p:txBody>
        </p:sp>
        <p:sp>
          <p:nvSpPr>
            <p:cNvPr id="120" name="TextBox 119">
              <a:extLst>
                <a:ext uri="{FF2B5EF4-FFF2-40B4-BE49-F238E27FC236}">
                  <a16:creationId xmlns:a16="http://schemas.microsoft.com/office/drawing/2014/main" id="{103246AC-F5F9-3897-2615-B7CD01AB570B}"/>
                </a:ext>
              </a:extLst>
            </p:cNvPr>
            <p:cNvSpPr txBox="1"/>
            <p:nvPr/>
          </p:nvSpPr>
          <p:spPr>
            <a:xfrm>
              <a:off x="2813135" y="5577419"/>
              <a:ext cx="5065266" cy="230832"/>
            </a:xfrm>
            <a:prstGeom prst="rect">
              <a:avLst/>
            </a:prstGeom>
            <a:noFill/>
          </p:spPr>
          <p:txBody>
            <a:bodyPr wrap="square" rtlCol="0">
              <a:spAutoFit/>
            </a:bodyPr>
            <a:lstStyle/>
            <a:p>
              <a:pPr algn="ctr">
                <a:buClr>
                  <a:schemeClr val="tx2"/>
                </a:buClr>
              </a:pPr>
              <a:r>
                <a:rPr lang="en-US" sz="900" dirty="0">
                  <a:latin typeface="Montserrat" pitchFamily="2" charset="77"/>
                </a:rPr>
                <a:t>task complexity</a:t>
              </a:r>
            </a:p>
          </p:txBody>
        </p:sp>
        <p:sp>
          <p:nvSpPr>
            <p:cNvPr id="121" name="TextBox 120">
              <a:extLst>
                <a:ext uri="{FF2B5EF4-FFF2-40B4-BE49-F238E27FC236}">
                  <a16:creationId xmlns:a16="http://schemas.microsoft.com/office/drawing/2014/main" id="{5B8EFFA3-7E3C-F758-3AB2-9E93185482E2}"/>
                </a:ext>
              </a:extLst>
            </p:cNvPr>
            <p:cNvSpPr txBox="1"/>
            <p:nvPr/>
          </p:nvSpPr>
          <p:spPr>
            <a:xfrm>
              <a:off x="2655271" y="5198734"/>
              <a:ext cx="599784" cy="230832"/>
            </a:xfrm>
            <a:prstGeom prst="rect">
              <a:avLst/>
            </a:prstGeom>
            <a:noFill/>
          </p:spPr>
          <p:txBody>
            <a:bodyPr wrap="square" rtlCol="0">
              <a:spAutoFit/>
            </a:bodyPr>
            <a:lstStyle/>
            <a:p>
              <a:pPr algn="r">
                <a:buClr>
                  <a:schemeClr val="tx2"/>
                </a:buClr>
              </a:pPr>
              <a:r>
                <a:rPr lang="en-US" sz="900" dirty="0">
                  <a:latin typeface="Montserrat" pitchFamily="2" charset="77"/>
                </a:rPr>
                <a:t>low</a:t>
              </a:r>
            </a:p>
          </p:txBody>
        </p:sp>
        <p:sp>
          <p:nvSpPr>
            <p:cNvPr id="122" name="TextBox 121">
              <a:extLst>
                <a:ext uri="{FF2B5EF4-FFF2-40B4-BE49-F238E27FC236}">
                  <a16:creationId xmlns:a16="http://schemas.microsoft.com/office/drawing/2014/main" id="{75D55A74-DF84-9BC8-E064-678FBB8411DA}"/>
                </a:ext>
              </a:extLst>
            </p:cNvPr>
            <p:cNvSpPr txBox="1"/>
            <p:nvPr/>
          </p:nvSpPr>
          <p:spPr>
            <a:xfrm>
              <a:off x="4956630" y="5212863"/>
              <a:ext cx="731165" cy="230832"/>
            </a:xfrm>
            <a:prstGeom prst="rect">
              <a:avLst/>
            </a:prstGeom>
            <a:noFill/>
          </p:spPr>
          <p:txBody>
            <a:bodyPr wrap="square" rtlCol="0">
              <a:spAutoFit/>
            </a:bodyPr>
            <a:lstStyle/>
            <a:p>
              <a:pPr algn="ctr">
                <a:buClr>
                  <a:schemeClr val="tx2"/>
                </a:buClr>
              </a:pPr>
              <a:r>
                <a:rPr lang="en-US" sz="900" dirty="0">
                  <a:latin typeface="Montserrat" pitchFamily="2" charset="77"/>
                </a:rPr>
                <a:t>medium</a:t>
              </a:r>
            </a:p>
          </p:txBody>
        </p:sp>
        <p:sp>
          <p:nvSpPr>
            <p:cNvPr id="123" name="TextBox 122">
              <a:extLst>
                <a:ext uri="{FF2B5EF4-FFF2-40B4-BE49-F238E27FC236}">
                  <a16:creationId xmlns:a16="http://schemas.microsoft.com/office/drawing/2014/main" id="{26DE126A-5085-B79B-993B-D84C2E95A469}"/>
                </a:ext>
              </a:extLst>
            </p:cNvPr>
            <p:cNvSpPr txBox="1"/>
            <p:nvPr/>
          </p:nvSpPr>
          <p:spPr>
            <a:xfrm>
              <a:off x="6980005" y="5218561"/>
              <a:ext cx="731165" cy="230832"/>
            </a:xfrm>
            <a:prstGeom prst="rect">
              <a:avLst/>
            </a:prstGeom>
            <a:noFill/>
          </p:spPr>
          <p:txBody>
            <a:bodyPr wrap="square" rtlCol="0">
              <a:spAutoFit/>
            </a:bodyPr>
            <a:lstStyle/>
            <a:p>
              <a:pPr algn="r">
                <a:buClr>
                  <a:schemeClr val="tx2"/>
                </a:buClr>
              </a:pPr>
              <a:r>
                <a:rPr lang="en-US" sz="900" dirty="0">
                  <a:latin typeface="Montserrat" pitchFamily="2" charset="77"/>
                </a:rPr>
                <a:t>high</a:t>
              </a:r>
            </a:p>
          </p:txBody>
        </p:sp>
        <p:sp>
          <p:nvSpPr>
            <p:cNvPr id="124" name="TextBox 123">
              <a:extLst>
                <a:ext uri="{FF2B5EF4-FFF2-40B4-BE49-F238E27FC236}">
                  <a16:creationId xmlns:a16="http://schemas.microsoft.com/office/drawing/2014/main" id="{6167500E-C6D9-D569-E6C8-2E5A8C26CCBC}"/>
                </a:ext>
              </a:extLst>
            </p:cNvPr>
            <p:cNvSpPr txBox="1"/>
            <p:nvPr/>
          </p:nvSpPr>
          <p:spPr>
            <a:xfrm rot="16200000">
              <a:off x="-427500" y="3538458"/>
              <a:ext cx="5065266" cy="230832"/>
            </a:xfrm>
            <a:prstGeom prst="rect">
              <a:avLst/>
            </a:prstGeom>
            <a:noFill/>
          </p:spPr>
          <p:txBody>
            <a:bodyPr wrap="square" rtlCol="0">
              <a:spAutoFit/>
            </a:bodyPr>
            <a:lstStyle/>
            <a:p>
              <a:pPr algn="ctr">
                <a:buClr>
                  <a:schemeClr val="tx2"/>
                </a:buClr>
              </a:pPr>
              <a:r>
                <a:rPr lang="en-US" sz="900" dirty="0">
                  <a:latin typeface="Montserrat" pitchFamily="2" charset="77"/>
                </a:rPr>
                <a:t>media richness and effectiveness</a:t>
              </a:r>
            </a:p>
          </p:txBody>
        </p:sp>
        <p:sp>
          <p:nvSpPr>
            <p:cNvPr id="125" name="TextBox 124">
              <a:extLst>
                <a:ext uri="{FF2B5EF4-FFF2-40B4-BE49-F238E27FC236}">
                  <a16:creationId xmlns:a16="http://schemas.microsoft.com/office/drawing/2014/main" id="{714FA87B-2770-C814-49EE-7953E5AD076D}"/>
                </a:ext>
              </a:extLst>
            </p:cNvPr>
            <p:cNvSpPr txBox="1"/>
            <p:nvPr/>
          </p:nvSpPr>
          <p:spPr>
            <a:xfrm>
              <a:off x="6199111" y="2424984"/>
              <a:ext cx="868029" cy="307777"/>
            </a:xfrm>
            <a:prstGeom prst="rect">
              <a:avLst/>
            </a:prstGeom>
            <a:noFill/>
          </p:spPr>
          <p:txBody>
            <a:bodyPr wrap="square" rtlCol="0">
              <a:spAutoFit/>
            </a:bodyPr>
            <a:lstStyle/>
            <a:p>
              <a:pPr algn="ctr">
                <a:buClr>
                  <a:schemeClr val="tx2"/>
                </a:buClr>
              </a:pPr>
              <a:r>
                <a:rPr lang="en-US" sz="700" dirty="0">
                  <a:latin typeface="Montserrat" pitchFamily="2" charset="77"/>
                </a:rPr>
                <a:t>face-to-face at whiteboard</a:t>
              </a:r>
            </a:p>
          </p:txBody>
        </p:sp>
        <p:sp>
          <p:nvSpPr>
            <p:cNvPr id="126" name="TextBox 125">
              <a:extLst>
                <a:ext uri="{FF2B5EF4-FFF2-40B4-BE49-F238E27FC236}">
                  <a16:creationId xmlns:a16="http://schemas.microsoft.com/office/drawing/2014/main" id="{C56595C5-DB20-6F37-6AA3-27CAE1296E5A}"/>
                </a:ext>
              </a:extLst>
            </p:cNvPr>
            <p:cNvSpPr txBox="1"/>
            <p:nvPr/>
          </p:nvSpPr>
          <p:spPr>
            <a:xfrm>
              <a:off x="5606639" y="4507878"/>
              <a:ext cx="731165" cy="230832"/>
            </a:xfrm>
            <a:prstGeom prst="rect">
              <a:avLst/>
            </a:prstGeom>
            <a:noFill/>
          </p:spPr>
          <p:txBody>
            <a:bodyPr wrap="square" rtlCol="0">
              <a:spAutoFit/>
            </a:bodyPr>
            <a:lstStyle/>
            <a:p>
              <a:pPr algn="ctr">
                <a:buClr>
                  <a:schemeClr val="tx2"/>
                </a:buClr>
              </a:pPr>
              <a:r>
                <a:rPr lang="en-US" sz="900" dirty="0">
                  <a:latin typeface="Montserrat" pitchFamily="2" charset="77"/>
                </a:rPr>
                <a:t>medium</a:t>
              </a:r>
            </a:p>
          </p:txBody>
        </p:sp>
        <p:sp>
          <p:nvSpPr>
            <p:cNvPr id="127" name="TextBox 126">
              <a:extLst>
                <a:ext uri="{FF2B5EF4-FFF2-40B4-BE49-F238E27FC236}">
                  <a16:creationId xmlns:a16="http://schemas.microsoft.com/office/drawing/2014/main" id="{0FE29304-14B7-E2A3-B881-04E107E3D67A}"/>
                </a:ext>
              </a:extLst>
            </p:cNvPr>
            <p:cNvSpPr txBox="1"/>
            <p:nvPr/>
          </p:nvSpPr>
          <p:spPr>
            <a:xfrm>
              <a:off x="5647959" y="2752203"/>
              <a:ext cx="868029" cy="200055"/>
            </a:xfrm>
            <a:prstGeom prst="rect">
              <a:avLst/>
            </a:prstGeom>
            <a:noFill/>
          </p:spPr>
          <p:txBody>
            <a:bodyPr wrap="square" rtlCol="0">
              <a:spAutoFit/>
            </a:bodyPr>
            <a:lstStyle/>
            <a:p>
              <a:pPr algn="ctr">
                <a:buClr>
                  <a:schemeClr val="tx2"/>
                </a:buClr>
              </a:pPr>
              <a:r>
                <a:rPr lang="en-US" sz="700" dirty="0">
                  <a:latin typeface="Montserrat" pitchFamily="2" charset="77"/>
                </a:rPr>
                <a:t>face-to-face</a:t>
              </a:r>
            </a:p>
          </p:txBody>
        </p:sp>
        <p:sp>
          <p:nvSpPr>
            <p:cNvPr id="128" name="TextBox 127">
              <a:extLst>
                <a:ext uri="{FF2B5EF4-FFF2-40B4-BE49-F238E27FC236}">
                  <a16:creationId xmlns:a16="http://schemas.microsoft.com/office/drawing/2014/main" id="{0E3563E0-733E-FFD5-D87A-02E9F5FFC7FD}"/>
                </a:ext>
              </a:extLst>
            </p:cNvPr>
            <p:cNvSpPr txBox="1"/>
            <p:nvPr/>
          </p:nvSpPr>
          <p:spPr>
            <a:xfrm>
              <a:off x="5221301" y="3000083"/>
              <a:ext cx="868029" cy="307777"/>
            </a:xfrm>
            <a:prstGeom prst="rect">
              <a:avLst/>
            </a:prstGeom>
            <a:noFill/>
          </p:spPr>
          <p:txBody>
            <a:bodyPr wrap="square" rtlCol="0">
              <a:spAutoFit/>
            </a:bodyPr>
            <a:lstStyle/>
            <a:p>
              <a:pPr algn="ctr">
                <a:buClr>
                  <a:schemeClr val="tx2"/>
                </a:buClr>
              </a:pPr>
              <a:r>
                <a:rPr lang="en-US" sz="700" dirty="0">
                  <a:latin typeface="Montserrat" pitchFamily="2" charset="77"/>
                </a:rPr>
                <a:t>video conversation</a:t>
              </a:r>
            </a:p>
          </p:txBody>
        </p:sp>
        <p:sp>
          <p:nvSpPr>
            <p:cNvPr id="129" name="TextBox 128">
              <a:extLst>
                <a:ext uri="{FF2B5EF4-FFF2-40B4-BE49-F238E27FC236}">
                  <a16:creationId xmlns:a16="http://schemas.microsoft.com/office/drawing/2014/main" id="{1D9A10F5-F8E1-7EB4-88BF-BACFE6C8AE3B}"/>
                </a:ext>
              </a:extLst>
            </p:cNvPr>
            <p:cNvSpPr txBox="1"/>
            <p:nvPr/>
          </p:nvSpPr>
          <p:spPr>
            <a:xfrm>
              <a:off x="4645904" y="3261274"/>
              <a:ext cx="868029" cy="307777"/>
            </a:xfrm>
            <a:prstGeom prst="rect">
              <a:avLst/>
            </a:prstGeom>
            <a:noFill/>
          </p:spPr>
          <p:txBody>
            <a:bodyPr wrap="square" rtlCol="0">
              <a:spAutoFit/>
            </a:bodyPr>
            <a:lstStyle/>
            <a:p>
              <a:pPr algn="ctr">
                <a:buClr>
                  <a:schemeClr val="tx2"/>
                </a:buClr>
              </a:pPr>
              <a:r>
                <a:rPr lang="en-US" sz="700" dirty="0">
                  <a:latin typeface="Montserrat" pitchFamily="2" charset="77"/>
                </a:rPr>
                <a:t>phone conversation</a:t>
              </a:r>
            </a:p>
          </p:txBody>
        </p:sp>
        <p:sp>
          <p:nvSpPr>
            <p:cNvPr id="130" name="TextBox 129">
              <a:extLst>
                <a:ext uri="{FF2B5EF4-FFF2-40B4-BE49-F238E27FC236}">
                  <a16:creationId xmlns:a16="http://schemas.microsoft.com/office/drawing/2014/main" id="{35A9ED1C-DC5C-EDF8-9DDF-4271EE56D927}"/>
                </a:ext>
              </a:extLst>
            </p:cNvPr>
            <p:cNvSpPr txBox="1"/>
            <p:nvPr/>
          </p:nvSpPr>
          <p:spPr>
            <a:xfrm>
              <a:off x="4100493" y="3600982"/>
              <a:ext cx="868029" cy="200055"/>
            </a:xfrm>
            <a:prstGeom prst="rect">
              <a:avLst/>
            </a:prstGeom>
            <a:noFill/>
          </p:spPr>
          <p:txBody>
            <a:bodyPr wrap="square" rtlCol="0">
              <a:spAutoFit/>
            </a:bodyPr>
            <a:lstStyle/>
            <a:p>
              <a:pPr algn="ctr">
                <a:buClr>
                  <a:schemeClr val="tx2"/>
                </a:buClr>
              </a:pPr>
              <a:r>
                <a:rPr lang="en-US" sz="700" dirty="0">
                  <a:latin typeface="Montserrat" pitchFamily="2" charset="77"/>
                </a:rPr>
                <a:t>videotape</a:t>
              </a:r>
            </a:p>
          </p:txBody>
        </p:sp>
        <p:sp>
          <p:nvSpPr>
            <p:cNvPr id="131" name="TextBox 130">
              <a:extLst>
                <a:ext uri="{FF2B5EF4-FFF2-40B4-BE49-F238E27FC236}">
                  <a16:creationId xmlns:a16="http://schemas.microsoft.com/office/drawing/2014/main" id="{0D265C8E-BAA4-4614-6B70-0FA133125485}"/>
                </a:ext>
              </a:extLst>
            </p:cNvPr>
            <p:cNvSpPr txBox="1"/>
            <p:nvPr/>
          </p:nvSpPr>
          <p:spPr>
            <a:xfrm>
              <a:off x="3709208" y="3868562"/>
              <a:ext cx="868029" cy="307777"/>
            </a:xfrm>
            <a:prstGeom prst="rect">
              <a:avLst/>
            </a:prstGeom>
            <a:noFill/>
          </p:spPr>
          <p:txBody>
            <a:bodyPr wrap="square" rtlCol="0">
              <a:spAutoFit/>
            </a:bodyPr>
            <a:lstStyle/>
            <a:p>
              <a:pPr algn="ctr">
                <a:buClr>
                  <a:schemeClr val="tx2"/>
                </a:buClr>
              </a:pPr>
              <a:r>
                <a:rPr lang="en-US" sz="700" dirty="0">
                  <a:latin typeface="Montserrat" pitchFamily="2" charset="77"/>
                </a:rPr>
                <a:t>email conversation</a:t>
              </a:r>
            </a:p>
          </p:txBody>
        </p:sp>
        <p:sp>
          <p:nvSpPr>
            <p:cNvPr id="132" name="TextBox 131">
              <a:extLst>
                <a:ext uri="{FF2B5EF4-FFF2-40B4-BE49-F238E27FC236}">
                  <a16:creationId xmlns:a16="http://schemas.microsoft.com/office/drawing/2014/main" id="{CC079BB2-D5B2-E143-BD6F-F0698A29E107}"/>
                </a:ext>
              </a:extLst>
            </p:cNvPr>
            <p:cNvSpPr txBox="1"/>
            <p:nvPr/>
          </p:nvSpPr>
          <p:spPr>
            <a:xfrm>
              <a:off x="3296421" y="4143487"/>
              <a:ext cx="868029" cy="200055"/>
            </a:xfrm>
            <a:prstGeom prst="rect">
              <a:avLst/>
            </a:prstGeom>
            <a:noFill/>
          </p:spPr>
          <p:txBody>
            <a:bodyPr wrap="square" rtlCol="0">
              <a:spAutoFit/>
            </a:bodyPr>
            <a:lstStyle/>
            <a:p>
              <a:pPr algn="ctr">
                <a:buClr>
                  <a:schemeClr val="tx2"/>
                </a:buClr>
              </a:pPr>
              <a:r>
                <a:rPr lang="en-US" sz="700" dirty="0">
                  <a:latin typeface="Montserrat" pitchFamily="2" charset="77"/>
                </a:rPr>
                <a:t>audiotape</a:t>
              </a:r>
            </a:p>
          </p:txBody>
        </p:sp>
        <p:sp>
          <p:nvSpPr>
            <p:cNvPr id="133" name="TextBox 132">
              <a:extLst>
                <a:ext uri="{FF2B5EF4-FFF2-40B4-BE49-F238E27FC236}">
                  <a16:creationId xmlns:a16="http://schemas.microsoft.com/office/drawing/2014/main" id="{3A68F214-FBC8-3993-D558-95C9DCD3184F}"/>
                </a:ext>
              </a:extLst>
            </p:cNvPr>
            <p:cNvSpPr txBox="1"/>
            <p:nvPr/>
          </p:nvSpPr>
          <p:spPr>
            <a:xfrm>
              <a:off x="2987088" y="4358145"/>
              <a:ext cx="868029" cy="200055"/>
            </a:xfrm>
            <a:prstGeom prst="rect">
              <a:avLst/>
            </a:prstGeom>
            <a:noFill/>
          </p:spPr>
          <p:txBody>
            <a:bodyPr wrap="square" rtlCol="0">
              <a:spAutoFit/>
            </a:bodyPr>
            <a:lstStyle/>
            <a:p>
              <a:pPr algn="ctr">
                <a:buClr>
                  <a:schemeClr val="tx2"/>
                </a:buClr>
              </a:pPr>
              <a:r>
                <a:rPr lang="en-US" sz="700" dirty="0">
                  <a:latin typeface="Montserrat" pitchFamily="2" charset="77"/>
                </a:rPr>
                <a:t>paper</a:t>
              </a:r>
            </a:p>
          </p:txBody>
        </p:sp>
        <p:sp>
          <p:nvSpPr>
            <p:cNvPr id="134" name="TextBox 133">
              <a:extLst>
                <a:ext uri="{FF2B5EF4-FFF2-40B4-BE49-F238E27FC236}">
                  <a16:creationId xmlns:a16="http://schemas.microsoft.com/office/drawing/2014/main" id="{9B3227AB-99ED-C3B5-C7C9-984C7A44597C}"/>
                </a:ext>
              </a:extLst>
            </p:cNvPr>
            <p:cNvSpPr txBox="1"/>
            <p:nvPr/>
          </p:nvSpPr>
          <p:spPr>
            <a:xfrm rot="19683167">
              <a:off x="5753093" y="3406318"/>
              <a:ext cx="1207842" cy="200055"/>
            </a:xfrm>
            <a:prstGeom prst="rect">
              <a:avLst/>
            </a:prstGeom>
            <a:noFill/>
          </p:spPr>
          <p:txBody>
            <a:bodyPr wrap="square" rtlCol="0">
              <a:spAutoFit/>
            </a:bodyPr>
            <a:lstStyle/>
            <a:p>
              <a:pPr algn="ctr">
                <a:buClr>
                  <a:schemeClr val="tx2"/>
                </a:buClr>
              </a:pPr>
              <a:r>
                <a:rPr lang="en-US" sz="700" dirty="0">
                  <a:latin typeface="Montserrat" pitchFamily="2" charset="77"/>
                </a:rPr>
                <a:t>modeling options</a:t>
              </a:r>
            </a:p>
          </p:txBody>
        </p:sp>
        <p:sp>
          <p:nvSpPr>
            <p:cNvPr id="135" name="TextBox 134">
              <a:extLst>
                <a:ext uri="{FF2B5EF4-FFF2-40B4-BE49-F238E27FC236}">
                  <a16:creationId xmlns:a16="http://schemas.microsoft.com/office/drawing/2014/main" id="{BBEC3063-FA29-450C-14EF-681C5E88AFDA}"/>
                </a:ext>
              </a:extLst>
            </p:cNvPr>
            <p:cNvSpPr txBox="1"/>
            <p:nvPr/>
          </p:nvSpPr>
          <p:spPr>
            <a:xfrm rot="19791538">
              <a:off x="4045304" y="4350254"/>
              <a:ext cx="1316557" cy="200055"/>
            </a:xfrm>
            <a:prstGeom prst="rect">
              <a:avLst/>
            </a:prstGeom>
            <a:noFill/>
          </p:spPr>
          <p:txBody>
            <a:bodyPr wrap="square" rtlCol="0">
              <a:spAutoFit/>
            </a:bodyPr>
            <a:lstStyle/>
            <a:p>
              <a:pPr algn="ctr">
                <a:buClr>
                  <a:schemeClr val="tx2"/>
                </a:buClr>
              </a:pPr>
              <a:r>
                <a:rPr lang="en-US" sz="700" dirty="0">
                  <a:latin typeface="Montserrat" pitchFamily="2" charset="77"/>
                </a:rPr>
                <a:t>documentation options</a:t>
              </a:r>
            </a:p>
          </p:txBody>
        </p:sp>
        <p:sp>
          <p:nvSpPr>
            <p:cNvPr id="137" name="TextBox 136">
              <a:extLst>
                <a:ext uri="{FF2B5EF4-FFF2-40B4-BE49-F238E27FC236}">
                  <a16:creationId xmlns:a16="http://schemas.microsoft.com/office/drawing/2014/main" id="{EEFE9448-7895-4B79-2491-302FFFF55F28}"/>
                </a:ext>
              </a:extLst>
            </p:cNvPr>
            <p:cNvSpPr txBox="1"/>
            <p:nvPr/>
          </p:nvSpPr>
          <p:spPr>
            <a:xfrm>
              <a:off x="2826975" y="5837341"/>
              <a:ext cx="5065266" cy="230832"/>
            </a:xfrm>
            <a:prstGeom prst="rect">
              <a:avLst/>
            </a:prstGeom>
            <a:noFill/>
          </p:spPr>
          <p:txBody>
            <a:bodyPr wrap="square" rtlCol="0">
              <a:spAutoFit/>
            </a:bodyPr>
            <a:lstStyle/>
            <a:p>
              <a:pPr algn="ctr">
                <a:buClr>
                  <a:schemeClr val="tx2"/>
                </a:buClr>
              </a:pPr>
              <a:r>
                <a:rPr lang="en-US" sz="900" dirty="0">
                  <a:latin typeface="Montserrat" pitchFamily="2" charset="77"/>
                </a:rPr>
                <a:t>Adapted from Richwald 1998 and Cockburn/Ambler 2002</a:t>
              </a:r>
            </a:p>
          </p:txBody>
        </p:sp>
      </p:grpSp>
    </p:spTree>
    <p:extLst>
      <p:ext uri="{BB962C8B-B14F-4D97-AF65-F5344CB8AC3E}">
        <p14:creationId xmlns:p14="http://schemas.microsoft.com/office/powerpoint/2010/main" val="82328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01B88F-246C-FDA1-AA82-C08C447F143B}"/>
              </a:ext>
            </a:extLst>
          </p:cNvPr>
          <p:cNvGrpSpPr/>
          <p:nvPr/>
        </p:nvGrpSpPr>
        <p:grpSpPr>
          <a:xfrm>
            <a:off x="107943" y="1264286"/>
            <a:ext cx="2994372" cy="2163367"/>
            <a:chOff x="1911179" y="1153297"/>
            <a:chExt cx="3402227" cy="2215979"/>
          </a:xfrm>
        </p:grpSpPr>
        <p:sp>
          <p:nvSpPr>
            <p:cNvPr id="7" name="Rectangle 6">
              <a:extLst>
                <a:ext uri="{FF2B5EF4-FFF2-40B4-BE49-F238E27FC236}">
                  <a16:creationId xmlns:a16="http://schemas.microsoft.com/office/drawing/2014/main" id="{A89F4CDD-9C19-4D4B-CF79-6B108EE619D5}"/>
                </a:ext>
              </a:extLst>
            </p:cNvPr>
            <p:cNvSpPr/>
            <p:nvPr/>
          </p:nvSpPr>
          <p:spPr>
            <a:xfrm>
              <a:off x="1911179" y="1153297"/>
              <a:ext cx="3402227" cy="22159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1" name="Cloud 10">
              <a:extLst>
                <a:ext uri="{FF2B5EF4-FFF2-40B4-BE49-F238E27FC236}">
                  <a16:creationId xmlns:a16="http://schemas.microsoft.com/office/drawing/2014/main" id="{971860AE-9D7E-9E4C-600D-2FB3D1B85174}"/>
                </a:ext>
              </a:extLst>
            </p:cNvPr>
            <p:cNvSpPr/>
            <p:nvPr/>
          </p:nvSpPr>
          <p:spPr>
            <a:xfrm>
              <a:off x="2117124" y="1441622"/>
              <a:ext cx="720811" cy="564290"/>
            </a:xfrm>
            <a:prstGeom prst="cloud">
              <a:avLst/>
            </a:prstGeom>
            <a:noFill/>
            <a:ln w="19050">
              <a:solidFill>
                <a:srgbClr val="7099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2" name="Cloud 11">
              <a:extLst>
                <a:ext uri="{FF2B5EF4-FFF2-40B4-BE49-F238E27FC236}">
                  <a16:creationId xmlns:a16="http://schemas.microsoft.com/office/drawing/2014/main" id="{47640C8A-9CC7-21A3-23B1-98A63E33FD9D}"/>
                </a:ext>
              </a:extLst>
            </p:cNvPr>
            <p:cNvSpPr/>
            <p:nvPr/>
          </p:nvSpPr>
          <p:spPr>
            <a:xfrm>
              <a:off x="3147883" y="1344828"/>
              <a:ext cx="720811" cy="564290"/>
            </a:xfrm>
            <a:prstGeom prst="cloud">
              <a:avLst/>
            </a:prstGeom>
            <a:noFill/>
            <a:ln w="19050">
              <a:solidFill>
                <a:srgbClr val="7099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13" name="Cloud 12">
              <a:extLst>
                <a:ext uri="{FF2B5EF4-FFF2-40B4-BE49-F238E27FC236}">
                  <a16:creationId xmlns:a16="http://schemas.microsoft.com/office/drawing/2014/main" id="{F1044496-2256-A6AB-C3FD-8E5E76A953DE}"/>
                </a:ext>
              </a:extLst>
            </p:cNvPr>
            <p:cNvSpPr/>
            <p:nvPr/>
          </p:nvSpPr>
          <p:spPr>
            <a:xfrm>
              <a:off x="4178643" y="1421028"/>
              <a:ext cx="720811" cy="564290"/>
            </a:xfrm>
            <a:prstGeom prst="cloud">
              <a:avLst/>
            </a:prstGeom>
            <a:noFill/>
            <a:ln w="19050">
              <a:solidFill>
                <a:srgbClr val="7099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18" name="Picture 17">
              <a:extLst>
                <a:ext uri="{FF2B5EF4-FFF2-40B4-BE49-F238E27FC236}">
                  <a16:creationId xmlns:a16="http://schemas.microsoft.com/office/drawing/2014/main" id="{CCB1316B-8E3F-486C-DB61-A14D2700D8C0}"/>
                </a:ext>
              </a:extLst>
            </p:cNvPr>
            <p:cNvPicPr>
              <a:picLocks noChangeAspect="1"/>
            </p:cNvPicPr>
            <p:nvPr/>
          </p:nvPicPr>
          <p:blipFill>
            <a:blip r:embed="rId3">
              <a:duotone>
                <a:schemeClr val="bg2">
                  <a:shade val="45000"/>
                  <a:satMod val="135000"/>
                </a:schemeClr>
                <a:prstClr val="white"/>
              </a:duotone>
            </a:blip>
            <a:stretch>
              <a:fillRect/>
            </a:stretch>
          </p:blipFill>
          <p:spPr>
            <a:xfrm>
              <a:off x="3052631" y="2049163"/>
              <a:ext cx="911313" cy="911313"/>
            </a:xfrm>
            <a:prstGeom prst="rect">
              <a:avLst/>
            </a:prstGeom>
          </p:spPr>
        </p:pic>
        <p:pic>
          <p:nvPicPr>
            <p:cNvPr id="19" name="Picture 18">
              <a:extLst>
                <a:ext uri="{FF2B5EF4-FFF2-40B4-BE49-F238E27FC236}">
                  <a16:creationId xmlns:a16="http://schemas.microsoft.com/office/drawing/2014/main" id="{B6DF6632-EBAF-5E4E-9836-E4497B15175D}"/>
                </a:ext>
              </a:extLst>
            </p:cNvPr>
            <p:cNvPicPr>
              <a:picLocks noChangeAspect="1"/>
            </p:cNvPicPr>
            <p:nvPr/>
          </p:nvPicPr>
          <p:blipFill>
            <a:blip r:embed="rId4">
              <a:duotone>
                <a:schemeClr val="bg2">
                  <a:shade val="45000"/>
                  <a:satMod val="135000"/>
                </a:schemeClr>
                <a:prstClr val="white"/>
              </a:duotone>
            </a:blip>
            <a:stretch>
              <a:fillRect/>
            </a:stretch>
          </p:blipFill>
          <p:spPr>
            <a:xfrm>
              <a:off x="4083391" y="2049162"/>
              <a:ext cx="911313" cy="911313"/>
            </a:xfrm>
            <a:prstGeom prst="rect">
              <a:avLst/>
            </a:prstGeom>
          </p:spPr>
        </p:pic>
        <p:pic>
          <p:nvPicPr>
            <p:cNvPr id="20" name="Picture 19">
              <a:extLst>
                <a:ext uri="{FF2B5EF4-FFF2-40B4-BE49-F238E27FC236}">
                  <a16:creationId xmlns:a16="http://schemas.microsoft.com/office/drawing/2014/main" id="{DE149B7F-38E2-5CAC-86A3-EE57EB152140}"/>
                </a:ext>
              </a:extLst>
            </p:cNvPr>
            <p:cNvPicPr>
              <a:picLocks noChangeAspect="1"/>
            </p:cNvPicPr>
            <p:nvPr/>
          </p:nvPicPr>
          <p:blipFill>
            <a:blip r:embed="rId5">
              <a:duotone>
                <a:schemeClr val="bg2">
                  <a:shade val="45000"/>
                  <a:satMod val="135000"/>
                </a:schemeClr>
                <a:prstClr val="white"/>
              </a:duotone>
            </a:blip>
            <a:stretch>
              <a:fillRect/>
            </a:stretch>
          </p:blipFill>
          <p:spPr>
            <a:xfrm>
              <a:off x="2167063" y="2083147"/>
              <a:ext cx="885568" cy="885568"/>
            </a:xfrm>
            <a:prstGeom prst="rect">
              <a:avLst/>
            </a:prstGeom>
          </p:spPr>
        </p:pic>
        <p:pic>
          <p:nvPicPr>
            <p:cNvPr id="40" name="Graphic 39" descr="Banana with solid fill">
              <a:extLst>
                <a:ext uri="{FF2B5EF4-FFF2-40B4-BE49-F238E27FC236}">
                  <a16:creationId xmlns:a16="http://schemas.microsoft.com/office/drawing/2014/main" id="{05625628-C77F-7C62-31BF-5E38AAD9DB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88519" y="1418149"/>
              <a:ext cx="381607" cy="381607"/>
            </a:xfrm>
            <a:prstGeom prst="rect">
              <a:avLst/>
            </a:prstGeom>
          </p:spPr>
        </p:pic>
        <p:pic>
          <p:nvPicPr>
            <p:cNvPr id="42" name="Graphic 41" descr="Apple with solid fill">
              <a:extLst>
                <a:ext uri="{FF2B5EF4-FFF2-40B4-BE49-F238E27FC236}">
                  <a16:creationId xmlns:a16="http://schemas.microsoft.com/office/drawing/2014/main" id="{1E414666-B3C6-0E18-E658-5C973041900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46943" y="1511069"/>
              <a:ext cx="384208" cy="384208"/>
            </a:xfrm>
            <a:prstGeom prst="rect">
              <a:avLst/>
            </a:prstGeom>
          </p:spPr>
        </p:pic>
        <p:pic>
          <p:nvPicPr>
            <p:cNvPr id="44" name="Graphic 43" descr="Watermelon with solid fill">
              <a:extLst>
                <a:ext uri="{FF2B5EF4-FFF2-40B4-BE49-F238E27FC236}">
                  <a16:creationId xmlns:a16="http://schemas.microsoft.com/office/drawing/2014/main" id="{55625858-3CF0-F038-AFBA-33CE8068CA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65920" y="1512158"/>
              <a:ext cx="423218" cy="423218"/>
            </a:xfrm>
            <a:prstGeom prst="rect">
              <a:avLst/>
            </a:prstGeom>
          </p:spPr>
        </p:pic>
        <p:sp>
          <p:nvSpPr>
            <p:cNvPr id="1053" name="TextBox 1052">
              <a:extLst>
                <a:ext uri="{FF2B5EF4-FFF2-40B4-BE49-F238E27FC236}">
                  <a16:creationId xmlns:a16="http://schemas.microsoft.com/office/drawing/2014/main" id="{BF1A1BD5-B2A4-5C68-E56E-71ADAC3527A9}"/>
                </a:ext>
              </a:extLst>
            </p:cNvPr>
            <p:cNvSpPr txBox="1"/>
            <p:nvPr/>
          </p:nvSpPr>
          <p:spPr>
            <a:xfrm>
              <a:off x="2079953" y="2924111"/>
              <a:ext cx="3012437" cy="409841"/>
            </a:xfrm>
            <a:prstGeom prst="rect">
              <a:avLst/>
            </a:prstGeom>
            <a:noFill/>
          </p:spPr>
          <p:txBody>
            <a:bodyPr wrap="square" rtlCol="0">
              <a:spAutoFit/>
            </a:bodyPr>
            <a:lstStyle/>
            <a:p>
              <a:pPr algn="ctr">
                <a:buClr>
                  <a:schemeClr val="tx2"/>
                </a:buClr>
              </a:pPr>
              <a:r>
                <a:rPr lang="en-US" sz="2000" dirty="0">
                  <a:latin typeface="Coolvetica Rg" panose="020B0603030602020004" pitchFamily="34" charset="0"/>
                </a:rPr>
                <a:t>I’m glad we all agree.</a:t>
              </a:r>
            </a:p>
          </p:txBody>
        </p:sp>
      </p:grpSp>
      <p:grpSp>
        <p:nvGrpSpPr>
          <p:cNvPr id="4" name="Group 3">
            <a:extLst>
              <a:ext uri="{FF2B5EF4-FFF2-40B4-BE49-F238E27FC236}">
                <a16:creationId xmlns:a16="http://schemas.microsoft.com/office/drawing/2014/main" id="{5EA8E055-BF03-5DEB-662E-4BB9E1A49E55}"/>
              </a:ext>
            </a:extLst>
          </p:cNvPr>
          <p:cNvGrpSpPr/>
          <p:nvPr/>
        </p:nvGrpSpPr>
        <p:grpSpPr>
          <a:xfrm>
            <a:off x="3103169" y="1264286"/>
            <a:ext cx="2994372" cy="2164670"/>
            <a:chOff x="5416379" y="1153296"/>
            <a:chExt cx="3402227" cy="2215979"/>
          </a:xfrm>
        </p:grpSpPr>
        <p:sp>
          <p:nvSpPr>
            <p:cNvPr id="1027" name="Rectangle 1026">
              <a:extLst>
                <a:ext uri="{FF2B5EF4-FFF2-40B4-BE49-F238E27FC236}">
                  <a16:creationId xmlns:a16="http://schemas.microsoft.com/office/drawing/2014/main" id="{409F923B-D2AF-A2F9-2AD2-1B69C1500A2F}"/>
                </a:ext>
              </a:extLst>
            </p:cNvPr>
            <p:cNvSpPr/>
            <p:nvPr/>
          </p:nvSpPr>
          <p:spPr>
            <a:xfrm>
              <a:off x="5525830" y="1236530"/>
              <a:ext cx="3183323" cy="1782433"/>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8" name="Rectangle 7">
              <a:extLst>
                <a:ext uri="{FF2B5EF4-FFF2-40B4-BE49-F238E27FC236}">
                  <a16:creationId xmlns:a16="http://schemas.microsoft.com/office/drawing/2014/main" id="{43EE4ABD-BBDB-3FB4-ACB9-9FBF107AA3F8}"/>
                </a:ext>
              </a:extLst>
            </p:cNvPr>
            <p:cNvSpPr/>
            <p:nvPr/>
          </p:nvSpPr>
          <p:spPr>
            <a:xfrm>
              <a:off x="5416379" y="1153296"/>
              <a:ext cx="3402227" cy="22159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30" name="Picture 29">
              <a:extLst>
                <a:ext uri="{FF2B5EF4-FFF2-40B4-BE49-F238E27FC236}">
                  <a16:creationId xmlns:a16="http://schemas.microsoft.com/office/drawing/2014/main" id="{FF5EE859-E0D1-8A44-13C0-2AAC98830985}"/>
                </a:ext>
              </a:extLst>
            </p:cNvPr>
            <p:cNvPicPr>
              <a:picLocks noChangeAspect="1"/>
            </p:cNvPicPr>
            <p:nvPr/>
          </p:nvPicPr>
          <p:blipFill>
            <a:blip r:embed="rId3">
              <a:duotone>
                <a:schemeClr val="bg2">
                  <a:shade val="45000"/>
                  <a:satMod val="135000"/>
                </a:schemeClr>
                <a:prstClr val="white"/>
              </a:duotone>
            </a:blip>
            <a:stretch>
              <a:fillRect/>
            </a:stretch>
          </p:blipFill>
          <p:spPr>
            <a:xfrm>
              <a:off x="6504286" y="2032940"/>
              <a:ext cx="911313" cy="911313"/>
            </a:xfrm>
            <a:prstGeom prst="rect">
              <a:avLst/>
            </a:prstGeom>
          </p:spPr>
        </p:pic>
        <p:pic>
          <p:nvPicPr>
            <p:cNvPr id="31" name="Picture 30">
              <a:extLst>
                <a:ext uri="{FF2B5EF4-FFF2-40B4-BE49-F238E27FC236}">
                  <a16:creationId xmlns:a16="http://schemas.microsoft.com/office/drawing/2014/main" id="{E27E23F6-8B5E-9C60-9CCB-F7E5AE384C5D}"/>
                </a:ext>
              </a:extLst>
            </p:cNvPr>
            <p:cNvPicPr>
              <a:picLocks noChangeAspect="1"/>
            </p:cNvPicPr>
            <p:nvPr/>
          </p:nvPicPr>
          <p:blipFill>
            <a:blip r:embed="rId4">
              <a:duotone>
                <a:schemeClr val="bg2">
                  <a:shade val="45000"/>
                  <a:satMod val="135000"/>
                </a:schemeClr>
                <a:prstClr val="white"/>
              </a:duotone>
            </a:blip>
            <a:stretch>
              <a:fillRect/>
            </a:stretch>
          </p:blipFill>
          <p:spPr>
            <a:xfrm>
              <a:off x="7535046" y="2032939"/>
              <a:ext cx="911313" cy="911313"/>
            </a:xfrm>
            <a:prstGeom prst="rect">
              <a:avLst/>
            </a:prstGeom>
          </p:spPr>
        </p:pic>
        <p:pic>
          <p:nvPicPr>
            <p:cNvPr id="32" name="Picture 31">
              <a:extLst>
                <a:ext uri="{FF2B5EF4-FFF2-40B4-BE49-F238E27FC236}">
                  <a16:creationId xmlns:a16="http://schemas.microsoft.com/office/drawing/2014/main" id="{100F2CEE-7C52-266F-F671-CE6F8AD3D46C}"/>
                </a:ext>
              </a:extLst>
            </p:cNvPr>
            <p:cNvPicPr>
              <a:picLocks noChangeAspect="1"/>
            </p:cNvPicPr>
            <p:nvPr/>
          </p:nvPicPr>
          <p:blipFill>
            <a:blip r:embed="rId5">
              <a:duotone>
                <a:schemeClr val="bg2">
                  <a:shade val="45000"/>
                  <a:satMod val="135000"/>
                </a:schemeClr>
                <a:prstClr val="white"/>
              </a:duotone>
            </a:blip>
            <a:stretch>
              <a:fillRect/>
            </a:stretch>
          </p:blipFill>
          <p:spPr>
            <a:xfrm>
              <a:off x="5618718" y="2066924"/>
              <a:ext cx="885568" cy="885568"/>
            </a:xfrm>
            <a:prstGeom prst="rect">
              <a:avLst/>
            </a:prstGeom>
          </p:spPr>
        </p:pic>
        <p:pic>
          <p:nvPicPr>
            <p:cNvPr id="1029" name="Graphic 1028" descr="Banana with solid fill">
              <a:extLst>
                <a:ext uri="{FF2B5EF4-FFF2-40B4-BE49-F238E27FC236}">
                  <a16:creationId xmlns:a16="http://schemas.microsoft.com/office/drawing/2014/main" id="{91E5BF5E-B702-9D3E-C412-E0F95592819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28554" y="1494095"/>
              <a:ext cx="381607" cy="381607"/>
            </a:xfrm>
            <a:prstGeom prst="rect">
              <a:avLst/>
            </a:prstGeom>
          </p:spPr>
        </p:pic>
        <p:pic>
          <p:nvPicPr>
            <p:cNvPr id="1031" name="Graphic 1030" descr="Apple with solid fill">
              <a:extLst>
                <a:ext uri="{FF2B5EF4-FFF2-40B4-BE49-F238E27FC236}">
                  <a16:creationId xmlns:a16="http://schemas.microsoft.com/office/drawing/2014/main" id="{4D493009-EC2A-AA0F-F21F-4600915016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886978" y="1587015"/>
              <a:ext cx="384208" cy="384208"/>
            </a:xfrm>
            <a:prstGeom prst="rect">
              <a:avLst/>
            </a:prstGeom>
          </p:spPr>
        </p:pic>
        <p:pic>
          <p:nvPicPr>
            <p:cNvPr id="1032" name="Graphic 1031" descr="Watermelon with solid fill">
              <a:extLst>
                <a:ext uri="{FF2B5EF4-FFF2-40B4-BE49-F238E27FC236}">
                  <a16:creationId xmlns:a16="http://schemas.microsoft.com/office/drawing/2014/main" id="{79CC0620-0D6C-44AD-611D-6D3D22C77F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05955" y="1588104"/>
              <a:ext cx="423218" cy="423218"/>
            </a:xfrm>
            <a:prstGeom prst="rect">
              <a:avLst/>
            </a:prstGeom>
          </p:spPr>
        </p:pic>
        <p:sp>
          <p:nvSpPr>
            <p:cNvPr id="1054" name="TextBox 1053">
              <a:extLst>
                <a:ext uri="{FF2B5EF4-FFF2-40B4-BE49-F238E27FC236}">
                  <a16:creationId xmlns:a16="http://schemas.microsoft.com/office/drawing/2014/main" id="{A3385AE8-729B-C0FA-DF06-6C6C713A4C96}"/>
                </a:ext>
              </a:extLst>
            </p:cNvPr>
            <p:cNvSpPr txBox="1"/>
            <p:nvPr/>
          </p:nvSpPr>
          <p:spPr>
            <a:xfrm>
              <a:off x="5525830" y="2927172"/>
              <a:ext cx="3012437" cy="409594"/>
            </a:xfrm>
            <a:prstGeom prst="rect">
              <a:avLst/>
            </a:prstGeom>
            <a:noFill/>
          </p:spPr>
          <p:txBody>
            <a:bodyPr wrap="square" rtlCol="0">
              <a:spAutoFit/>
            </a:bodyPr>
            <a:lstStyle/>
            <a:p>
              <a:pPr algn="ctr">
                <a:buClr>
                  <a:schemeClr val="tx2"/>
                </a:buClr>
              </a:pPr>
              <a:r>
                <a:rPr lang="en-US" sz="2000" dirty="0">
                  <a:latin typeface="Coolvetica Rg" panose="020B0603030602020004" pitchFamily="34" charset="0"/>
                </a:rPr>
                <a:t>Oh….</a:t>
              </a:r>
            </a:p>
          </p:txBody>
        </p:sp>
      </p:grpSp>
      <p:grpSp>
        <p:nvGrpSpPr>
          <p:cNvPr id="6" name="Group 5">
            <a:extLst>
              <a:ext uri="{FF2B5EF4-FFF2-40B4-BE49-F238E27FC236}">
                <a16:creationId xmlns:a16="http://schemas.microsoft.com/office/drawing/2014/main" id="{F3F0274E-2B74-300B-EDB7-F9F2A03B5E82}"/>
              </a:ext>
            </a:extLst>
          </p:cNvPr>
          <p:cNvGrpSpPr/>
          <p:nvPr/>
        </p:nvGrpSpPr>
        <p:grpSpPr>
          <a:xfrm>
            <a:off x="6097395" y="1264106"/>
            <a:ext cx="2994372" cy="2164669"/>
            <a:chOff x="1911179" y="3509321"/>
            <a:chExt cx="3402227" cy="2215979"/>
          </a:xfrm>
        </p:grpSpPr>
        <p:sp>
          <p:nvSpPr>
            <p:cNvPr id="1033" name="Rectangle 1032">
              <a:extLst>
                <a:ext uri="{FF2B5EF4-FFF2-40B4-BE49-F238E27FC236}">
                  <a16:creationId xmlns:a16="http://schemas.microsoft.com/office/drawing/2014/main" id="{5659E8AD-1934-1048-9E7B-32932473E221}"/>
                </a:ext>
              </a:extLst>
            </p:cNvPr>
            <p:cNvSpPr/>
            <p:nvPr/>
          </p:nvSpPr>
          <p:spPr>
            <a:xfrm>
              <a:off x="2026764" y="3601085"/>
              <a:ext cx="3183323" cy="1693957"/>
            </a:xfrm>
            <a:prstGeom prst="rect">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9" name="Rectangle 8">
              <a:extLst>
                <a:ext uri="{FF2B5EF4-FFF2-40B4-BE49-F238E27FC236}">
                  <a16:creationId xmlns:a16="http://schemas.microsoft.com/office/drawing/2014/main" id="{78AFB377-9F4A-8CD9-417B-9B77843825E8}"/>
                </a:ext>
              </a:extLst>
            </p:cNvPr>
            <p:cNvSpPr/>
            <p:nvPr/>
          </p:nvSpPr>
          <p:spPr>
            <a:xfrm>
              <a:off x="1911179" y="3509321"/>
              <a:ext cx="3402227" cy="22159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27" name="Picture 26">
              <a:extLst>
                <a:ext uri="{FF2B5EF4-FFF2-40B4-BE49-F238E27FC236}">
                  <a16:creationId xmlns:a16="http://schemas.microsoft.com/office/drawing/2014/main" id="{D11A9A61-FAAA-3052-AD5C-CA132ED966BC}"/>
                </a:ext>
              </a:extLst>
            </p:cNvPr>
            <p:cNvPicPr>
              <a:picLocks noChangeAspect="1"/>
            </p:cNvPicPr>
            <p:nvPr/>
          </p:nvPicPr>
          <p:blipFill>
            <a:blip r:embed="rId3">
              <a:duotone>
                <a:schemeClr val="bg2">
                  <a:shade val="45000"/>
                  <a:satMod val="135000"/>
                </a:schemeClr>
                <a:prstClr val="white"/>
              </a:duotone>
            </a:blip>
            <a:stretch>
              <a:fillRect/>
            </a:stretch>
          </p:blipFill>
          <p:spPr>
            <a:xfrm>
              <a:off x="3018649" y="4373777"/>
              <a:ext cx="911313" cy="911313"/>
            </a:xfrm>
            <a:prstGeom prst="rect">
              <a:avLst/>
            </a:prstGeom>
          </p:spPr>
        </p:pic>
        <p:pic>
          <p:nvPicPr>
            <p:cNvPr id="28" name="Picture 27">
              <a:extLst>
                <a:ext uri="{FF2B5EF4-FFF2-40B4-BE49-F238E27FC236}">
                  <a16:creationId xmlns:a16="http://schemas.microsoft.com/office/drawing/2014/main" id="{05E53A9B-1325-6330-97B6-6039D830166A}"/>
                </a:ext>
              </a:extLst>
            </p:cNvPr>
            <p:cNvPicPr>
              <a:picLocks noChangeAspect="1"/>
            </p:cNvPicPr>
            <p:nvPr/>
          </p:nvPicPr>
          <p:blipFill>
            <a:blip r:embed="rId4">
              <a:duotone>
                <a:schemeClr val="bg2">
                  <a:shade val="45000"/>
                  <a:satMod val="135000"/>
                </a:schemeClr>
                <a:prstClr val="white"/>
              </a:duotone>
            </a:blip>
            <a:stretch>
              <a:fillRect/>
            </a:stretch>
          </p:blipFill>
          <p:spPr>
            <a:xfrm>
              <a:off x="4049409" y="4373776"/>
              <a:ext cx="911313" cy="911313"/>
            </a:xfrm>
            <a:prstGeom prst="rect">
              <a:avLst/>
            </a:prstGeom>
          </p:spPr>
        </p:pic>
        <p:pic>
          <p:nvPicPr>
            <p:cNvPr id="29" name="Picture 28">
              <a:extLst>
                <a:ext uri="{FF2B5EF4-FFF2-40B4-BE49-F238E27FC236}">
                  <a16:creationId xmlns:a16="http://schemas.microsoft.com/office/drawing/2014/main" id="{634D5133-8A89-DA97-3D65-5C083E1B9391}"/>
                </a:ext>
              </a:extLst>
            </p:cNvPr>
            <p:cNvPicPr>
              <a:picLocks noChangeAspect="1"/>
            </p:cNvPicPr>
            <p:nvPr/>
          </p:nvPicPr>
          <p:blipFill>
            <a:blip r:embed="rId5">
              <a:duotone>
                <a:schemeClr val="bg2">
                  <a:shade val="45000"/>
                  <a:satMod val="135000"/>
                </a:schemeClr>
                <a:prstClr val="white"/>
              </a:duotone>
            </a:blip>
            <a:stretch>
              <a:fillRect/>
            </a:stretch>
          </p:blipFill>
          <p:spPr>
            <a:xfrm>
              <a:off x="2133081" y="4407761"/>
              <a:ext cx="885568" cy="885568"/>
            </a:xfrm>
            <a:prstGeom prst="rect">
              <a:avLst/>
            </a:prstGeom>
          </p:spPr>
        </p:pic>
        <p:pic>
          <p:nvPicPr>
            <p:cNvPr id="1034" name="Graphic 1033" descr="Banana with solid fill">
              <a:extLst>
                <a:ext uri="{FF2B5EF4-FFF2-40B4-BE49-F238E27FC236}">
                  <a16:creationId xmlns:a16="http://schemas.microsoft.com/office/drawing/2014/main" id="{4926F07F-F4DE-F5C8-4364-BCA690291B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77721" y="4038070"/>
              <a:ext cx="381607" cy="381607"/>
            </a:xfrm>
            <a:prstGeom prst="rect">
              <a:avLst/>
            </a:prstGeom>
          </p:spPr>
        </p:pic>
        <p:pic>
          <p:nvPicPr>
            <p:cNvPr id="1035" name="Graphic 1034" descr="Apple with solid fill">
              <a:extLst>
                <a:ext uri="{FF2B5EF4-FFF2-40B4-BE49-F238E27FC236}">
                  <a16:creationId xmlns:a16="http://schemas.microsoft.com/office/drawing/2014/main" id="{11310055-D513-01F6-E854-0E37690989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64718" y="4382511"/>
              <a:ext cx="384208" cy="384208"/>
            </a:xfrm>
            <a:prstGeom prst="rect">
              <a:avLst/>
            </a:prstGeom>
          </p:spPr>
        </p:pic>
        <p:pic>
          <p:nvPicPr>
            <p:cNvPr id="1036" name="Graphic 1035" descr="Watermelon with solid fill">
              <a:extLst>
                <a:ext uri="{FF2B5EF4-FFF2-40B4-BE49-F238E27FC236}">
                  <a16:creationId xmlns:a16="http://schemas.microsoft.com/office/drawing/2014/main" id="{15E92456-15CB-9CD7-559F-4EE4814318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1469" y="3689568"/>
              <a:ext cx="423218" cy="423218"/>
            </a:xfrm>
            <a:prstGeom prst="rect">
              <a:avLst/>
            </a:prstGeom>
          </p:spPr>
        </p:pic>
        <p:pic>
          <p:nvPicPr>
            <p:cNvPr id="1038" name="Graphic 1037" descr="Skateboard with solid fill">
              <a:extLst>
                <a:ext uri="{FF2B5EF4-FFF2-40B4-BE49-F238E27FC236}">
                  <a16:creationId xmlns:a16="http://schemas.microsoft.com/office/drawing/2014/main" id="{71D4556F-8377-1A2A-8779-DB7B617F99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98776" y="3826479"/>
              <a:ext cx="564290" cy="564290"/>
            </a:xfrm>
            <a:prstGeom prst="rect">
              <a:avLst/>
            </a:prstGeom>
          </p:spPr>
        </p:pic>
        <p:pic>
          <p:nvPicPr>
            <p:cNvPr id="1040" name="Graphic 1039" descr="Abacus with solid fill">
              <a:extLst>
                <a:ext uri="{FF2B5EF4-FFF2-40B4-BE49-F238E27FC236}">
                  <a16:creationId xmlns:a16="http://schemas.microsoft.com/office/drawing/2014/main" id="{8E0026A9-E659-817E-1B0B-F5EE8471EE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32224" y="4179958"/>
              <a:ext cx="479438" cy="479438"/>
            </a:xfrm>
            <a:prstGeom prst="rect">
              <a:avLst/>
            </a:prstGeom>
          </p:spPr>
        </p:pic>
        <p:pic>
          <p:nvPicPr>
            <p:cNvPr id="1042" name="Graphic 1041" descr="Drum set with solid fill">
              <a:extLst>
                <a:ext uri="{FF2B5EF4-FFF2-40B4-BE49-F238E27FC236}">
                  <a16:creationId xmlns:a16="http://schemas.microsoft.com/office/drawing/2014/main" id="{02A3C8D7-38F4-DF4C-A527-607EA285F59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521610" y="3724780"/>
              <a:ext cx="552087" cy="552087"/>
            </a:xfrm>
            <a:prstGeom prst="rect">
              <a:avLst/>
            </a:prstGeom>
          </p:spPr>
        </p:pic>
        <p:sp>
          <p:nvSpPr>
            <p:cNvPr id="1050" name="Freeform 1049">
              <a:extLst>
                <a:ext uri="{FF2B5EF4-FFF2-40B4-BE49-F238E27FC236}">
                  <a16:creationId xmlns:a16="http://schemas.microsoft.com/office/drawing/2014/main" id="{9A6AECD9-5BA8-E046-2D2A-11DB5E1BC682}"/>
                </a:ext>
              </a:extLst>
            </p:cNvPr>
            <p:cNvSpPr/>
            <p:nvPr/>
          </p:nvSpPr>
          <p:spPr>
            <a:xfrm>
              <a:off x="2569029" y="3957933"/>
              <a:ext cx="400594" cy="187347"/>
            </a:xfrm>
            <a:custGeom>
              <a:avLst/>
              <a:gdLst>
                <a:gd name="connsiteX0" fmla="*/ 0 w 400594"/>
                <a:gd name="connsiteY0" fmla="*/ 187347 h 187347"/>
                <a:gd name="connsiteX1" fmla="*/ 182880 w 400594"/>
                <a:gd name="connsiteY1" fmla="*/ 4467 h 187347"/>
                <a:gd name="connsiteX2" fmla="*/ 400594 w 400594"/>
                <a:gd name="connsiteY2" fmla="*/ 74136 h 187347"/>
              </a:gdLst>
              <a:ahLst/>
              <a:cxnLst>
                <a:cxn ang="0">
                  <a:pos x="connsiteX0" y="connsiteY0"/>
                </a:cxn>
                <a:cxn ang="0">
                  <a:pos x="connsiteX1" y="connsiteY1"/>
                </a:cxn>
                <a:cxn ang="0">
                  <a:pos x="connsiteX2" y="connsiteY2"/>
                </a:cxn>
              </a:cxnLst>
              <a:rect l="l" t="t" r="r" b="b"/>
              <a:pathLst>
                <a:path w="400594" h="187347">
                  <a:moveTo>
                    <a:pt x="0" y="187347"/>
                  </a:moveTo>
                  <a:cubicBezTo>
                    <a:pt x="58057" y="105341"/>
                    <a:pt x="116114" y="23335"/>
                    <a:pt x="182880" y="4467"/>
                  </a:cubicBezTo>
                  <a:cubicBezTo>
                    <a:pt x="249646" y="-14401"/>
                    <a:pt x="325120" y="29867"/>
                    <a:pt x="400594" y="74136"/>
                  </a:cubicBezTo>
                </a:path>
              </a:pathLst>
            </a:cu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051" name="Freeform 1050">
              <a:extLst>
                <a:ext uri="{FF2B5EF4-FFF2-40B4-BE49-F238E27FC236}">
                  <a16:creationId xmlns:a16="http://schemas.microsoft.com/office/drawing/2014/main" id="{51372D5A-5581-E99A-1807-D13AA512AB7F}"/>
                </a:ext>
              </a:extLst>
            </p:cNvPr>
            <p:cNvSpPr/>
            <p:nvPr/>
          </p:nvSpPr>
          <p:spPr>
            <a:xfrm>
              <a:off x="3249561" y="4093888"/>
              <a:ext cx="717755" cy="227389"/>
            </a:xfrm>
            <a:custGeom>
              <a:avLst/>
              <a:gdLst>
                <a:gd name="connsiteX0" fmla="*/ 0 w 717755"/>
                <a:gd name="connsiteY0" fmla="*/ 109402 h 227389"/>
                <a:gd name="connsiteX1" fmla="*/ 226142 w 717755"/>
                <a:gd name="connsiteY1" fmla="*/ 227389 h 227389"/>
                <a:gd name="connsiteX2" fmla="*/ 388374 w 717755"/>
                <a:gd name="connsiteY2" fmla="*/ 109402 h 227389"/>
                <a:gd name="connsiteX3" fmla="*/ 580104 w 717755"/>
                <a:gd name="connsiteY3" fmla="*/ 1247 h 227389"/>
                <a:gd name="connsiteX4" fmla="*/ 717755 w 717755"/>
                <a:gd name="connsiteY4" fmla="*/ 60241 h 227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755" h="227389">
                  <a:moveTo>
                    <a:pt x="0" y="109402"/>
                  </a:moveTo>
                  <a:cubicBezTo>
                    <a:pt x="80706" y="168395"/>
                    <a:pt x="161413" y="227389"/>
                    <a:pt x="226142" y="227389"/>
                  </a:cubicBezTo>
                  <a:cubicBezTo>
                    <a:pt x="290871" y="227389"/>
                    <a:pt x="329380" y="147092"/>
                    <a:pt x="388374" y="109402"/>
                  </a:cubicBezTo>
                  <a:cubicBezTo>
                    <a:pt x="447368" y="71712"/>
                    <a:pt x="525207" y="9440"/>
                    <a:pt x="580104" y="1247"/>
                  </a:cubicBezTo>
                  <a:cubicBezTo>
                    <a:pt x="635001" y="-6947"/>
                    <a:pt x="676378" y="26647"/>
                    <a:pt x="717755" y="60241"/>
                  </a:cubicBezTo>
                </a:path>
              </a:pathLst>
            </a:cu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052" name="Freeform 1051">
              <a:extLst>
                <a:ext uri="{FF2B5EF4-FFF2-40B4-BE49-F238E27FC236}">
                  <a16:creationId xmlns:a16="http://schemas.microsoft.com/office/drawing/2014/main" id="{B655C7FB-8B1D-22DF-86E6-4C7ACE1D448C}"/>
                </a:ext>
              </a:extLst>
            </p:cNvPr>
            <p:cNvSpPr/>
            <p:nvPr/>
          </p:nvSpPr>
          <p:spPr>
            <a:xfrm>
              <a:off x="4075471" y="3857856"/>
              <a:ext cx="703006" cy="488458"/>
            </a:xfrm>
            <a:custGeom>
              <a:avLst/>
              <a:gdLst>
                <a:gd name="connsiteX0" fmla="*/ 0 w 703006"/>
                <a:gd name="connsiteY0" fmla="*/ 301189 h 488458"/>
                <a:gd name="connsiteX1" fmla="*/ 73742 w 703006"/>
                <a:gd name="connsiteY1" fmla="*/ 30802 h 488458"/>
                <a:gd name="connsiteX2" fmla="*/ 235974 w 703006"/>
                <a:gd name="connsiteY2" fmla="*/ 30802 h 488458"/>
                <a:gd name="connsiteX3" fmla="*/ 309716 w 703006"/>
                <a:gd name="connsiteY3" fmla="*/ 252028 h 488458"/>
                <a:gd name="connsiteX4" fmla="*/ 378542 w 703006"/>
                <a:gd name="connsiteY4" fmla="*/ 419176 h 488458"/>
                <a:gd name="connsiteX5" fmla="*/ 526026 w 703006"/>
                <a:gd name="connsiteY5" fmla="*/ 488002 h 488458"/>
                <a:gd name="connsiteX6" fmla="*/ 703006 w 703006"/>
                <a:gd name="connsiteY6" fmla="*/ 443757 h 48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006" h="488458">
                  <a:moveTo>
                    <a:pt x="0" y="301189"/>
                  </a:moveTo>
                  <a:cubicBezTo>
                    <a:pt x="17206" y="188528"/>
                    <a:pt x="34413" y="75867"/>
                    <a:pt x="73742" y="30802"/>
                  </a:cubicBezTo>
                  <a:cubicBezTo>
                    <a:pt x="113071" y="-14263"/>
                    <a:pt x="196645" y="-6069"/>
                    <a:pt x="235974" y="30802"/>
                  </a:cubicBezTo>
                  <a:cubicBezTo>
                    <a:pt x="275303" y="67673"/>
                    <a:pt x="285955" y="187299"/>
                    <a:pt x="309716" y="252028"/>
                  </a:cubicBezTo>
                  <a:cubicBezTo>
                    <a:pt x="333477" y="316757"/>
                    <a:pt x="342490" y="379847"/>
                    <a:pt x="378542" y="419176"/>
                  </a:cubicBezTo>
                  <a:cubicBezTo>
                    <a:pt x="414594" y="458505"/>
                    <a:pt x="471949" y="483905"/>
                    <a:pt x="526026" y="488002"/>
                  </a:cubicBezTo>
                  <a:cubicBezTo>
                    <a:pt x="580103" y="492099"/>
                    <a:pt x="641554" y="467928"/>
                    <a:pt x="703006" y="443757"/>
                  </a:cubicBezTo>
                </a:path>
              </a:pathLst>
            </a:custGeom>
            <a:ln w="19050">
              <a:headEnd type="none" w="med" len="med"/>
              <a:tailEnd type="triangl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055" name="TextBox 1054">
              <a:extLst>
                <a:ext uri="{FF2B5EF4-FFF2-40B4-BE49-F238E27FC236}">
                  <a16:creationId xmlns:a16="http://schemas.microsoft.com/office/drawing/2014/main" id="{285A7BD2-6AAB-9731-06DF-BC9DC7B46C80}"/>
                </a:ext>
              </a:extLst>
            </p:cNvPr>
            <p:cNvSpPr txBox="1"/>
            <p:nvPr/>
          </p:nvSpPr>
          <p:spPr>
            <a:xfrm>
              <a:off x="2169976" y="5262182"/>
              <a:ext cx="3012437" cy="409594"/>
            </a:xfrm>
            <a:prstGeom prst="rect">
              <a:avLst/>
            </a:prstGeom>
            <a:noFill/>
          </p:spPr>
          <p:txBody>
            <a:bodyPr wrap="square" rtlCol="0">
              <a:spAutoFit/>
            </a:bodyPr>
            <a:lstStyle/>
            <a:p>
              <a:pPr algn="ctr">
                <a:buClr>
                  <a:schemeClr val="tx2"/>
                </a:buClr>
              </a:pPr>
              <a:r>
                <a:rPr lang="en-US" sz="2000" dirty="0">
                  <a:latin typeface="Coolvetica Rg" panose="020B0603030602020004" pitchFamily="34" charset="0"/>
                </a:rPr>
                <a:t>Ah ha!</a:t>
              </a:r>
            </a:p>
          </p:txBody>
        </p:sp>
      </p:grpSp>
      <p:grpSp>
        <p:nvGrpSpPr>
          <p:cNvPr id="5" name="Group 4">
            <a:extLst>
              <a:ext uri="{FF2B5EF4-FFF2-40B4-BE49-F238E27FC236}">
                <a16:creationId xmlns:a16="http://schemas.microsoft.com/office/drawing/2014/main" id="{505C602F-8286-4D9A-0366-0D7FE614CF71}"/>
              </a:ext>
            </a:extLst>
          </p:cNvPr>
          <p:cNvGrpSpPr/>
          <p:nvPr/>
        </p:nvGrpSpPr>
        <p:grpSpPr>
          <a:xfrm>
            <a:off x="9089684" y="1264105"/>
            <a:ext cx="2994372" cy="2164669"/>
            <a:chOff x="5416379" y="3488725"/>
            <a:chExt cx="3402227" cy="2215979"/>
          </a:xfrm>
        </p:grpSpPr>
        <p:sp>
          <p:nvSpPr>
            <p:cNvPr id="10" name="Rectangle 9">
              <a:extLst>
                <a:ext uri="{FF2B5EF4-FFF2-40B4-BE49-F238E27FC236}">
                  <a16:creationId xmlns:a16="http://schemas.microsoft.com/office/drawing/2014/main" id="{7811D176-E9D5-DA7E-BFCB-57D2D4E616AA}"/>
                </a:ext>
              </a:extLst>
            </p:cNvPr>
            <p:cNvSpPr/>
            <p:nvPr/>
          </p:nvSpPr>
          <p:spPr>
            <a:xfrm>
              <a:off x="5416379" y="3488725"/>
              <a:ext cx="3402227" cy="221597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1" name="Cloud 20">
              <a:extLst>
                <a:ext uri="{FF2B5EF4-FFF2-40B4-BE49-F238E27FC236}">
                  <a16:creationId xmlns:a16="http://schemas.microsoft.com/office/drawing/2014/main" id="{8758DAB9-059D-DCD5-E92B-93D871D689AE}"/>
                </a:ext>
              </a:extLst>
            </p:cNvPr>
            <p:cNvSpPr/>
            <p:nvPr/>
          </p:nvSpPr>
          <p:spPr>
            <a:xfrm>
              <a:off x="5688226" y="3777049"/>
              <a:ext cx="720811" cy="564290"/>
            </a:xfrm>
            <a:prstGeom prst="cloud">
              <a:avLst/>
            </a:prstGeom>
            <a:noFill/>
            <a:ln w="19050">
              <a:solidFill>
                <a:srgbClr val="7099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2" name="Cloud 21">
              <a:extLst>
                <a:ext uri="{FF2B5EF4-FFF2-40B4-BE49-F238E27FC236}">
                  <a16:creationId xmlns:a16="http://schemas.microsoft.com/office/drawing/2014/main" id="{50991EBA-8079-5108-B1EE-43ECC46465F6}"/>
                </a:ext>
              </a:extLst>
            </p:cNvPr>
            <p:cNvSpPr/>
            <p:nvPr/>
          </p:nvSpPr>
          <p:spPr>
            <a:xfrm>
              <a:off x="6718985" y="3680255"/>
              <a:ext cx="720811" cy="564290"/>
            </a:xfrm>
            <a:prstGeom prst="cloud">
              <a:avLst/>
            </a:prstGeom>
            <a:noFill/>
            <a:ln w="19050">
              <a:solidFill>
                <a:srgbClr val="7099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sp>
          <p:nvSpPr>
            <p:cNvPr id="23" name="Cloud 22">
              <a:extLst>
                <a:ext uri="{FF2B5EF4-FFF2-40B4-BE49-F238E27FC236}">
                  <a16:creationId xmlns:a16="http://schemas.microsoft.com/office/drawing/2014/main" id="{48C095D5-2757-4A28-48A4-BB2C98488D11}"/>
                </a:ext>
              </a:extLst>
            </p:cNvPr>
            <p:cNvSpPr/>
            <p:nvPr/>
          </p:nvSpPr>
          <p:spPr>
            <a:xfrm>
              <a:off x="7749745" y="3756455"/>
              <a:ext cx="720811" cy="564290"/>
            </a:xfrm>
            <a:prstGeom prst="cloud">
              <a:avLst/>
            </a:prstGeom>
            <a:noFill/>
            <a:ln w="19050">
              <a:solidFill>
                <a:srgbClr val="7099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latin typeface="+mj-lt"/>
              </a:endParaRPr>
            </a:p>
          </p:txBody>
        </p:sp>
        <p:pic>
          <p:nvPicPr>
            <p:cNvPr id="24" name="Picture 23">
              <a:extLst>
                <a:ext uri="{FF2B5EF4-FFF2-40B4-BE49-F238E27FC236}">
                  <a16:creationId xmlns:a16="http://schemas.microsoft.com/office/drawing/2014/main" id="{8EE291D8-5FD8-FE45-91C3-71914AAFB496}"/>
                </a:ext>
              </a:extLst>
            </p:cNvPr>
            <p:cNvPicPr>
              <a:picLocks noChangeAspect="1"/>
            </p:cNvPicPr>
            <p:nvPr/>
          </p:nvPicPr>
          <p:blipFill>
            <a:blip r:embed="rId3">
              <a:duotone>
                <a:schemeClr val="bg2">
                  <a:shade val="45000"/>
                  <a:satMod val="135000"/>
                </a:schemeClr>
                <a:prstClr val="white"/>
              </a:duotone>
            </a:blip>
            <a:stretch>
              <a:fillRect/>
            </a:stretch>
          </p:blipFill>
          <p:spPr>
            <a:xfrm>
              <a:off x="6623733" y="4384590"/>
              <a:ext cx="911313" cy="911313"/>
            </a:xfrm>
            <a:prstGeom prst="rect">
              <a:avLst/>
            </a:prstGeom>
          </p:spPr>
        </p:pic>
        <p:pic>
          <p:nvPicPr>
            <p:cNvPr id="25" name="Picture 24">
              <a:extLst>
                <a:ext uri="{FF2B5EF4-FFF2-40B4-BE49-F238E27FC236}">
                  <a16:creationId xmlns:a16="http://schemas.microsoft.com/office/drawing/2014/main" id="{8559550D-EF51-DF5B-F893-11163F6278DE}"/>
                </a:ext>
              </a:extLst>
            </p:cNvPr>
            <p:cNvPicPr>
              <a:picLocks noChangeAspect="1"/>
            </p:cNvPicPr>
            <p:nvPr/>
          </p:nvPicPr>
          <p:blipFill>
            <a:blip r:embed="rId4">
              <a:duotone>
                <a:schemeClr val="bg2">
                  <a:shade val="45000"/>
                  <a:satMod val="135000"/>
                </a:schemeClr>
                <a:prstClr val="white"/>
              </a:duotone>
            </a:blip>
            <a:stretch>
              <a:fillRect/>
            </a:stretch>
          </p:blipFill>
          <p:spPr>
            <a:xfrm>
              <a:off x="7654493" y="4384589"/>
              <a:ext cx="911313" cy="911313"/>
            </a:xfrm>
            <a:prstGeom prst="rect">
              <a:avLst/>
            </a:prstGeom>
          </p:spPr>
        </p:pic>
        <p:pic>
          <p:nvPicPr>
            <p:cNvPr id="26" name="Picture 25">
              <a:extLst>
                <a:ext uri="{FF2B5EF4-FFF2-40B4-BE49-F238E27FC236}">
                  <a16:creationId xmlns:a16="http://schemas.microsoft.com/office/drawing/2014/main" id="{0EC8A95E-4FA7-91C0-1DE7-BC8FF55256C6}"/>
                </a:ext>
              </a:extLst>
            </p:cNvPr>
            <p:cNvPicPr>
              <a:picLocks noChangeAspect="1"/>
            </p:cNvPicPr>
            <p:nvPr/>
          </p:nvPicPr>
          <p:blipFill>
            <a:blip r:embed="rId5">
              <a:duotone>
                <a:schemeClr val="bg2">
                  <a:shade val="45000"/>
                  <a:satMod val="135000"/>
                </a:schemeClr>
                <a:prstClr val="white"/>
              </a:duotone>
            </a:blip>
            <a:stretch>
              <a:fillRect/>
            </a:stretch>
          </p:blipFill>
          <p:spPr>
            <a:xfrm>
              <a:off x="5738165" y="4410334"/>
              <a:ext cx="885568" cy="885568"/>
            </a:xfrm>
            <a:prstGeom prst="rect">
              <a:avLst/>
            </a:prstGeom>
          </p:spPr>
        </p:pic>
        <p:pic>
          <p:nvPicPr>
            <p:cNvPr id="1043" name="Graphic 1042" descr="Drum set with solid fill">
              <a:extLst>
                <a:ext uri="{FF2B5EF4-FFF2-40B4-BE49-F238E27FC236}">
                  <a16:creationId xmlns:a16="http://schemas.microsoft.com/office/drawing/2014/main" id="{1EC14098-4632-FB54-7A9C-BAE5EB7BD64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86860" y="3876239"/>
              <a:ext cx="351725" cy="351725"/>
            </a:xfrm>
            <a:prstGeom prst="rect">
              <a:avLst/>
            </a:prstGeom>
          </p:spPr>
        </p:pic>
        <p:pic>
          <p:nvPicPr>
            <p:cNvPr id="1044" name="Graphic 1043" descr="Drum set with solid fill">
              <a:extLst>
                <a:ext uri="{FF2B5EF4-FFF2-40B4-BE49-F238E27FC236}">
                  <a16:creationId xmlns:a16="http://schemas.microsoft.com/office/drawing/2014/main" id="{1C42FC0D-7E8F-4C5F-B088-AA5F2354EE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891196" y="3753000"/>
              <a:ext cx="351725" cy="351725"/>
            </a:xfrm>
            <a:prstGeom prst="rect">
              <a:avLst/>
            </a:prstGeom>
          </p:spPr>
        </p:pic>
        <p:pic>
          <p:nvPicPr>
            <p:cNvPr id="1045" name="Graphic 1044" descr="Drum set with solid fill">
              <a:extLst>
                <a:ext uri="{FF2B5EF4-FFF2-40B4-BE49-F238E27FC236}">
                  <a16:creationId xmlns:a16="http://schemas.microsoft.com/office/drawing/2014/main" id="{89BD864D-ABA8-A30E-08CE-324A38E9F3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54113" y="3852776"/>
              <a:ext cx="351725" cy="351725"/>
            </a:xfrm>
            <a:prstGeom prst="rect">
              <a:avLst/>
            </a:prstGeom>
          </p:spPr>
        </p:pic>
        <p:sp>
          <p:nvSpPr>
            <p:cNvPr id="1056" name="TextBox 1055">
              <a:extLst>
                <a:ext uri="{FF2B5EF4-FFF2-40B4-BE49-F238E27FC236}">
                  <a16:creationId xmlns:a16="http://schemas.microsoft.com/office/drawing/2014/main" id="{3BD854E3-EE70-C5CB-B1FB-52EEE328342C}"/>
                </a:ext>
              </a:extLst>
            </p:cNvPr>
            <p:cNvSpPr txBox="1"/>
            <p:nvPr/>
          </p:nvSpPr>
          <p:spPr>
            <a:xfrm>
              <a:off x="5542898" y="5242363"/>
              <a:ext cx="3012437" cy="409594"/>
            </a:xfrm>
            <a:prstGeom prst="rect">
              <a:avLst/>
            </a:prstGeom>
            <a:noFill/>
          </p:spPr>
          <p:txBody>
            <a:bodyPr wrap="square" rtlCol="0">
              <a:spAutoFit/>
            </a:bodyPr>
            <a:lstStyle/>
            <a:p>
              <a:pPr algn="ctr">
                <a:buClr>
                  <a:schemeClr val="tx2"/>
                </a:buClr>
              </a:pPr>
              <a:r>
                <a:rPr lang="en-US" sz="2000" dirty="0">
                  <a:latin typeface="Coolvetica Rg" panose="020B0603030602020004" pitchFamily="34" charset="0"/>
                </a:rPr>
                <a:t>I’m glad we all agree!</a:t>
              </a:r>
            </a:p>
          </p:txBody>
        </p:sp>
      </p:grpSp>
    </p:spTree>
    <p:extLst>
      <p:ext uri="{BB962C8B-B14F-4D97-AF65-F5344CB8AC3E}">
        <p14:creationId xmlns:p14="http://schemas.microsoft.com/office/powerpoint/2010/main" val="2943064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eview">
            <a:extLst>
              <a:ext uri="{FF2B5EF4-FFF2-40B4-BE49-F238E27FC236}">
                <a16:creationId xmlns:a16="http://schemas.microsoft.com/office/drawing/2014/main" id="{DA741A22-72CD-A179-570F-9C3D1A741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0"/>
            <a:ext cx="10618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336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6C14B8-F8E5-E935-E391-135C351510AB}"/>
              </a:ext>
            </a:extLst>
          </p:cNvPr>
          <p:cNvPicPr>
            <a:picLocks noChangeAspect="1"/>
          </p:cNvPicPr>
          <p:nvPr/>
        </p:nvPicPr>
        <p:blipFill>
          <a:blip r:embed="rId2"/>
          <a:stretch>
            <a:fillRect/>
          </a:stretch>
        </p:blipFill>
        <p:spPr>
          <a:xfrm>
            <a:off x="92901" y="547028"/>
            <a:ext cx="12039116" cy="3999919"/>
          </a:xfrm>
          <a:prstGeom prst="rect">
            <a:avLst/>
          </a:prstGeom>
        </p:spPr>
      </p:pic>
    </p:spTree>
    <p:extLst>
      <p:ext uri="{BB962C8B-B14F-4D97-AF65-F5344CB8AC3E}">
        <p14:creationId xmlns:p14="http://schemas.microsoft.com/office/powerpoint/2010/main" val="197425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574297-9BCF-E2FD-1795-5BB0D52C59E0}"/>
              </a:ext>
            </a:extLst>
          </p:cNvPr>
          <p:cNvGrpSpPr/>
          <p:nvPr/>
        </p:nvGrpSpPr>
        <p:grpSpPr>
          <a:xfrm>
            <a:off x="2651160" y="2088196"/>
            <a:ext cx="4566437" cy="1340875"/>
            <a:chOff x="1439029" y="2505653"/>
            <a:chExt cx="4277632" cy="1256073"/>
          </a:xfrm>
        </p:grpSpPr>
        <p:sp>
          <p:nvSpPr>
            <p:cNvPr id="3" name="Rectangle 2">
              <a:extLst>
                <a:ext uri="{FF2B5EF4-FFF2-40B4-BE49-F238E27FC236}">
                  <a16:creationId xmlns:a16="http://schemas.microsoft.com/office/drawing/2014/main" id="{0320741D-1003-5FC4-2FD5-BD4234379038}"/>
                </a:ext>
              </a:extLst>
            </p:cNvPr>
            <p:cNvSpPr/>
            <p:nvPr/>
          </p:nvSpPr>
          <p:spPr>
            <a:xfrm>
              <a:off x="1455326" y="3031498"/>
              <a:ext cx="1777563" cy="459917"/>
            </a:xfrm>
            <a:prstGeom prst="rect">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4" name="Oval 3">
              <a:extLst>
                <a:ext uri="{FF2B5EF4-FFF2-40B4-BE49-F238E27FC236}">
                  <a16:creationId xmlns:a16="http://schemas.microsoft.com/office/drawing/2014/main" id="{C9A21FA3-1F3D-C22E-66D1-4ADBA8BECEB3}"/>
                </a:ext>
              </a:extLst>
            </p:cNvPr>
            <p:cNvSpPr/>
            <p:nvPr/>
          </p:nvSpPr>
          <p:spPr>
            <a:xfrm>
              <a:off x="2049014" y="2513998"/>
              <a:ext cx="641661" cy="641661"/>
            </a:xfrm>
            <a:prstGeom prst="ellipse">
              <a:avLst/>
            </a:prstGeom>
            <a:solidFill>
              <a:schemeClr val="bg1"/>
            </a:solidFill>
            <a:ln w="28575">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5" name="TextBox 4">
              <a:extLst>
                <a:ext uri="{FF2B5EF4-FFF2-40B4-BE49-F238E27FC236}">
                  <a16:creationId xmlns:a16="http://schemas.microsoft.com/office/drawing/2014/main" id="{F2849EAC-3478-B8D7-2023-EEDCD77315C2}"/>
                </a:ext>
              </a:extLst>
            </p:cNvPr>
            <p:cNvSpPr txBox="1"/>
            <p:nvPr/>
          </p:nvSpPr>
          <p:spPr>
            <a:xfrm>
              <a:off x="1439029" y="3138291"/>
              <a:ext cx="1820585" cy="259481"/>
            </a:xfrm>
            <a:prstGeom prst="rect">
              <a:avLst/>
            </a:prstGeom>
            <a:noFill/>
          </p:spPr>
          <p:txBody>
            <a:bodyPr wrap="square" rtlCol="0">
              <a:spAutoFit/>
            </a:bodyPr>
            <a:lstStyle/>
            <a:p>
              <a:pPr algn="ctr">
                <a:buClr>
                  <a:schemeClr val="tx2"/>
                </a:buClr>
              </a:pPr>
              <a:r>
                <a:rPr lang="en-US" sz="1200" dirty="0">
                  <a:solidFill>
                    <a:srgbClr val="004B6A"/>
                  </a:solidFill>
                  <a:latin typeface="Coolvetica Rg" panose="020B0603030602020004" pitchFamily="34" charset="0"/>
                </a:rPr>
                <a:t>Individuals &amp; Interactions</a:t>
              </a:r>
            </a:p>
          </p:txBody>
        </p:sp>
        <p:sp>
          <p:nvSpPr>
            <p:cNvPr id="6" name="Rectangle 5">
              <a:extLst>
                <a:ext uri="{FF2B5EF4-FFF2-40B4-BE49-F238E27FC236}">
                  <a16:creationId xmlns:a16="http://schemas.microsoft.com/office/drawing/2014/main" id="{19B43088-6466-8DA8-3823-766D880D164B}"/>
                </a:ext>
              </a:extLst>
            </p:cNvPr>
            <p:cNvSpPr/>
            <p:nvPr/>
          </p:nvSpPr>
          <p:spPr>
            <a:xfrm>
              <a:off x="3715211" y="3032701"/>
              <a:ext cx="1820585" cy="459917"/>
            </a:xfrm>
            <a:prstGeom prst="rect">
              <a:avLst/>
            </a:prstGeom>
            <a:solidFill>
              <a:srgbClr val="8AAA79"/>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sp>
          <p:nvSpPr>
            <p:cNvPr id="7" name="TextBox 6">
              <a:extLst>
                <a:ext uri="{FF2B5EF4-FFF2-40B4-BE49-F238E27FC236}">
                  <a16:creationId xmlns:a16="http://schemas.microsoft.com/office/drawing/2014/main" id="{8D899FBE-6CF7-DF70-A318-A0EA713350EB}"/>
                </a:ext>
              </a:extLst>
            </p:cNvPr>
            <p:cNvSpPr txBox="1"/>
            <p:nvPr/>
          </p:nvSpPr>
          <p:spPr>
            <a:xfrm>
              <a:off x="3614451" y="3135534"/>
              <a:ext cx="2102210" cy="259481"/>
            </a:xfrm>
            <a:prstGeom prst="rect">
              <a:avLst/>
            </a:prstGeom>
            <a:noFill/>
          </p:spPr>
          <p:txBody>
            <a:bodyPr wrap="square" rtlCol="0">
              <a:spAutoFit/>
            </a:bodyPr>
            <a:lstStyle/>
            <a:p>
              <a:pPr algn="ctr">
                <a:buClr>
                  <a:schemeClr val="tx2"/>
                </a:buClr>
              </a:pPr>
              <a:r>
                <a:rPr lang="en-US" sz="1200" dirty="0">
                  <a:solidFill>
                    <a:srgbClr val="004B6A"/>
                  </a:solidFill>
                  <a:latin typeface="Coolvetica Rg" panose="020B0603030602020004" pitchFamily="34" charset="0"/>
                </a:rPr>
                <a:t>Process &amp; Tools</a:t>
              </a:r>
            </a:p>
          </p:txBody>
        </p:sp>
        <p:sp>
          <p:nvSpPr>
            <p:cNvPr id="8" name="Oval 7">
              <a:extLst>
                <a:ext uri="{FF2B5EF4-FFF2-40B4-BE49-F238E27FC236}">
                  <a16:creationId xmlns:a16="http://schemas.microsoft.com/office/drawing/2014/main" id="{13DB1C97-8CFC-FDC9-C358-EFA9D18B9669}"/>
                </a:ext>
              </a:extLst>
            </p:cNvPr>
            <p:cNvSpPr/>
            <p:nvPr/>
          </p:nvSpPr>
          <p:spPr>
            <a:xfrm>
              <a:off x="4288777" y="2505653"/>
              <a:ext cx="641661" cy="641661"/>
            </a:xfrm>
            <a:prstGeom prst="ellipse">
              <a:avLst/>
            </a:prstGeom>
            <a:solidFill>
              <a:schemeClr val="bg1"/>
            </a:solidFill>
            <a:ln w="28575">
              <a:solidFill>
                <a:srgbClr val="004B6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mj-lt"/>
              </a:endParaRPr>
            </a:p>
          </p:txBody>
        </p:sp>
        <p:grpSp>
          <p:nvGrpSpPr>
            <p:cNvPr id="9" name="Group 8">
              <a:extLst>
                <a:ext uri="{FF2B5EF4-FFF2-40B4-BE49-F238E27FC236}">
                  <a16:creationId xmlns:a16="http://schemas.microsoft.com/office/drawing/2014/main" id="{C746D18E-B38E-ED36-8EC1-3644EC954855}"/>
                </a:ext>
              </a:extLst>
            </p:cNvPr>
            <p:cNvGrpSpPr/>
            <p:nvPr/>
          </p:nvGrpSpPr>
          <p:grpSpPr>
            <a:xfrm flipH="1">
              <a:off x="2844223" y="2789627"/>
              <a:ext cx="1288535" cy="698807"/>
              <a:chOff x="4460240" y="3154898"/>
              <a:chExt cx="2885440" cy="997413"/>
            </a:xfrm>
          </p:grpSpPr>
          <p:sp>
            <p:nvSpPr>
              <p:cNvPr id="56" name="Oval 55">
                <a:extLst>
                  <a:ext uri="{FF2B5EF4-FFF2-40B4-BE49-F238E27FC236}">
                    <a16:creationId xmlns:a16="http://schemas.microsoft.com/office/drawing/2014/main" id="{76880ABE-12D8-A7D1-0378-67E51396603A}"/>
                  </a:ext>
                </a:extLst>
              </p:cNvPr>
              <p:cNvSpPr>
                <a:spLocks noChangeArrowheads="1"/>
              </p:cNvSpPr>
              <p:nvPr/>
            </p:nvSpPr>
            <p:spPr bwMode="auto">
              <a:xfrm>
                <a:off x="5508269" y="4100260"/>
                <a:ext cx="844699" cy="52051"/>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57" name="Freeform 6">
                <a:extLst>
                  <a:ext uri="{FF2B5EF4-FFF2-40B4-BE49-F238E27FC236}">
                    <a16:creationId xmlns:a16="http://schemas.microsoft.com/office/drawing/2014/main" id="{DAFBD481-2AA5-D503-5808-5804E0A476E9}"/>
                  </a:ext>
                </a:extLst>
              </p:cNvPr>
              <p:cNvSpPr>
                <a:spLocks/>
              </p:cNvSpPr>
              <p:nvPr/>
            </p:nvSpPr>
            <p:spPr bwMode="auto">
              <a:xfrm>
                <a:off x="5018658" y="3534531"/>
                <a:ext cx="1790104" cy="449789"/>
              </a:xfrm>
              <a:custGeom>
                <a:avLst/>
                <a:gdLst>
                  <a:gd name="T0" fmla="*/ 1628 w 3164"/>
                  <a:gd name="T1" fmla="*/ 595 h 795"/>
                  <a:gd name="T2" fmla="*/ 29 w 3164"/>
                  <a:gd name="T3" fmla="*/ 795 h 795"/>
                  <a:gd name="T4" fmla="*/ 0 w 3164"/>
                  <a:gd name="T5" fmla="*/ 664 h 795"/>
                  <a:gd name="T6" fmla="*/ 3135 w 3164"/>
                  <a:gd name="T7" fmla="*/ 0 h 795"/>
                  <a:gd name="T8" fmla="*/ 3164 w 3164"/>
                  <a:gd name="T9" fmla="*/ 133 h 795"/>
                  <a:gd name="T10" fmla="*/ 1628 w 3164"/>
                  <a:gd name="T11" fmla="*/ 595 h 795"/>
                </a:gdLst>
                <a:ahLst/>
                <a:cxnLst>
                  <a:cxn ang="0">
                    <a:pos x="T0" y="T1"/>
                  </a:cxn>
                  <a:cxn ang="0">
                    <a:pos x="T2" y="T3"/>
                  </a:cxn>
                  <a:cxn ang="0">
                    <a:pos x="T4" y="T5"/>
                  </a:cxn>
                  <a:cxn ang="0">
                    <a:pos x="T6" y="T7"/>
                  </a:cxn>
                  <a:cxn ang="0">
                    <a:pos x="T8" y="T9"/>
                  </a:cxn>
                  <a:cxn ang="0">
                    <a:pos x="T10" y="T11"/>
                  </a:cxn>
                </a:cxnLst>
                <a:rect l="0" t="0" r="r" b="b"/>
                <a:pathLst>
                  <a:path w="3164" h="795">
                    <a:moveTo>
                      <a:pt x="1628" y="595"/>
                    </a:moveTo>
                    <a:lnTo>
                      <a:pt x="29" y="795"/>
                    </a:lnTo>
                    <a:lnTo>
                      <a:pt x="0" y="664"/>
                    </a:lnTo>
                    <a:lnTo>
                      <a:pt x="3135" y="0"/>
                    </a:lnTo>
                    <a:lnTo>
                      <a:pt x="3164" y="133"/>
                    </a:lnTo>
                    <a:lnTo>
                      <a:pt x="1628" y="59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58" name="Freeform 7">
                <a:extLst>
                  <a:ext uri="{FF2B5EF4-FFF2-40B4-BE49-F238E27FC236}">
                    <a16:creationId xmlns:a16="http://schemas.microsoft.com/office/drawing/2014/main" id="{30E2FF0E-B6E5-BA82-EE7A-4EB6FF9AA464}"/>
                  </a:ext>
                </a:extLst>
              </p:cNvPr>
              <p:cNvSpPr>
                <a:spLocks/>
              </p:cNvSpPr>
              <p:nvPr/>
            </p:nvSpPr>
            <p:spPr bwMode="auto">
              <a:xfrm>
                <a:off x="5938604" y="3698605"/>
                <a:ext cx="110326" cy="164640"/>
              </a:xfrm>
              <a:custGeom>
                <a:avLst/>
                <a:gdLst>
                  <a:gd name="T0" fmla="*/ 135 w 195"/>
                  <a:gd name="T1" fmla="*/ 0 h 291"/>
                  <a:gd name="T2" fmla="*/ 0 w 195"/>
                  <a:gd name="T3" fmla="*/ 29 h 291"/>
                  <a:gd name="T4" fmla="*/ 52 w 195"/>
                  <a:gd name="T5" fmla="*/ 291 h 291"/>
                  <a:gd name="T6" fmla="*/ 195 w 195"/>
                  <a:gd name="T7" fmla="*/ 248 h 291"/>
                  <a:gd name="T8" fmla="*/ 135 w 195"/>
                  <a:gd name="T9" fmla="*/ 0 h 291"/>
                </a:gdLst>
                <a:ahLst/>
                <a:cxnLst>
                  <a:cxn ang="0">
                    <a:pos x="T0" y="T1"/>
                  </a:cxn>
                  <a:cxn ang="0">
                    <a:pos x="T2" y="T3"/>
                  </a:cxn>
                  <a:cxn ang="0">
                    <a:pos x="T4" y="T5"/>
                  </a:cxn>
                  <a:cxn ang="0">
                    <a:pos x="T6" y="T7"/>
                  </a:cxn>
                  <a:cxn ang="0">
                    <a:pos x="T8" y="T9"/>
                  </a:cxn>
                </a:cxnLst>
                <a:rect l="0" t="0" r="r" b="b"/>
                <a:pathLst>
                  <a:path w="195" h="291">
                    <a:moveTo>
                      <a:pt x="135" y="0"/>
                    </a:moveTo>
                    <a:lnTo>
                      <a:pt x="0" y="29"/>
                    </a:lnTo>
                    <a:lnTo>
                      <a:pt x="52" y="291"/>
                    </a:lnTo>
                    <a:lnTo>
                      <a:pt x="195" y="248"/>
                    </a:lnTo>
                    <a:lnTo>
                      <a:pt x="135" y="0"/>
                    </a:lnTo>
                    <a:close/>
                  </a:path>
                </a:pathLst>
              </a:custGeom>
              <a:solidFill>
                <a:schemeClr val="bg2">
                  <a:lumMod val="1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59" name="Rectangle 58">
                <a:extLst>
                  <a:ext uri="{FF2B5EF4-FFF2-40B4-BE49-F238E27FC236}">
                    <a16:creationId xmlns:a16="http://schemas.microsoft.com/office/drawing/2014/main" id="{E3421B49-B850-329E-61BD-91C98C808EC2}"/>
                  </a:ext>
                </a:extLst>
              </p:cNvPr>
              <p:cNvSpPr>
                <a:spLocks noChangeArrowheads="1"/>
              </p:cNvSpPr>
              <p:nvPr/>
            </p:nvSpPr>
            <p:spPr bwMode="auto">
              <a:xfrm>
                <a:off x="5017526" y="3778379"/>
                <a:ext cx="79208" cy="154456"/>
              </a:xfrm>
              <a:prstGeom prst="rect">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0" name="Rectangle 59">
                <a:extLst>
                  <a:ext uri="{FF2B5EF4-FFF2-40B4-BE49-F238E27FC236}">
                    <a16:creationId xmlns:a16="http://schemas.microsoft.com/office/drawing/2014/main" id="{0F363FF0-06AE-49F7-09EB-1B17E766FB00}"/>
                  </a:ext>
                </a:extLst>
              </p:cNvPr>
              <p:cNvSpPr>
                <a:spLocks noChangeArrowheads="1"/>
              </p:cNvSpPr>
              <p:nvPr/>
            </p:nvSpPr>
            <p:spPr bwMode="auto">
              <a:xfrm>
                <a:off x="6741435" y="3430995"/>
                <a:ext cx="79208" cy="154456"/>
              </a:xfrm>
              <a:prstGeom prst="rect">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1" name="Freeform 10">
                <a:extLst>
                  <a:ext uri="{FF2B5EF4-FFF2-40B4-BE49-F238E27FC236}">
                    <a16:creationId xmlns:a16="http://schemas.microsoft.com/office/drawing/2014/main" id="{065B12A8-BD1C-2704-030C-89E06A155A08}"/>
                  </a:ext>
                </a:extLst>
              </p:cNvPr>
              <p:cNvSpPr>
                <a:spLocks/>
              </p:cNvSpPr>
              <p:nvPr/>
            </p:nvSpPr>
            <p:spPr bwMode="auto">
              <a:xfrm>
                <a:off x="4485290" y="3546412"/>
                <a:ext cx="1114571" cy="277793"/>
              </a:xfrm>
              <a:custGeom>
                <a:avLst/>
                <a:gdLst>
                  <a:gd name="T0" fmla="*/ 804 w 830"/>
                  <a:gd name="T1" fmla="*/ 11 h 206"/>
                  <a:gd name="T2" fmla="*/ 804 w 830"/>
                  <a:gd name="T3" fmla="*/ 3 h 206"/>
                  <a:gd name="T4" fmla="*/ 804 w 830"/>
                  <a:gd name="T5" fmla="*/ 0 h 206"/>
                  <a:gd name="T6" fmla="*/ 27 w 830"/>
                  <a:gd name="T7" fmla="*/ 0 h 206"/>
                  <a:gd name="T8" fmla="*/ 27 w 830"/>
                  <a:gd name="T9" fmla="*/ 0 h 206"/>
                  <a:gd name="T10" fmla="*/ 3 w 830"/>
                  <a:gd name="T11" fmla="*/ 0 h 206"/>
                  <a:gd name="T12" fmla="*/ 0 w 830"/>
                  <a:gd name="T13" fmla="*/ 22 h 206"/>
                  <a:gd name="T14" fmla="*/ 34 w 830"/>
                  <a:gd name="T15" fmla="*/ 42 h 206"/>
                  <a:gd name="T16" fmla="*/ 34 w 830"/>
                  <a:gd name="T17" fmla="*/ 42 h 206"/>
                  <a:gd name="T18" fmla="*/ 415 w 830"/>
                  <a:gd name="T19" fmla="*/ 206 h 206"/>
                  <a:gd name="T20" fmla="*/ 797 w 830"/>
                  <a:gd name="T21" fmla="*/ 43 h 206"/>
                  <a:gd name="T22" fmla="*/ 797 w 830"/>
                  <a:gd name="T23" fmla="*/ 43 h 206"/>
                  <a:gd name="T24" fmla="*/ 830 w 830"/>
                  <a:gd name="T25" fmla="*/ 22 h 206"/>
                  <a:gd name="T26" fmla="*/ 830 w 830"/>
                  <a:gd name="T27" fmla="*/ 11 h 206"/>
                  <a:gd name="T28" fmla="*/ 804 w 830"/>
                  <a:gd name="T29" fmla="*/ 1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0" h="206">
                    <a:moveTo>
                      <a:pt x="804" y="11"/>
                    </a:moveTo>
                    <a:cubicBezTo>
                      <a:pt x="804" y="8"/>
                      <a:pt x="804" y="6"/>
                      <a:pt x="804" y="3"/>
                    </a:cubicBezTo>
                    <a:cubicBezTo>
                      <a:pt x="804" y="2"/>
                      <a:pt x="804" y="1"/>
                      <a:pt x="804" y="0"/>
                    </a:cubicBezTo>
                    <a:cubicBezTo>
                      <a:pt x="27" y="0"/>
                      <a:pt x="27" y="0"/>
                      <a:pt x="27" y="0"/>
                    </a:cubicBezTo>
                    <a:cubicBezTo>
                      <a:pt x="27" y="0"/>
                      <a:pt x="27" y="0"/>
                      <a:pt x="27" y="0"/>
                    </a:cubicBezTo>
                    <a:cubicBezTo>
                      <a:pt x="3" y="0"/>
                      <a:pt x="3" y="0"/>
                      <a:pt x="3" y="0"/>
                    </a:cubicBezTo>
                    <a:cubicBezTo>
                      <a:pt x="0" y="22"/>
                      <a:pt x="0" y="22"/>
                      <a:pt x="0" y="22"/>
                    </a:cubicBezTo>
                    <a:cubicBezTo>
                      <a:pt x="27" y="23"/>
                      <a:pt x="34" y="42"/>
                      <a:pt x="34" y="42"/>
                    </a:cubicBezTo>
                    <a:cubicBezTo>
                      <a:pt x="34" y="42"/>
                      <a:pt x="34" y="42"/>
                      <a:pt x="34" y="42"/>
                    </a:cubicBezTo>
                    <a:cubicBezTo>
                      <a:pt x="68" y="135"/>
                      <a:pt x="226" y="206"/>
                      <a:pt x="415" y="206"/>
                    </a:cubicBezTo>
                    <a:cubicBezTo>
                      <a:pt x="604" y="206"/>
                      <a:pt x="762" y="136"/>
                      <a:pt x="797" y="43"/>
                    </a:cubicBezTo>
                    <a:cubicBezTo>
                      <a:pt x="797" y="43"/>
                      <a:pt x="797" y="43"/>
                      <a:pt x="797" y="43"/>
                    </a:cubicBezTo>
                    <a:cubicBezTo>
                      <a:pt x="807" y="22"/>
                      <a:pt x="830" y="22"/>
                      <a:pt x="830" y="22"/>
                    </a:cubicBezTo>
                    <a:cubicBezTo>
                      <a:pt x="830" y="11"/>
                      <a:pt x="830" y="11"/>
                      <a:pt x="830" y="11"/>
                    </a:cubicBezTo>
                    <a:lnTo>
                      <a:pt x="804" y="11"/>
                    </a:lnTo>
                    <a:close/>
                  </a:path>
                </a:pathLst>
              </a:custGeom>
              <a:solidFill>
                <a:srgbClr val="9F9696"/>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2" name="Freeform 11">
                <a:extLst>
                  <a:ext uri="{FF2B5EF4-FFF2-40B4-BE49-F238E27FC236}">
                    <a16:creationId xmlns:a16="http://schemas.microsoft.com/office/drawing/2014/main" id="{FB67B2F3-D7C8-454E-A189-376B7A965B70}"/>
                  </a:ext>
                </a:extLst>
              </p:cNvPr>
              <p:cNvSpPr>
                <a:spLocks/>
              </p:cNvSpPr>
              <p:nvPr/>
            </p:nvSpPr>
            <p:spPr bwMode="auto">
              <a:xfrm>
                <a:off x="4499278" y="3546412"/>
                <a:ext cx="1114572" cy="277794"/>
              </a:xfrm>
              <a:custGeom>
                <a:avLst/>
                <a:gdLst>
                  <a:gd name="T0" fmla="*/ 804 w 830"/>
                  <a:gd name="T1" fmla="*/ 11 h 206"/>
                  <a:gd name="T2" fmla="*/ 804 w 830"/>
                  <a:gd name="T3" fmla="*/ 3 h 206"/>
                  <a:gd name="T4" fmla="*/ 804 w 830"/>
                  <a:gd name="T5" fmla="*/ 0 h 206"/>
                  <a:gd name="T6" fmla="*/ 27 w 830"/>
                  <a:gd name="T7" fmla="*/ 0 h 206"/>
                  <a:gd name="T8" fmla="*/ 27 w 830"/>
                  <a:gd name="T9" fmla="*/ 0 h 206"/>
                  <a:gd name="T10" fmla="*/ 3 w 830"/>
                  <a:gd name="T11" fmla="*/ 0 h 206"/>
                  <a:gd name="T12" fmla="*/ 0 w 830"/>
                  <a:gd name="T13" fmla="*/ 22 h 206"/>
                  <a:gd name="T14" fmla="*/ 34 w 830"/>
                  <a:gd name="T15" fmla="*/ 42 h 206"/>
                  <a:gd name="T16" fmla="*/ 34 w 830"/>
                  <a:gd name="T17" fmla="*/ 42 h 206"/>
                  <a:gd name="T18" fmla="*/ 34 w 830"/>
                  <a:gd name="T19" fmla="*/ 43 h 206"/>
                  <a:gd name="T20" fmla="*/ 709 w 830"/>
                  <a:gd name="T21" fmla="*/ 43 h 206"/>
                  <a:gd name="T22" fmla="*/ 384 w 830"/>
                  <a:gd name="T23" fmla="*/ 205 h 206"/>
                  <a:gd name="T24" fmla="*/ 415 w 830"/>
                  <a:gd name="T25" fmla="*/ 206 h 206"/>
                  <a:gd name="T26" fmla="*/ 797 w 830"/>
                  <a:gd name="T27" fmla="*/ 43 h 206"/>
                  <a:gd name="T28" fmla="*/ 797 w 830"/>
                  <a:gd name="T29" fmla="*/ 43 h 206"/>
                  <a:gd name="T30" fmla="*/ 830 w 830"/>
                  <a:gd name="T31" fmla="*/ 22 h 206"/>
                  <a:gd name="T32" fmla="*/ 830 w 830"/>
                  <a:gd name="T33" fmla="*/ 11 h 206"/>
                  <a:gd name="T34" fmla="*/ 804 w 830"/>
                  <a:gd name="T35" fmla="*/ 1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0" h="206">
                    <a:moveTo>
                      <a:pt x="804" y="11"/>
                    </a:moveTo>
                    <a:cubicBezTo>
                      <a:pt x="804" y="8"/>
                      <a:pt x="804" y="6"/>
                      <a:pt x="804" y="3"/>
                    </a:cubicBezTo>
                    <a:cubicBezTo>
                      <a:pt x="804" y="2"/>
                      <a:pt x="804" y="1"/>
                      <a:pt x="804" y="0"/>
                    </a:cubicBezTo>
                    <a:cubicBezTo>
                      <a:pt x="27" y="0"/>
                      <a:pt x="27" y="0"/>
                      <a:pt x="27" y="0"/>
                    </a:cubicBezTo>
                    <a:cubicBezTo>
                      <a:pt x="27" y="0"/>
                      <a:pt x="27" y="0"/>
                      <a:pt x="27" y="0"/>
                    </a:cubicBezTo>
                    <a:cubicBezTo>
                      <a:pt x="3" y="0"/>
                      <a:pt x="3" y="0"/>
                      <a:pt x="3" y="0"/>
                    </a:cubicBezTo>
                    <a:cubicBezTo>
                      <a:pt x="0" y="22"/>
                      <a:pt x="0" y="22"/>
                      <a:pt x="0" y="22"/>
                    </a:cubicBezTo>
                    <a:cubicBezTo>
                      <a:pt x="27" y="23"/>
                      <a:pt x="34" y="42"/>
                      <a:pt x="34" y="42"/>
                    </a:cubicBezTo>
                    <a:cubicBezTo>
                      <a:pt x="34" y="42"/>
                      <a:pt x="34" y="42"/>
                      <a:pt x="34" y="42"/>
                    </a:cubicBezTo>
                    <a:cubicBezTo>
                      <a:pt x="34" y="42"/>
                      <a:pt x="34" y="42"/>
                      <a:pt x="34" y="43"/>
                    </a:cubicBezTo>
                    <a:cubicBezTo>
                      <a:pt x="709" y="43"/>
                      <a:pt x="709" y="43"/>
                      <a:pt x="709" y="43"/>
                    </a:cubicBezTo>
                    <a:cubicBezTo>
                      <a:pt x="636" y="165"/>
                      <a:pt x="484" y="198"/>
                      <a:pt x="384" y="205"/>
                    </a:cubicBezTo>
                    <a:cubicBezTo>
                      <a:pt x="394" y="206"/>
                      <a:pt x="405" y="206"/>
                      <a:pt x="415" y="206"/>
                    </a:cubicBezTo>
                    <a:cubicBezTo>
                      <a:pt x="604" y="206"/>
                      <a:pt x="762" y="136"/>
                      <a:pt x="797" y="43"/>
                    </a:cubicBezTo>
                    <a:cubicBezTo>
                      <a:pt x="797" y="43"/>
                      <a:pt x="797" y="43"/>
                      <a:pt x="797" y="43"/>
                    </a:cubicBezTo>
                    <a:cubicBezTo>
                      <a:pt x="807" y="22"/>
                      <a:pt x="830" y="22"/>
                      <a:pt x="830" y="22"/>
                    </a:cubicBezTo>
                    <a:cubicBezTo>
                      <a:pt x="830" y="11"/>
                      <a:pt x="830" y="11"/>
                      <a:pt x="830" y="11"/>
                    </a:cubicBezTo>
                    <a:lnTo>
                      <a:pt x="804" y="11"/>
                    </a:lnTo>
                    <a:close/>
                  </a:path>
                </a:pathLst>
              </a:custGeom>
              <a:solidFill>
                <a:srgbClr val="837269"/>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3" name="Freeform 12">
                <a:extLst>
                  <a:ext uri="{FF2B5EF4-FFF2-40B4-BE49-F238E27FC236}">
                    <a16:creationId xmlns:a16="http://schemas.microsoft.com/office/drawing/2014/main" id="{B41BCE3B-5AB1-2E7D-8071-4A8B87284096}"/>
                  </a:ext>
                </a:extLst>
              </p:cNvPr>
              <p:cNvSpPr>
                <a:spLocks/>
              </p:cNvSpPr>
              <p:nvPr/>
            </p:nvSpPr>
            <p:spPr bwMode="auto">
              <a:xfrm>
                <a:off x="4460240" y="3515861"/>
                <a:ext cx="1193780" cy="60538"/>
              </a:xfrm>
              <a:custGeom>
                <a:avLst/>
                <a:gdLst>
                  <a:gd name="T0" fmla="*/ 889 w 889"/>
                  <a:gd name="T1" fmla="*/ 23 h 45"/>
                  <a:gd name="T2" fmla="*/ 866 w 889"/>
                  <a:gd name="T3" fmla="*/ 45 h 45"/>
                  <a:gd name="T4" fmla="*/ 32 w 889"/>
                  <a:gd name="T5" fmla="*/ 45 h 45"/>
                  <a:gd name="T6" fmla="*/ 22 w 889"/>
                  <a:gd name="T7" fmla="*/ 45 h 45"/>
                  <a:gd name="T8" fmla="*/ 0 w 889"/>
                  <a:gd name="T9" fmla="*/ 23 h 45"/>
                  <a:gd name="T10" fmla="*/ 0 w 889"/>
                  <a:gd name="T11" fmla="*/ 23 h 45"/>
                  <a:gd name="T12" fmla="*/ 22 w 889"/>
                  <a:gd name="T13" fmla="*/ 0 h 45"/>
                  <a:gd name="T14" fmla="*/ 866 w 889"/>
                  <a:gd name="T15" fmla="*/ 0 h 45"/>
                  <a:gd name="T16" fmla="*/ 889 w 889"/>
                  <a:gd name="T17"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9" h="45">
                    <a:moveTo>
                      <a:pt x="889" y="23"/>
                    </a:moveTo>
                    <a:cubicBezTo>
                      <a:pt x="889" y="35"/>
                      <a:pt x="879" y="45"/>
                      <a:pt x="866" y="45"/>
                    </a:cubicBezTo>
                    <a:cubicBezTo>
                      <a:pt x="32" y="45"/>
                      <a:pt x="32" y="45"/>
                      <a:pt x="32" y="45"/>
                    </a:cubicBezTo>
                    <a:cubicBezTo>
                      <a:pt x="22" y="45"/>
                      <a:pt x="22" y="45"/>
                      <a:pt x="22" y="45"/>
                    </a:cubicBezTo>
                    <a:cubicBezTo>
                      <a:pt x="10" y="45"/>
                      <a:pt x="0" y="35"/>
                      <a:pt x="0" y="23"/>
                    </a:cubicBezTo>
                    <a:cubicBezTo>
                      <a:pt x="0" y="23"/>
                      <a:pt x="0" y="23"/>
                      <a:pt x="0" y="23"/>
                    </a:cubicBezTo>
                    <a:cubicBezTo>
                      <a:pt x="0" y="10"/>
                      <a:pt x="10" y="0"/>
                      <a:pt x="22" y="0"/>
                    </a:cubicBezTo>
                    <a:cubicBezTo>
                      <a:pt x="866" y="0"/>
                      <a:pt x="866" y="0"/>
                      <a:pt x="866" y="0"/>
                    </a:cubicBezTo>
                    <a:cubicBezTo>
                      <a:pt x="879" y="0"/>
                      <a:pt x="889" y="10"/>
                      <a:pt x="889" y="2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4" name="Freeform 13">
                <a:extLst>
                  <a:ext uri="{FF2B5EF4-FFF2-40B4-BE49-F238E27FC236}">
                    <a16:creationId xmlns:a16="http://schemas.microsoft.com/office/drawing/2014/main" id="{4C303F04-6E56-9062-6726-687C9F467F86}"/>
                  </a:ext>
                </a:extLst>
              </p:cNvPr>
              <p:cNvSpPr>
                <a:spLocks/>
              </p:cNvSpPr>
              <p:nvPr/>
            </p:nvSpPr>
            <p:spPr bwMode="auto">
              <a:xfrm>
                <a:off x="5663072" y="3596200"/>
                <a:ext cx="521077" cy="527866"/>
              </a:xfrm>
              <a:custGeom>
                <a:avLst/>
                <a:gdLst>
                  <a:gd name="T0" fmla="*/ 324 w 388"/>
                  <a:gd name="T1" fmla="*/ 323 h 392"/>
                  <a:gd name="T2" fmla="*/ 323 w 388"/>
                  <a:gd name="T3" fmla="*/ 323 h 392"/>
                  <a:gd name="T4" fmla="*/ 291 w 388"/>
                  <a:gd name="T5" fmla="*/ 302 h 392"/>
                  <a:gd name="T6" fmla="*/ 290 w 388"/>
                  <a:gd name="T7" fmla="*/ 294 h 392"/>
                  <a:gd name="T8" fmla="*/ 234 w 388"/>
                  <a:gd name="T9" fmla="*/ 53 h 392"/>
                  <a:gd name="T10" fmla="*/ 154 w 388"/>
                  <a:gd name="T11" fmla="*/ 53 h 392"/>
                  <a:gd name="T12" fmla="*/ 99 w 388"/>
                  <a:gd name="T13" fmla="*/ 294 h 392"/>
                  <a:gd name="T14" fmla="*/ 98 w 388"/>
                  <a:gd name="T15" fmla="*/ 300 h 392"/>
                  <a:gd name="T16" fmla="*/ 98 w 388"/>
                  <a:gd name="T17" fmla="*/ 300 h 392"/>
                  <a:gd name="T18" fmla="*/ 65 w 388"/>
                  <a:gd name="T19" fmla="*/ 323 h 392"/>
                  <a:gd name="T20" fmla="*/ 64 w 388"/>
                  <a:gd name="T21" fmla="*/ 323 h 392"/>
                  <a:gd name="T22" fmla="*/ 0 w 388"/>
                  <a:gd name="T23" fmla="*/ 392 h 392"/>
                  <a:gd name="T24" fmla="*/ 388 w 388"/>
                  <a:gd name="T25" fmla="*/ 392 h 392"/>
                  <a:gd name="T26" fmla="*/ 324 w 388"/>
                  <a:gd name="T27" fmla="*/ 3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8" h="392">
                    <a:moveTo>
                      <a:pt x="324" y="323"/>
                    </a:moveTo>
                    <a:cubicBezTo>
                      <a:pt x="323" y="323"/>
                      <a:pt x="323" y="323"/>
                      <a:pt x="323" y="323"/>
                    </a:cubicBezTo>
                    <a:cubicBezTo>
                      <a:pt x="303" y="321"/>
                      <a:pt x="294" y="307"/>
                      <a:pt x="291" y="302"/>
                    </a:cubicBezTo>
                    <a:cubicBezTo>
                      <a:pt x="291" y="299"/>
                      <a:pt x="290" y="297"/>
                      <a:pt x="290" y="294"/>
                    </a:cubicBezTo>
                    <a:cubicBezTo>
                      <a:pt x="234" y="53"/>
                      <a:pt x="234" y="53"/>
                      <a:pt x="234" y="53"/>
                    </a:cubicBezTo>
                    <a:cubicBezTo>
                      <a:pt x="228" y="0"/>
                      <a:pt x="166" y="2"/>
                      <a:pt x="154" y="53"/>
                    </a:cubicBezTo>
                    <a:cubicBezTo>
                      <a:pt x="99" y="294"/>
                      <a:pt x="99" y="294"/>
                      <a:pt x="99" y="294"/>
                    </a:cubicBezTo>
                    <a:cubicBezTo>
                      <a:pt x="98" y="296"/>
                      <a:pt x="98" y="298"/>
                      <a:pt x="98" y="300"/>
                    </a:cubicBezTo>
                    <a:cubicBezTo>
                      <a:pt x="98" y="300"/>
                      <a:pt x="98" y="300"/>
                      <a:pt x="98" y="300"/>
                    </a:cubicBezTo>
                    <a:cubicBezTo>
                      <a:pt x="98" y="300"/>
                      <a:pt x="89" y="320"/>
                      <a:pt x="65" y="323"/>
                    </a:cubicBezTo>
                    <a:cubicBezTo>
                      <a:pt x="65" y="323"/>
                      <a:pt x="64" y="323"/>
                      <a:pt x="64" y="323"/>
                    </a:cubicBezTo>
                    <a:cubicBezTo>
                      <a:pt x="28" y="326"/>
                      <a:pt x="0" y="356"/>
                      <a:pt x="0" y="392"/>
                    </a:cubicBezTo>
                    <a:cubicBezTo>
                      <a:pt x="388" y="392"/>
                      <a:pt x="388" y="392"/>
                      <a:pt x="388" y="392"/>
                    </a:cubicBezTo>
                    <a:cubicBezTo>
                      <a:pt x="388" y="355"/>
                      <a:pt x="360" y="325"/>
                      <a:pt x="324" y="323"/>
                    </a:cubicBezTo>
                    <a:close/>
                  </a:path>
                </a:pathLst>
              </a:custGeom>
              <a:solidFill>
                <a:srgbClr val="7D909C"/>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solidFill>
                    <a:schemeClr val="tx2"/>
                  </a:solidFill>
                </a:endParaRPr>
              </a:p>
            </p:txBody>
          </p:sp>
          <p:sp>
            <p:nvSpPr>
              <p:cNvPr id="65" name="Freeform 14">
                <a:extLst>
                  <a:ext uri="{FF2B5EF4-FFF2-40B4-BE49-F238E27FC236}">
                    <a16:creationId xmlns:a16="http://schemas.microsoft.com/office/drawing/2014/main" id="{4950B28A-1F4F-825E-5D63-811ED3A080CC}"/>
                  </a:ext>
                </a:extLst>
              </p:cNvPr>
              <p:cNvSpPr>
                <a:spLocks/>
              </p:cNvSpPr>
              <p:nvPr/>
            </p:nvSpPr>
            <p:spPr bwMode="auto">
              <a:xfrm>
                <a:off x="5663072" y="4077107"/>
                <a:ext cx="521077" cy="46959"/>
              </a:xfrm>
              <a:custGeom>
                <a:avLst/>
                <a:gdLst>
                  <a:gd name="T0" fmla="*/ 9 w 388"/>
                  <a:gd name="T1" fmla="*/ 0 h 35"/>
                  <a:gd name="T2" fmla="*/ 0 w 388"/>
                  <a:gd name="T3" fmla="*/ 35 h 35"/>
                  <a:gd name="T4" fmla="*/ 388 w 388"/>
                  <a:gd name="T5" fmla="*/ 35 h 35"/>
                  <a:gd name="T6" fmla="*/ 379 w 388"/>
                  <a:gd name="T7" fmla="*/ 0 h 35"/>
                  <a:gd name="T8" fmla="*/ 9 w 388"/>
                  <a:gd name="T9" fmla="*/ 0 h 35"/>
                </a:gdLst>
                <a:ahLst/>
                <a:cxnLst>
                  <a:cxn ang="0">
                    <a:pos x="T0" y="T1"/>
                  </a:cxn>
                  <a:cxn ang="0">
                    <a:pos x="T2" y="T3"/>
                  </a:cxn>
                  <a:cxn ang="0">
                    <a:pos x="T4" y="T5"/>
                  </a:cxn>
                  <a:cxn ang="0">
                    <a:pos x="T6" y="T7"/>
                  </a:cxn>
                  <a:cxn ang="0">
                    <a:pos x="T8" y="T9"/>
                  </a:cxn>
                </a:cxnLst>
                <a:rect l="0" t="0" r="r" b="b"/>
                <a:pathLst>
                  <a:path w="388" h="35">
                    <a:moveTo>
                      <a:pt x="9" y="0"/>
                    </a:moveTo>
                    <a:cubicBezTo>
                      <a:pt x="4" y="11"/>
                      <a:pt x="0" y="23"/>
                      <a:pt x="0" y="35"/>
                    </a:cubicBezTo>
                    <a:cubicBezTo>
                      <a:pt x="388" y="35"/>
                      <a:pt x="388" y="35"/>
                      <a:pt x="388" y="35"/>
                    </a:cubicBezTo>
                    <a:cubicBezTo>
                      <a:pt x="388" y="23"/>
                      <a:pt x="385" y="11"/>
                      <a:pt x="379" y="0"/>
                    </a:cubicBezTo>
                    <a:lnTo>
                      <a:pt x="9" y="0"/>
                    </a:lnTo>
                    <a:close/>
                  </a:path>
                </a:pathLst>
              </a:custGeom>
              <a:solidFill>
                <a:srgbClr val="5C89A2"/>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solidFill>
                    <a:schemeClr val="bg2"/>
                  </a:solidFill>
                </a:endParaRPr>
              </a:p>
            </p:txBody>
          </p:sp>
          <p:sp>
            <p:nvSpPr>
              <p:cNvPr id="66" name="Freeform 15">
                <a:extLst>
                  <a:ext uri="{FF2B5EF4-FFF2-40B4-BE49-F238E27FC236}">
                    <a16:creationId xmlns:a16="http://schemas.microsoft.com/office/drawing/2014/main" id="{3D806DFB-556E-4DAB-C0EA-83F8273560E7}"/>
                  </a:ext>
                </a:extLst>
              </p:cNvPr>
              <p:cNvSpPr>
                <a:spLocks/>
              </p:cNvSpPr>
              <p:nvPr/>
            </p:nvSpPr>
            <p:spPr bwMode="auto">
              <a:xfrm>
                <a:off x="6179339" y="3183753"/>
                <a:ext cx="1114006" cy="278926"/>
              </a:xfrm>
              <a:custGeom>
                <a:avLst/>
                <a:gdLst>
                  <a:gd name="T0" fmla="*/ 803 w 830"/>
                  <a:gd name="T1" fmla="*/ 12 h 207"/>
                  <a:gd name="T2" fmla="*/ 804 w 830"/>
                  <a:gd name="T3" fmla="*/ 4 h 207"/>
                  <a:gd name="T4" fmla="*/ 804 w 830"/>
                  <a:gd name="T5" fmla="*/ 0 h 207"/>
                  <a:gd name="T6" fmla="*/ 26 w 830"/>
                  <a:gd name="T7" fmla="*/ 0 h 207"/>
                  <a:gd name="T8" fmla="*/ 26 w 830"/>
                  <a:gd name="T9" fmla="*/ 1 h 207"/>
                  <a:gd name="T10" fmla="*/ 2 w 830"/>
                  <a:gd name="T11" fmla="*/ 0 h 207"/>
                  <a:gd name="T12" fmla="*/ 0 w 830"/>
                  <a:gd name="T13" fmla="*/ 23 h 207"/>
                  <a:gd name="T14" fmla="*/ 33 w 830"/>
                  <a:gd name="T15" fmla="*/ 43 h 207"/>
                  <a:gd name="T16" fmla="*/ 33 w 830"/>
                  <a:gd name="T17" fmla="*/ 43 h 207"/>
                  <a:gd name="T18" fmla="*/ 415 w 830"/>
                  <a:gd name="T19" fmla="*/ 207 h 207"/>
                  <a:gd name="T20" fmla="*/ 796 w 830"/>
                  <a:gd name="T21" fmla="*/ 44 h 207"/>
                  <a:gd name="T22" fmla="*/ 796 w 830"/>
                  <a:gd name="T23" fmla="*/ 43 h 207"/>
                  <a:gd name="T24" fmla="*/ 830 w 830"/>
                  <a:gd name="T25" fmla="*/ 23 h 207"/>
                  <a:gd name="T26" fmla="*/ 830 w 830"/>
                  <a:gd name="T27" fmla="*/ 12 h 207"/>
                  <a:gd name="T28" fmla="*/ 803 w 830"/>
                  <a:gd name="T29" fmla="*/ 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0" h="207">
                    <a:moveTo>
                      <a:pt x="803" y="12"/>
                    </a:moveTo>
                    <a:cubicBezTo>
                      <a:pt x="804" y="9"/>
                      <a:pt x="804" y="7"/>
                      <a:pt x="804" y="4"/>
                    </a:cubicBezTo>
                    <a:cubicBezTo>
                      <a:pt x="804" y="3"/>
                      <a:pt x="804" y="2"/>
                      <a:pt x="804" y="0"/>
                    </a:cubicBezTo>
                    <a:cubicBezTo>
                      <a:pt x="26" y="0"/>
                      <a:pt x="26" y="0"/>
                      <a:pt x="26" y="0"/>
                    </a:cubicBezTo>
                    <a:cubicBezTo>
                      <a:pt x="26" y="1"/>
                      <a:pt x="26" y="1"/>
                      <a:pt x="26" y="1"/>
                    </a:cubicBezTo>
                    <a:cubicBezTo>
                      <a:pt x="2" y="0"/>
                      <a:pt x="2" y="0"/>
                      <a:pt x="2" y="0"/>
                    </a:cubicBezTo>
                    <a:cubicBezTo>
                      <a:pt x="0" y="23"/>
                      <a:pt x="0" y="23"/>
                      <a:pt x="0" y="23"/>
                    </a:cubicBezTo>
                    <a:cubicBezTo>
                      <a:pt x="27" y="24"/>
                      <a:pt x="33" y="43"/>
                      <a:pt x="33" y="43"/>
                    </a:cubicBezTo>
                    <a:cubicBezTo>
                      <a:pt x="33" y="43"/>
                      <a:pt x="33" y="43"/>
                      <a:pt x="33" y="43"/>
                    </a:cubicBezTo>
                    <a:cubicBezTo>
                      <a:pt x="68" y="136"/>
                      <a:pt x="226" y="207"/>
                      <a:pt x="415" y="207"/>
                    </a:cubicBezTo>
                    <a:cubicBezTo>
                      <a:pt x="604" y="207"/>
                      <a:pt x="761" y="137"/>
                      <a:pt x="796" y="44"/>
                    </a:cubicBezTo>
                    <a:cubicBezTo>
                      <a:pt x="796" y="43"/>
                      <a:pt x="796" y="43"/>
                      <a:pt x="796" y="43"/>
                    </a:cubicBezTo>
                    <a:cubicBezTo>
                      <a:pt x="806" y="23"/>
                      <a:pt x="830" y="23"/>
                      <a:pt x="830" y="23"/>
                    </a:cubicBezTo>
                    <a:cubicBezTo>
                      <a:pt x="830" y="12"/>
                      <a:pt x="830" y="12"/>
                      <a:pt x="830" y="12"/>
                    </a:cubicBezTo>
                    <a:lnTo>
                      <a:pt x="803" y="12"/>
                    </a:lnTo>
                    <a:close/>
                  </a:path>
                </a:pathLst>
              </a:custGeom>
              <a:solidFill>
                <a:srgbClr val="9F9696"/>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7" name="Freeform 16">
                <a:extLst>
                  <a:ext uri="{FF2B5EF4-FFF2-40B4-BE49-F238E27FC236}">
                    <a16:creationId xmlns:a16="http://schemas.microsoft.com/office/drawing/2014/main" id="{FA9EC35D-B249-DF13-51F3-62CBC2986721}"/>
                  </a:ext>
                </a:extLst>
              </p:cNvPr>
              <p:cNvSpPr>
                <a:spLocks/>
              </p:cNvSpPr>
              <p:nvPr/>
            </p:nvSpPr>
            <p:spPr bwMode="auto">
              <a:xfrm>
                <a:off x="6192635" y="3184318"/>
                <a:ext cx="1114006" cy="278926"/>
              </a:xfrm>
              <a:custGeom>
                <a:avLst/>
                <a:gdLst>
                  <a:gd name="T0" fmla="*/ 803 w 830"/>
                  <a:gd name="T1" fmla="*/ 12 h 207"/>
                  <a:gd name="T2" fmla="*/ 804 w 830"/>
                  <a:gd name="T3" fmla="*/ 4 h 207"/>
                  <a:gd name="T4" fmla="*/ 804 w 830"/>
                  <a:gd name="T5" fmla="*/ 0 h 207"/>
                  <a:gd name="T6" fmla="*/ 26 w 830"/>
                  <a:gd name="T7" fmla="*/ 0 h 207"/>
                  <a:gd name="T8" fmla="*/ 26 w 830"/>
                  <a:gd name="T9" fmla="*/ 1 h 207"/>
                  <a:gd name="T10" fmla="*/ 2 w 830"/>
                  <a:gd name="T11" fmla="*/ 0 h 207"/>
                  <a:gd name="T12" fmla="*/ 0 w 830"/>
                  <a:gd name="T13" fmla="*/ 23 h 207"/>
                  <a:gd name="T14" fmla="*/ 33 w 830"/>
                  <a:gd name="T15" fmla="*/ 43 h 207"/>
                  <a:gd name="T16" fmla="*/ 33 w 830"/>
                  <a:gd name="T17" fmla="*/ 43 h 207"/>
                  <a:gd name="T18" fmla="*/ 33 w 830"/>
                  <a:gd name="T19" fmla="*/ 43 h 207"/>
                  <a:gd name="T20" fmla="*/ 709 w 830"/>
                  <a:gd name="T21" fmla="*/ 43 h 207"/>
                  <a:gd name="T22" fmla="*/ 384 w 830"/>
                  <a:gd name="T23" fmla="*/ 206 h 207"/>
                  <a:gd name="T24" fmla="*/ 415 w 830"/>
                  <a:gd name="T25" fmla="*/ 207 h 207"/>
                  <a:gd name="T26" fmla="*/ 796 w 830"/>
                  <a:gd name="T27" fmla="*/ 44 h 207"/>
                  <a:gd name="T28" fmla="*/ 796 w 830"/>
                  <a:gd name="T29" fmla="*/ 43 h 207"/>
                  <a:gd name="T30" fmla="*/ 830 w 830"/>
                  <a:gd name="T31" fmla="*/ 23 h 207"/>
                  <a:gd name="T32" fmla="*/ 830 w 830"/>
                  <a:gd name="T33" fmla="*/ 12 h 207"/>
                  <a:gd name="T34" fmla="*/ 803 w 830"/>
                  <a:gd name="T35" fmla="*/ 12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30" h="207">
                    <a:moveTo>
                      <a:pt x="803" y="12"/>
                    </a:moveTo>
                    <a:cubicBezTo>
                      <a:pt x="804" y="9"/>
                      <a:pt x="804" y="7"/>
                      <a:pt x="804" y="4"/>
                    </a:cubicBezTo>
                    <a:cubicBezTo>
                      <a:pt x="804" y="3"/>
                      <a:pt x="804" y="2"/>
                      <a:pt x="804" y="0"/>
                    </a:cubicBezTo>
                    <a:cubicBezTo>
                      <a:pt x="26" y="0"/>
                      <a:pt x="26" y="0"/>
                      <a:pt x="26" y="0"/>
                    </a:cubicBezTo>
                    <a:cubicBezTo>
                      <a:pt x="26" y="1"/>
                      <a:pt x="26" y="1"/>
                      <a:pt x="26" y="1"/>
                    </a:cubicBezTo>
                    <a:cubicBezTo>
                      <a:pt x="2" y="0"/>
                      <a:pt x="2" y="0"/>
                      <a:pt x="2" y="0"/>
                    </a:cubicBezTo>
                    <a:cubicBezTo>
                      <a:pt x="0" y="23"/>
                      <a:pt x="0" y="23"/>
                      <a:pt x="0" y="23"/>
                    </a:cubicBezTo>
                    <a:cubicBezTo>
                      <a:pt x="27" y="24"/>
                      <a:pt x="33" y="43"/>
                      <a:pt x="33" y="43"/>
                    </a:cubicBezTo>
                    <a:cubicBezTo>
                      <a:pt x="33" y="43"/>
                      <a:pt x="33" y="43"/>
                      <a:pt x="33" y="43"/>
                    </a:cubicBezTo>
                    <a:cubicBezTo>
                      <a:pt x="33" y="43"/>
                      <a:pt x="33" y="43"/>
                      <a:pt x="33" y="43"/>
                    </a:cubicBezTo>
                    <a:cubicBezTo>
                      <a:pt x="709" y="43"/>
                      <a:pt x="709" y="43"/>
                      <a:pt x="709" y="43"/>
                    </a:cubicBezTo>
                    <a:cubicBezTo>
                      <a:pt x="636" y="166"/>
                      <a:pt x="483" y="199"/>
                      <a:pt x="384" y="206"/>
                    </a:cubicBezTo>
                    <a:cubicBezTo>
                      <a:pt x="394" y="206"/>
                      <a:pt x="404" y="207"/>
                      <a:pt x="415" y="207"/>
                    </a:cubicBezTo>
                    <a:cubicBezTo>
                      <a:pt x="604" y="207"/>
                      <a:pt x="761" y="137"/>
                      <a:pt x="796" y="44"/>
                    </a:cubicBezTo>
                    <a:cubicBezTo>
                      <a:pt x="796" y="43"/>
                      <a:pt x="796" y="43"/>
                      <a:pt x="796" y="43"/>
                    </a:cubicBezTo>
                    <a:cubicBezTo>
                      <a:pt x="806" y="23"/>
                      <a:pt x="830" y="23"/>
                      <a:pt x="830" y="23"/>
                    </a:cubicBezTo>
                    <a:cubicBezTo>
                      <a:pt x="830" y="12"/>
                      <a:pt x="830" y="12"/>
                      <a:pt x="830" y="12"/>
                    </a:cubicBezTo>
                    <a:lnTo>
                      <a:pt x="803" y="12"/>
                    </a:lnTo>
                    <a:close/>
                  </a:path>
                </a:pathLst>
              </a:custGeom>
              <a:solidFill>
                <a:srgbClr val="837269"/>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8" name="Freeform 17">
                <a:extLst>
                  <a:ext uri="{FF2B5EF4-FFF2-40B4-BE49-F238E27FC236}">
                    <a16:creationId xmlns:a16="http://schemas.microsoft.com/office/drawing/2014/main" id="{D1B21CC3-19BC-1DB7-2C5E-D3A8C1B032B2}"/>
                  </a:ext>
                </a:extLst>
              </p:cNvPr>
              <p:cNvSpPr>
                <a:spLocks/>
              </p:cNvSpPr>
              <p:nvPr/>
            </p:nvSpPr>
            <p:spPr bwMode="auto">
              <a:xfrm>
                <a:off x="6153597" y="3154898"/>
                <a:ext cx="1192083" cy="60538"/>
              </a:xfrm>
              <a:custGeom>
                <a:avLst/>
                <a:gdLst>
                  <a:gd name="T0" fmla="*/ 888 w 888"/>
                  <a:gd name="T1" fmla="*/ 22 h 45"/>
                  <a:gd name="T2" fmla="*/ 866 w 888"/>
                  <a:gd name="T3" fmla="*/ 45 h 45"/>
                  <a:gd name="T4" fmla="*/ 32 w 888"/>
                  <a:gd name="T5" fmla="*/ 45 h 45"/>
                  <a:gd name="T6" fmla="*/ 22 w 888"/>
                  <a:gd name="T7" fmla="*/ 45 h 45"/>
                  <a:gd name="T8" fmla="*/ 0 w 888"/>
                  <a:gd name="T9" fmla="*/ 22 h 45"/>
                  <a:gd name="T10" fmla="*/ 0 w 888"/>
                  <a:gd name="T11" fmla="*/ 22 h 45"/>
                  <a:gd name="T12" fmla="*/ 22 w 888"/>
                  <a:gd name="T13" fmla="*/ 0 h 45"/>
                  <a:gd name="T14" fmla="*/ 866 w 888"/>
                  <a:gd name="T15" fmla="*/ 0 h 45"/>
                  <a:gd name="T16" fmla="*/ 888 w 888"/>
                  <a:gd name="T17"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8" h="45">
                    <a:moveTo>
                      <a:pt x="888" y="22"/>
                    </a:moveTo>
                    <a:cubicBezTo>
                      <a:pt x="888" y="35"/>
                      <a:pt x="878" y="45"/>
                      <a:pt x="866" y="45"/>
                    </a:cubicBezTo>
                    <a:cubicBezTo>
                      <a:pt x="32" y="45"/>
                      <a:pt x="32" y="45"/>
                      <a:pt x="32" y="45"/>
                    </a:cubicBezTo>
                    <a:cubicBezTo>
                      <a:pt x="22" y="45"/>
                      <a:pt x="22" y="45"/>
                      <a:pt x="22" y="45"/>
                    </a:cubicBezTo>
                    <a:cubicBezTo>
                      <a:pt x="10" y="45"/>
                      <a:pt x="0" y="35"/>
                      <a:pt x="0" y="22"/>
                    </a:cubicBezTo>
                    <a:cubicBezTo>
                      <a:pt x="0" y="22"/>
                      <a:pt x="0" y="22"/>
                      <a:pt x="0" y="22"/>
                    </a:cubicBezTo>
                    <a:cubicBezTo>
                      <a:pt x="0" y="10"/>
                      <a:pt x="10" y="0"/>
                      <a:pt x="22" y="0"/>
                    </a:cubicBezTo>
                    <a:cubicBezTo>
                      <a:pt x="866" y="0"/>
                      <a:pt x="866" y="0"/>
                      <a:pt x="866" y="0"/>
                    </a:cubicBezTo>
                    <a:cubicBezTo>
                      <a:pt x="878" y="0"/>
                      <a:pt x="888" y="10"/>
                      <a:pt x="888" y="2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69" name="Oval 68">
                <a:extLst>
                  <a:ext uri="{FF2B5EF4-FFF2-40B4-BE49-F238E27FC236}">
                    <a16:creationId xmlns:a16="http://schemas.microsoft.com/office/drawing/2014/main" id="{B6AD7102-4C7C-7CCD-2B1F-E788D7621BAE}"/>
                  </a:ext>
                </a:extLst>
              </p:cNvPr>
              <p:cNvSpPr>
                <a:spLocks noChangeArrowheads="1"/>
              </p:cNvSpPr>
              <p:nvPr/>
            </p:nvSpPr>
            <p:spPr bwMode="auto">
              <a:xfrm>
                <a:off x="4985277" y="3865508"/>
                <a:ext cx="143706" cy="144272"/>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70" name="Oval 69">
                <a:extLst>
                  <a:ext uri="{FF2B5EF4-FFF2-40B4-BE49-F238E27FC236}">
                    <a16:creationId xmlns:a16="http://schemas.microsoft.com/office/drawing/2014/main" id="{F299DB04-E702-3493-1ECD-5B20760B7251}"/>
                  </a:ext>
                </a:extLst>
              </p:cNvPr>
              <p:cNvSpPr>
                <a:spLocks noChangeArrowheads="1"/>
              </p:cNvSpPr>
              <p:nvPr/>
            </p:nvSpPr>
            <p:spPr bwMode="auto">
              <a:xfrm>
                <a:off x="5011868" y="3892665"/>
                <a:ext cx="89958" cy="89958"/>
              </a:xfrm>
              <a:prstGeom prst="ellipse">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71" name="Oval 70">
                <a:extLst>
                  <a:ext uri="{FF2B5EF4-FFF2-40B4-BE49-F238E27FC236}">
                    <a16:creationId xmlns:a16="http://schemas.microsoft.com/office/drawing/2014/main" id="{F2D834F5-C8EC-8499-BA33-5952C3742F64}"/>
                  </a:ext>
                </a:extLst>
              </p:cNvPr>
              <p:cNvSpPr>
                <a:spLocks noChangeArrowheads="1"/>
              </p:cNvSpPr>
              <p:nvPr/>
            </p:nvSpPr>
            <p:spPr bwMode="auto">
              <a:xfrm>
                <a:off x="6709186" y="3505111"/>
                <a:ext cx="142575" cy="142575"/>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72" name="Oval 71">
                <a:extLst>
                  <a:ext uri="{FF2B5EF4-FFF2-40B4-BE49-F238E27FC236}">
                    <a16:creationId xmlns:a16="http://schemas.microsoft.com/office/drawing/2014/main" id="{2311FFF5-6C24-9E9F-D6A4-56988083924D}"/>
                  </a:ext>
                </a:extLst>
              </p:cNvPr>
              <p:cNvSpPr>
                <a:spLocks noChangeArrowheads="1"/>
              </p:cNvSpPr>
              <p:nvPr/>
            </p:nvSpPr>
            <p:spPr bwMode="auto">
              <a:xfrm>
                <a:off x="6736343" y="3531702"/>
                <a:ext cx="89958" cy="88826"/>
              </a:xfrm>
              <a:prstGeom prst="ellipse">
                <a:avLst/>
              </a:prstGeom>
              <a:solidFill>
                <a:schemeClr val="bg2">
                  <a:lumMod val="1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73" name="Oval 72">
                <a:extLst>
                  <a:ext uri="{FF2B5EF4-FFF2-40B4-BE49-F238E27FC236}">
                    <a16:creationId xmlns:a16="http://schemas.microsoft.com/office/drawing/2014/main" id="{0B669DB1-F5B4-D717-3712-BD702AA09A2F}"/>
                  </a:ext>
                </a:extLst>
              </p:cNvPr>
              <p:cNvSpPr>
                <a:spLocks noChangeArrowheads="1"/>
              </p:cNvSpPr>
              <p:nvPr/>
            </p:nvSpPr>
            <p:spPr bwMode="auto">
              <a:xfrm>
                <a:off x="5896737" y="3767629"/>
                <a:ext cx="55446" cy="54880"/>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10" name="Group 9">
              <a:extLst>
                <a:ext uri="{FF2B5EF4-FFF2-40B4-BE49-F238E27FC236}">
                  <a16:creationId xmlns:a16="http://schemas.microsoft.com/office/drawing/2014/main" id="{50EF8DEC-691C-B577-0B89-59BFEEA283F1}"/>
                </a:ext>
              </a:extLst>
            </p:cNvPr>
            <p:cNvGrpSpPr/>
            <p:nvPr/>
          </p:nvGrpSpPr>
          <p:grpSpPr>
            <a:xfrm>
              <a:off x="2169305" y="2636996"/>
              <a:ext cx="407936" cy="378756"/>
              <a:chOff x="-860399" y="1411644"/>
              <a:chExt cx="1579795" cy="1466787"/>
            </a:xfrm>
          </p:grpSpPr>
          <p:sp>
            <p:nvSpPr>
              <p:cNvPr id="43" name="Freeform: Shape 44">
                <a:extLst>
                  <a:ext uri="{FF2B5EF4-FFF2-40B4-BE49-F238E27FC236}">
                    <a16:creationId xmlns:a16="http://schemas.microsoft.com/office/drawing/2014/main" id="{85F47C6D-C623-4193-9C08-255142386197}"/>
                  </a:ext>
                </a:extLst>
              </p:cNvPr>
              <p:cNvSpPr/>
              <p:nvPr/>
            </p:nvSpPr>
            <p:spPr>
              <a:xfrm>
                <a:off x="-578442" y="1668094"/>
                <a:ext cx="790172" cy="782339"/>
              </a:xfrm>
              <a:custGeom>
                <a:avLst/>
                <a:gdLst>
                  <a:gd name="connsiteX0" fmla="*/ -549 w 790172"/>
                  <a:gd name="connsiteY0" fmla="*/ 363493 h 782339"/>
                  <a:gd name="connsiteX1" fmla="*/ -549 w 790172"/>
                  <a:gd name="connsiteY1" fmla="*/ 324725 h 782339"/>
                  <a:gd name="connsiteX2" fmla="*/ 16897 w 790172"/>
                  <a:gd name="connsiteY2" fmla="*/ 306892 h 782339"/>
                  <a:gd name="connsiteX3" fmla="*/ 300291 w 790172"/>
                  <a:gd name="connsiteY3" fmla="*/ 306892 h 782339"/>
                  <a:gd name="connsiteX4" fmla="*/ 404189 w 790172"/>
                  <a:gd name="connsiteY4" fmla="*/ 306892 h 782339"/>
                  <a:gd name="connsiteX5" fmla="*/ 437141 w 790172"/>
                  <a:gd name="connsiteY5" fmla="*/ 294680 h 782339"/>
                  <a:gd name="connsiteX6" fmla="*/ 780625 w 790172"/>
                  <a:gd name="connsiteY6" fmla="*/ 3920 h 782339"/>
                  <a:gd name="connsiteX7" fmla="*/ 788185 w 790172"/>
                  <a:gd name="connsiteY7" fmla="*/ -539 h 782339"/>
                  <a:gd name="connsiteX8" fmla="*/ 789156 w 790172"/>
                  <a:gd name="connsiteY8" fmla="*/ 22334 h 782339"/>
                  <a:gd name="connsiteX9" fmla="*/ 789156 w 790172"/>
                  <a:gd name="connsiteY9" fmla="*/ 757376 h 782339"/>
                  <a:gd name="connsiteX10" fmla="*/ 762794 w 790172"/>
                  <a:gd name="connsiteY10" fmla="*/ 757376 h 782339"/>
                  <a:gd name="connsiteX11" fmla="*/ 715107 w 790172"/>
                  <a:gd name="connsiteY11" fmla="*/ 735278 h 782339"/>
                  <a:gd name="connsiteX12" fmla="*/ 674789 w 790172"/>
                  <a:gd name="connsiteY12" fmla="*/ 684298 h 782339"/>
                  <a:gd name="connsiteX13" fmla="*/ 638347 w 790172"/>
                  <a:gd name="connsiteY13" fmla="*/ 670535 h 782339"/>
                  <a:gd name="connsiteX14" fmla="*/ 618963 w 790172"/>
                  <a:gd name="connsiteY14" fmla="*/ 702907 h 782339"/>
                  <a:gd name="connsiteX15" fmla="*/ 618963 w 790172"/>
                  <a:gd name="connsiteY15" fmla="*/ 781800 h 782339"/>
                  <a:gd name="connsiteX16" fmla="*/ 433459 w 790172"/>
                  <a:gd name="connsiteY16" fmla="*/ 625371 h 782339"/>
                  <a:gd name="connsiteX17" fmla="*/ 408259 w 790172"/>
                  <a:gd name="connsiteY17" fmla="*/ 616066 h 782339"/>
                  <a:gd name="connsiteX18" fmla="*/ 267337 w 790172"/>
                  <a:gd name="connsiteY18" fmla="*/ 616066 h 782339"/>
                  <a:gd name="connsiteX19" fmla="*/ 154329 w 790172"/>
                  <a:gd name="connsiteY19" fmla="*/ 616066 h 782339"/>
                  <a:gd name="connsiteX20" fmla="*/ 14183 w 790172"/>
                  <a:gd name="connsiteY20" fmla="*/ 616066 h 782339"/>
                  <a:gd name="connsiteX21" fmla="*/ -937 w 790172"/>
                  <a:gd name="connsiteY21" fmla="*/ 601722 h 782339"/>
                  <a:gd name="connsiteX22" fmla="*/ -937 w 790172"/>
                  <a:gd name="connsiteY22" fmla="*/ 559659 h 782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0172" h="782339">
                    <a:moveTo>
                      <a:pt x="-549" y="363493"/>
                    </a:moveTo>
                    <a:cubicBezTo>
                      <a:pt x="-549" y="350506"/>
                      <a:pt x="-549" y="337518"/>
                      <a:pt x="-549" y="324725"/>
                    </a:cubicBezTo>
                    <a:cubicBezTo>
                      <a:pt x="-549" y="311931"/>
                      <a:pt x="2551" y="306698"/>
                      <a:pt x="16897" y="306892"/>
                    </a:cubicBezTo>
                    <a:cubicBezTo>
                      <a:pt x="111297" y="306892"/>
                      <a:pt x="205891" y="306892"/>
                      <a:pt x="300291" y="306892"/>
                    </a:cubicBezTo>
                    <a:cubicBezTo>
                      <a:pt x="334987" y="306892"/>
                      <a:pt x="369685" y="306892"/>
                      <a:pt x="404189" y="306892"/>
                    </a:cubicBezTo>
                    <a:cubicBezTo>
                      <a:pt x="416401" y="307337"/>
                      <a:pt x="428225" y="302937"/>
                      <a:pt x="437141" y="294680"/>
                    </a:cubicBezTo>
                    <a:cubicBezTo>
                      <a:pt x="551507" y="197236"/>
                      <a:pt x="666068" y="100316"/>
                      <a:pt x="780625" y="3920"/>
                    </a:cubicBezTo>
                    <a:cubicBezTo>
                      <a:pt x="782951" y="2175"/>
                      <a:pt x="785665" y="1012"/>
                      <a:pt x="788185" y="-539"/>
                    </a:cubicBezTo>
                    <a:cubicBezTo>
                      <a:pt x="788185" y="7215"/>
                      <a:pt x="789156" y="14775"/>
                      <a:pt x="789156" y="22334"/>
                    </a:cubicBezTo>
                    <a:lnTo>
                      <a:pt x="789156" y="757376"/>
                    </a:lnTo>
                    <a:cubicBezTo>
                      <a:pt x="780431" y="757376"/>
                      <a:pt x="771516" y="757376"/>
                      <a:pt x="762794" y="757376"/>
                    </a:cubicBezTo>
                    <a:cubicBezTo>
                      <a:pt x="743798" y="760497"/>
                      <a:pt x="724993" y="751735"/>
                      <a:pt x="715107" y="735278"/>
                    </a:cubicBezTo>
                    <a:cubicBezTo>
                      <a:pt x="702895" y="717445"/>
                      <a:pt x="687972" y="701550"/>
                      <a:pt x="674789" y="684298"/>
                    </a:cubicBezTo>
                    <a:cubicBezTo>
                      <a:pt x="667617" y="671524"/>
                      <a:pt x="652303" y="665728"/>
                      <a:pt x="638347" y="670535"/>
                    </a:cubicBezTo>
                    <a:cubicBezTo>
                      <a:pt x="624974" y="675226"/>
                      <a:pt x="616831" y="688853"/>
                      <a:pt x="618963" y="702907"/>
                    </a:cubicBezTo>
                    <a:cubicBezTo>
                      <a:pt x="618963" y="729075"/>
                      <a:pt x="618963" y="755437"/>
                      <a:pt x="618963" y="781800"/>
                    </a:cubicBezTo>
                    <a:cubicBezTo>
                      <a:pt x="557130" y="729657"/>
                      <a:pt x="495099" y="677901"/>
                      <a:pt x="433459" y="625371"/>
                    </a:cubicBezTo>
                    <a:cubicBezTo>
                      <a:pt x="426479" y="619148"/>
                      <a:pt x="417563" y="615814"/>
                      <a:pt x="408259" y="616066"/>
                    </a:cubicBezTo>
                    <a:cubicBezTo>
                      <a:pt x="361155" y="616066"/>
                      <a:pt x="314247" y="616066"/>
                      <a:pt x="267337" y="616066"/>
                    </a:cubicBezTo>
                    <a:lnTo>
                      <a:pt x="154329" y="616066"/>
                    </a:lnTo>
                    <a:cubicBezTo>
                      <a:pt x="107613" y="616066"/>
                      <a:pt x="60897" y="616066"/>
                      <a:pt x="14183" y="616066"/>
                    </a:cubicBezTo>
                    <a:cubicBezTo>
                      <a:pt x="3133" y="616066"/>
                      <a:pt x="-1713" y="613546"/>
                      <a:pt x="-937" y="601722"/>
                    </a:cubicBezTo>
                    <a:cubicBezTo>
                      <a:pt x="-161" y="589898"/>
                      <a:pt x="-937" y="573615"/>
                      <a:pt x="-937" y="559659"/>
                    </a:cubicBezTo>
                    <a:close/>
                  </a:path>
                </a:pathLst>
              </a:custGeom>
              <a:solidFill>
                <a:schemeClr val="tx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45">
                <a:extLst>
                  <a:ext uri="{FF2B5EF4-FFF2-40B4-BE49-F238E27FC236}">
                    <a16:creationId xmlns:a16="http://schemas.microsoft.com/office/drawing/2014/main" id="{715C740F-B2B4-31A2-1B88-B39DE2D068A6}"/>
                  </a:ext>
                </a:extLst>
              </p:cNvPr>
              <p:cNvSpPr/>
              <p:nvPr/>
            </p:nvSpPr>
            <p:spPr>
              <a:xfrm>
                <a:off x="41394" y="2339428"/>
                <a:ext cx="678002" cy="539003"/>
              </a:xfrm>
              <a:custGeom>
                <a:avLst/>
                <a:gdLst>
                  <a:gd name="connsiteX0" fmla="*/ -679 w 678002"/>
                  <a:gd name="connsiteY0" fmla="*/ 112404 h 539003"/>
                  <a:gd name="connsiteX1" fmla="*/ -679 w 678002"/>
                  <a:gd name="connsiteY1" fmla="*/ 33511 h 539003"/>
                  <a:gd name="connsiteX2" fmla="*/ 18705 w 678002"/>
                  <a:gd name="connsiteY2" fmla="*/ 1140 h 539003"/>
                  <a:gd name="connsiteX3" fmla="*/ 55147 w 678002"/>
                  <a:gd name="connsiteY3" fmla="*/ 14902 h 539003"/>
                  <a:gd name="connsiteX4" fmla="*/ 95465 w 678002"/>
                  <a:gd name="connsiteY4" fmla="*/ 65882 h 539003"/>
                  <a:gd name="connsiteX5" fmla="*/ 143151 w 678002"/>
                  <a:gd name="connsiteY5" fmla="*/ 87980 h 539003"/>
                  <a:gd name="connsiteX6" fmla="*/ 169513 w 678002"/>
                  <a:gd name="connsiteY6" fmla="*/ 87980 h 539003"/>
                  <a:gd name="connsiteX7" fmla="*/ 282327 w 678002"/>
                  <a:gd name="connsiteY7" fmla="*/ 87980 h 539003"/>
                  <a:gd name="connsiteX8" fmla="*/ 634341 w 678002"/>
                  <a:gd name="connsiteY8" fmla="*/ 87980 h 539003"/>
                  <a:gd name="connsiteX9" fmla="*/ 676985 w 678002"/>
                  <a:gd name="connsiteY9" fmla="*/ 130043 h 539003"/>
                  <a:gd name="connsiteX10" fmla="*/ 676985 w 678002"/>
                  <a:gd name="connsiteY10" fmla="*/ 499696 h 539003"/>
                  <a:gd name="connsiteX11" fmla="*/ 638217 w 678002"/>
                  <a:gd name="connsiteY11" fmla="*/ 538464 h 539003"/>
                  <a:gd name="connsiteX12" fmla="*/ 41191 w 678002"/>
                  <a:gd name="connsiteY12" fmla="*/ 538464 h 539003"/>
                  <a:gd name="connsiteX13" fmla="*/ 1259 w 678002"/>
                  <a:gd name="connsiteY13" fmla="*/ 497564 h 539003"/>
                  <a:gd name="connsiteX14" fmla="*/ 354049 w 678002"/>
                  <a:gd name="connsiteY14" fmla="*/ 285309 h 539003"/>
                  <a:gd name="connsiteX15" fmla="*/ 529861 w 678002"/>
                  <a:gd name="connsiteY15" fmla="*/ 285309 h 539003"/>
                  <a:gd name="connsiteX16" fmla="*/ 563395 w 678002"/>
                  <a:gd name="connsiteY16" fmla="*/ 255458 h 539003"/>
                  <a:gd name="connsiteX17" fmla="*/ 529861 w 678002"/>
                  <a:gd name="connsiteY17" fmla="*/ 229096 h 539003"/>
                  <a:gd name="connsiteX18" fmla="*/ 172421 w 678002"/>
                  <a:gd name="connsiteY18" fmla="*/ 229096 h 539003"/>
                  <a:gd name="connsiteX19" fmla="*/ 140825 w 678002"/>
                  <a:gd name="connsiteY19" fmla="*/ 254896 h 539003"/>
                  <a:gd name="connsiteX20" fmla="*/ 140631 w 678002"/>
                  <a:gd name="connsiteY20" fmla="*/ 258947 h 539003"/>
                  <a:gd name="connsiteX21" fmla="*/ 173971 w 678002"/>
                  <a:gd name="connsiteY21" fmla="*/ 285309 h 539003"/>
                  <a:gd name="connsiteX22" fmla="*/ 350947 w 678002"/>
                  <a:gd name="connsiteY22" fmla="*/ 426231 h 539003"/>
                  <a:gd name="connsiteX23" fmla="*/ 529861 w 678002"/>
                  <a:gd name="connsiteY23" fmla="*/ 426231 h 539003"/>
                  <a:gd name="connsiteX24" fmla="*/ 564753 w 678002"/>
                  <a:gd name="connsiteY24" fmla="*/ 397736 h 539003"/>
                  <a:gd name="connsiteX25" fmla="*/ 529085 w 678002"/>
                  <a:gd name="connsiteY25" fmla="*/ 369825 h 539003"/>
                  <a:gd name="connsiteX26" fmla="*/ 176879 w 678002"/>
                  <a:gd name="connsiteY26" fmla="*/ 369825 h 539003"/>
                  <a:gd name="connsiteX27" fmla="*/ 141987 w 678002"/>
                  <a:gd name="connsiteY27" fmla="*/ 398318 h 539003"/>
                  <a:gd name="connsiteX28" fmla="*/ 177459 w 678002"/>
                  <a:gd name="connsiteY28" fmla="*/ 426231 h 539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8002" h="539003">
                    <a:moveTo>
                      <a:pt x="-679" y="112404"/>
                    </a:moveTo>
                    <a:cubicBezTo>
                      <a:pt x="-679" y="86042"/>
                      <a:pt x="-679" y="59680"/>
                      <a:pt x="-679" y="33511"/>
                    </a:cubicBezTo>
                    <a:cubicBezTo>
                      <a:pt x="-2811" y="19458"/>
                      <a:pt x="5328" y="5831"/>
                      <a:pt x="18705" y="1140"/>
                    </a:cubicBezTo>
                    <a:cubicBezTo>
                      <a:pt x="32661" y="-3667"/>
                      <a:pt x="47975" y="2128"/>
                      <a:pt x="55147" y="14902"/>
                    </a:cubicBezTo>
                    <a:cubicBezTo>
                      <a:pt x="68326" y="32154"/>
                      <a:pt x="83253" y="48049"/>
                      <a:pt x="95465" y="65882"/>
                    </a:cubicBezTo>
                    <a:cubicBezTo>
                      <a:pt x="105351" y="82339"/>
                      <a:pt x="124153" y="91101"/>
                      <a:pt x="143151" y="87980"/>
                    </a:cubicBezTo>
                    <a:cubicBezTo>
                      <a:pt x="151873" y="87011"/>
                      <a:pt x="160789" y="87980"/>
                      <a:pt x="169513" y="87980"/>
                    </a:cubicBezTo>
                    <a:lnTo>
                      <a:pt x="282327" y="87980"/>
                    </a:lnTo>
                    <a:lnTo>
                      <a:pt x="634341" y="87980"/>
                    </a:lnTo>
                    <a:cubicBezTo>
                      <a:pt x="669425" y="87980"/>
                      <a:pt x="676985" y="95540"/>
                      <a:pt x="676985" y="130043"/>
                    </a:cubicBezTo>
                    <a:lnTo>
                      <a:pt x="676985" y="499696"/>
                    </a:lnTo>
                    <a:cubicBezTo>
                      <a:pt x="676985" y="530712"/>
                      <a:pt x="668457" y="538464"/>
                      <a:pt x="638217" y="538464"/>
                    </a:cubicBezTo>
                    <a:lnTo>
                      <a:pt x="41191" y="538464"/>
                    </a:lnTo>
                    <a:cubicBezTo>
                      <a:pt x="9401" y="538464"/>
                      <a:pt x="1259" y="530324"/>
                      <a:pt x="1259" y="497564"/>
                    </a:cubicBezTo>
                    <a:close/>
                    <a:moveTo>
                      <a:pt x="354049" y="285309"/>
                    </a:moveTo>
                    <a:lnTo>
                      <a:pt x="529861" y="285309"/>
                    </a:lnTo>
                    <a:cubicBezTo>
                      <a:pt x="550989" y="285309"/>
                      <a:pt x="564559" y="272904"/>
                      <a:pt x="563395" y="255458"/>
                    </a:cubicBezTo>
                    <a:cubicBezTo>
                      <a:pt x="562233" y="238012"/>
                      <a:pt x="549827" y="229096"/>
                      <a:pt x="529861" y="229096"/>
                    </a:cubicBezTo>
                    <a:lnTo>
                      <a:pt x="172421" y="229096"/>
                    </a:lnTo>
                    <a:cubicBezTo>
                      <a:pt x="156525" y="227487"/>
                      <a:pt x="142375" y="239040"/>
                      <a:pt x="140825" y="254896"/>
                    </a:cubicBezTo>
                    <a:cubicBezTo>
                      <a:pt x="140631" y="256253"/>
                      <a:pt x="140631" y="257590"/>
                      <a:pt x="140631" y="258947"/>
                    </a:cubicBezTo>
                    <a:cubicBezTo>
                      <a:pt x="141793" y="275230"/>
                      <a:pt x="154199" y="285309"/>
                      <a:pt x="173971" y="285309"/>
                    </a:cubicBezTo>
                    <a:close/>
                    <a:moveTo>
                      <a:pt x="350947" y="426231"/>
                    </a:moveTo>
                    <a:lnTo>
                      <a:pt x="529861" y="426231"/>
                    </a:lnTo>
                    <a:cubicBezTo>
                      <a:pt x="551765" y="426231"/>
                      <a:pt x="564947" y="415182"/>
                      <a:pt x="564753" y="397736"/>
                    </a:cubicBezTo>
                    <a:cubicBezTo>
                      <a:pt x="564559" y="380291"/>
                      <a:pt x="551377" y="369825"/>
                      <a:pt x="529085" y="369825"/>
                    </a:cubicBezTo>
                    <a:lnTo>
                      <a:pt x="176879" y="369825"/>
                    </a:lnTo>
                    <a:cubicBezTo>
                      <a:pt x="154975" y="369825"/>
                      <a:pt x="141793" y="380872"/>
                      <a:pt x="141987" y="398318"/>
                    </a:cubicBezTo>
                    <a:cubicBezTo>
                      <a:pt x="142181" y="415765"/>
                      <a:pt x="155169" y="426037"/>
                      <a:pt x="177459" y="426231"/>
                    </a:cubicBezTo>
                    <a:close/>
                  </a:path>
                </a:pathLst>
              </a:custGeom>
              <a:solidFill>
                <a:schemeClr val="bg2"/>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46">
                <a:extLst>
                  <a:ext uri="{FF2B5EF4-FFF2-40B4-BE49-F238E27FC236}">
                    <a16:creationId xmlns:a16="http://schemas.microsoft.com/office/drawing/2014/main" id="{E0E6F8A8-1464-61FB-738B-F8CE86EB03D6}"/>
                  </a:ext>
                </a:extLst>
              </p:cNvPr>
              <p:cNvSpPr/>
              <p:nvPr/>
            </p:nvSpPr>
            <p:spPr>
              <a:xfrm>
                <a:off x="-860399" y="1411644"/>
                <a:ext cx="677083" cy="539691"/>
              </a:xfrm>
              <a:custGeom>
                <a:avLst/>
                <a:gdLst>
                  <a:gd name="connsiteX0" fmla="*/ 339560 w 677083"/>
                  <a:gd name="connsiteY0" fmla="*/ -151 h 539691"/>
                  <a:gd name="connsiteX1" fmla="*/ 639042 w 677083"/>
                  <a:gd name="connsiteY1" fmla="*/ -151 h 539691"/>
                  <a:gd name="connsiteX2" fmla="*/ 676066 w 677083"/>
                  <a:gd name="connsiteY2" fmla="*/ 36484 h 539691"/>
                  <a:gd name="connsiteX3" fmla="*/ 676066 w 677083"/>
                  <a:gd name="connsiteY3" fmla="*/ 503251 h 539691"/>
                  <a:gd name="connsiteX4" fmla="*/ 656682 w 677083"/>
                  <a:gd name="connsiteY4" fmla="*/ 537367 h 539691"/>
                  <a:gd name="connsiteX5" fmla="*/ 619270 w 677083"/>
                  <a:gd name="connsiteY5" fmla="*/ 521860 h 539691"/>
                  <a:gd name="connsiteX6" fmla="*/ 577788 w 677083"/>
                  <a:gd name="connsiteY6" fmla="*/ 469523 h 539691"/>
                  <a:gd name="connsiteX7" fmla="*/ 539020 w 677083"/>
                  <a:gd name="connsiteY7" fmla="*/ 450139 h 539691"/>
                  <a:gd name="connsiteX8" fmla="*/ 40658 w 677083"/>
                  <a:gd name="connsiteY8" fmla="*/ 450139 h 539691"/>
                  <a:gd name="connsiteX9" fmla="*/ -1017 w 677083"/>
                  <a:gd name="connsiteY9" fmla="*/ 409045 h 539691"/>
                  <a:gd name="connsiteX10" fmla="*/ -1017 w 677083"/>
                  <a:gd name="connsiteY10" fmla="*/ 38229 h 539691"/>
                  <a:gd name="connsiteX11" fmla="*/ 37751 w 677083"/>
                  <a:gd name="connsiteY11" fmla="*/ -539 h 539691"/>
                  <a:gd name="connsiteX12" fmla="*/ 322696 w 677083"/>
                  <a:gd name="connsiteY12" fmla="*/ 168877 h 539691"/>
                  <a:gd name="connsiteX13" fmla="*/ 504130 w 677083"/>
                  <a:gd name="connsiteY13" fmla="*/ 168877 h 539691"/>
                  <a:gd name="connsiteX14" fmla="*/ 534950 w 677083"/>
                  <a:gd name="connsiteY14" fmla="*/ 144240 h 539691"/>
                  <a:gd name="connsiteX15" fmla="*/ 535144 w 677083"/>
                  <a:gd name="connsiteY15" fmla="*/ 140383 h 539691"/>
                  <a:gd name="connsiteX16" fmla="*/ 507618 w 677083"/>
                  <a:gd name="connsiteY16" fmla="*/ 112567 h 539691"/>
                  <a:gd name="connsiteX17" fmla="*/ 505098 w 677083"/>
                  <a:gd name="connsiteY17" fmla="*/ 112664 h 539691"/>
                  <a:gd name="connsiteX18" fmla="*/ 142424 w 677083"/>
                  <a:gd name="connsiteY18" fmla="*/ 112664 h 539691"/>
                  <a:gd name="connsiteX19" fmla="*/ 117031 w 677083"/>
                  <a:gd name="connsiteY19" fmla="*/ 125457 h 539691"/>
                  <a:gd name="connsiteX20" fmla="*/ 115480 w 677083"/>
                  <a:gd name="connsiteY20" fmla="*/ 153952 h 539691"/>
                  <a:gd name="connsiteX21" fmla="*/ 143200 w 677083"/>
                  <a:gd name="connsiteY21" fmla="*/ 169071 h 539691"/>
                  <a:gd name="connsiteX22" fmla="*/ 324634 w 677083"/>
                  <a:gd name="connsiteY22" fmla="*/ 253585 h 539691"/>
                  <a:gd name="connsiteX23" fmla="*/ 143200 w 677083"/>
                  <a:gd name="connsiteY23" fmla="*/ 253585 h 539691"/>
                  <a:gd name="connsiteX24" fmla="*/ 115093 w 677083"/>
                  <a:gd name="connsiteY24" fmla="*/ 281692 h 539691"/>
                  <a:gd name="connsiteX25" fmla="*/ 143200 w 677083"/>
                  <a:gd name="connsiteY25" fmla="*/ 309799 h 539691"/>
                  <a:gd name="connsiteX26" fmla="*/ 506068 w 677083"/>
                  <a:gd name="connsiteY26" fmla="*/ 309799 h 539691"/>
                  <a:gd name="connsiteX27" fmla="*/ 531462 w 677083"/>
                  <a:gd name="connsiteY27" fmla="*/ 296812 h 539691"/>
                  <a:gd name="connsiteX28" fmla="*/ 532818 w 677083"/>
                  <a:gd name="connsiteY28" fmla="*/ 268511 h 539691"/>
                  <a:gd name="connsiteX29" fmla="*/ 505292 w 677083"/>
                  <a:gd name="connsiteY29" fmla="*/ 253198 h 539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7083" h="539691">
                    <a:moveTo>
                      <a:pt x="339560" y="-151"/>
                    </a:moveTo>
                    <a:lnTo>
                      <a:pt x="639042" y="-151"/>
                    </a:lnTo>
                    <a:cubicBezTo>
                      <a:pt x="666956" y="-151"/>
                      <a:pt x="676066" y="8959"/>
                      <a:pt x="676066" y="36484"/>
                    </a:cubicBezTo>
                    <a:cubicBezTo>
                      <a:pt x="676066" y="191556"/>
                      <a:pt x="676066" y="347152"/>
                      <a:pt x="676066" y="503251"/>
                    </a:cubicBezTo>
                    <a:cubicBezTo>
                      <a:pt x="676066" y="518565"/>
                      <a:pt x="672964" y="531746"/>
                      <a:pt x="656682" y="537367"/>
                    </a:cubicBezTo>
                    <a:cubicBezTo>
                      <a:pt x="640400" y="542988"/>
                      <a:pt x="628962" y="534653"/>
                      <a:pt x="619270" y="521860"/>
                    </a:cubicBezTo>
                    <a:cubicBezTo>
                      <a:pt x="605702" y="504220"/>
                      <a:pt x="590776" y="487550"/>
                      <a:pt x="577788" y="469523"/>
                    </a:cubicBezTo>
                    <a:cubicBezTo>
                      <a:pt x="569260" y="456652"/>
                      <a:pt x="554528" y="449267"/>
                      <a:pt x="539020" y="450139"/>
                    </a:cubicBezTo>
                    <a:cubicBezTo>
                      <a:pt x="372900" y="450139"/>
                      <a:pt x="206780" y="450139"/>
                      <a:pt x="40658" y="450139"/>
                    </a:cubicBezTo>
                    <a:cubicBezTo>
                      <a:pt x="6542" y="450139"/>
                      <a:pt x="-1017" y="442579"/>
                      <a:pt x="-1017" y="409045"/>
                    </a:cubicBezTo>
                    <a:lnTo>
                      <a:pt x="-1017" y="38229"/>
                    </a:lnTo>
                    <a:cubicBezTo>
                      <a:pt x="-1017" y="8378"/>
                      <a:pt x="7512" y="-539"/>
                      <a:pt x="37751" y="-539"/>
                    </a:cubicBezTo>
                    <a:close/>
                    <a:moveTo>
                      <a:pt x="322696" y="168877"/>
                    </a:moveTo>
                    <a:lnTo>
                      <a:pt x="504130" y="168877"/>
                    </a:lnTo>
                    <a:cubicBezTo>
                      <a:pt x="519442" y="170602"/>
                      <a:pt x="533206" y="159573"/>
                      <a:pt x="534950" y="144240"/>
                    </a:cubicBezTo>
                    <a:cubicBezTo>
                      <a:pt x="535144" y="142961"/>
                      <a:pt x="535144" y="141681"/>
                      <a:pt x="535144" y="140383"/>
                    </a:cubicBezTo>
                    <a:cubicBezTo>
                      <a:pt x="535144" y="125069"/>
                      <a:pt x="522738" y="112625"/>
                      <a:pt x="507618" y="112567"/>
                    </a:cubicBezTo>
                    <a:cubicBezTo>
                      <a:pt x="506650" y="112567"/>
                      <a:pt x="505874" y="112586"/>
                      <a:pt x="505098" y="112664"/>
                    </a:cubicBezTo>
                    <a:lnTo>
                      <a:pt x="142424" y="112664"/>
                    </a:lnTo>
                    <a:cubicBezTo>
                      <a:pt x="132344" y="111966"/>
                      <a:pt x="122459" y="116870"/>
                      <a:pt x="117031" y="125457"/>
                    </a:cubicBezTo>
                    <a:cubicBezTo>
                      <a:pt x="111022" y="133850"/>
                      <a:pt x="110441" y="144957"/>
                      <a:pt x="115480" y="153952"/>
                    </a:cubicBezTo>
                    <a:cubicBezTo>
                      <a:pt x="120908" y="164070"/>
                      <a:pt x="131763" y="170021"/>
                      <a:pt x="143200" y="169071"/>
                    </a:cubicBezTo>
                    <a:close/>
                    <a:moveTo>
                      <a:pt x="324634" y="253585"/>
                    </a:moveTo>
                    <a:lnTo>
                      <a:pt x="143200" y="253585"/>
                    </a:lnTo>
                    <a:cubicBezTo>
                      <a:pt x="127692" y="253585"/>
                      <a:pt x="115093" y="266165"/>
                      <a:pt x="115093" y="281692"/>
                    </a:cubicBezTo>
                    <a:cubicBezTo>
                      <a:pt x="115093" y="297219"/>
                      <a:pt x="127692" y="309799"/>
                      <a:pt x="143200" y="309799"/>
                    </a:cubicBezTo>
                    <a:lnTo>
                      <a:pt x="506068" y="309799"/>
                    </a:lnTo>
                    <a:cubicBezTo>
                      <a:pt x="516342" y="310439"/>
                      <a:pt x="526034" y="305457"/>
                      <a:pt x="531462" y="296812"/>
                    </a:cubicBezTo>
                    <a:cubicBezTo>
                      <a:pt x="537470" y="288457"/>
                      <a:pt x="538052" y="277389"/>
                      <a:pt x="532818" y="268511"/>
                    </a:cubicBezTo>
                    <a:cubicBezTo>
                      <a:pt x="527584" y="258296"/>
                      <a:pt x="516730" y="252248"/>
                      <a:pt x="505292" y="253198"/>
                    </a:cubicBezTo>
                    <a:close/>
                  </a:path>
                </a:pathLst>
              </a:custGeom>
              <a:solidFill>
                <a:schemeClr val="tx2">
                  <a:lumMod val="20000"/>
                  <a:lumOff val="80000"/>
                </a:schemeClr>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48">
                <a:extLst>
                  <a:ext uri="{FF2B5EF4-FFF2-40B4-BE49-F238E27FC236}">
                    <a16:creationId xmlns:a16="http://schemas.microsoft.com/office/drawing/2014/main" id="{37C4F029-14A0-83D4-88EA-158B696B47D8}"/>
                  </a:ext>
                </a:extLst>
              </p:cNvPr>
              <p:cNvSpPr/>
              <p:nvPr/>
            </p:nvSpPr>
            <p:spPr>
              <a:xfrm>
                <a:off x="210566" y="1609138"/>
                <a:ext cx="113784" cy="817065"/>
              </a:xfrm>
              <a:custGeom>
                <a:avLst/>
                <a:gdLst>
                  <a:gd name="connsiteX0" fmla="*/ 112767 w 113784"/>
                  <a:gd name="connsiteY0" fmla="*/ 816526 h 817065"/>
                  <a:gd name="connsiteX1" fmla="*/ -47 w 113784"/>
                  <a:gd name="connsiteY1" fmla="*/ 816526 h 817065"/>
                  <a:gd name="connsiteX2" fmla="*/ -47 w 113784"/>
                  <a:gd name="connsiteY2" fmla="*/ 81483 h 817065"/>
                  <a:gd name="connsiteX3" fmla="*/ -1017 w 113784"/>
                  <a:gd name="connsiteY3" fmla="*/ 58610 h 817065"/>
                  <a:gd name="connsiteX4" fmla="*/ 14491 w 113784"/>
                  <a:gd name="connsiteY4" fmla="*/ 18485 h 817065"/>
                  <a:gd name="connsiteX5" fmla="*/ 73805 w 113784"/>
                  <a:gd name="connsiteY5" fmla="*/ 2590 h 817065"/>
                  <a:gd name="connsiteX6" fmla="*/ 112573 w 113784"/>
                  <a:gd name="connsiteY6" fmla="*/ 52213 h 817065"/>
                  <a:gd name="connsiteX7" fmla="*/ 112573 w 113784"/>
                  <a:gd name="connsiteY7" fmla="*/ 69853 h 8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784" h="817065">
                    <a:moveTo>
                      <a:pt x="112767" y="816526"/>
                    </a:moveTo>
                    <a:lnTo>
                      <a:pt x="-47" y="816526"/>
                    </a:lnTo>
                    <a:lnTo>
                      <a:pt x="-47" y="81483"/>
                    </a:lnTo>
                    <a:cubicBezTo>
                      <a:pt x="-47" y="73924"/>
                      <a:pt x="-47" y="66364"/>
                      <a:pt x="-1017" y="58610"/>
                    </a:cubicBezTo>
                    <a:cubicBezTo>
                      <a:pt x="-629" y="43840"/>
                      <a:pt x="4799" y="29670"/>
                      <a:pt x="14491" y="18485"/>
                    </a:cubicBezTo>
                    <a:cubicBezTo>
                      <a:pt x="29029" y="1389"/>
                      <a:pt x="52677" y="-4931"/>
                      <a:pt x="73805" y="2590"/>
                    </a:cubicBezTo>
                    <a:cubicBezTo>
                      <a:pt x="95709" y="9607"/>
                      <a:pt x="111023" y="29282"/>
                      <a:pt x="112573" y="52213"/>
                    </a:cubicBezTo>
                    <a:cubicBezTo>
                      <a:pt x="112573" y="58029"/>
                      <a:pt x="112573" y="63844"/>
                      <a:pt x="112573" y="69853"/>
                    </a:cubicBezTo>
                    <a:close/>
                  </a:path>
                </a:pathLst>
              </a:custGeom>
              <a:solidFill>
                <a:schemeClr val="bg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49">
                <a:extLst>
                  <a:ext uri="{FF2B5EF4-FFF2-40B4-BE49-F238E27FC236}">
                    <a16:creationId xmlns:a16="http://schemas.microsoft.com/office/drawing/2014/main" id="{177BC9B4-2A6B-83FA-8DC1-600CA8678CC1}"/>
                  </a:ext>
                </a:extLst>
              </p:cNvPr>
              <p:cNvSpPr/>
              <p:nvPr/>
            </p:nvSpPr>
            <p:spPr>
              <a:xfrm>
                <a:off x="-419564" y="2247836"/>
                <a:ext cx="112944" cy="450894"/>
              </a:xfrm>
              <a:custGeom>
                <a:avLst/>
                <a:gdLst>
                  <a:gd name="connsiteX0" fmla="*/ 111410 w 112943"/>
                  <a:gd name="connsiteY0" fmla="*/ 69644 h 450894"/>
                  <a:gd name="connsiteX1" fmla="*/ 111410 w 112943"/>
                  <a:gd name="connsiteY1" fmla="*/ 366219 h 450894"/>
                  <a:gd name="connsiteX2" fmla="*/ 111410 w 112943"/>
                  <a:gd name="connsiteY2" fmla="*/ 396071 h 450894"/>
                  <a:gd name="connsiteX3" fmla="*/ 55196 w 112943"/>
                  <a:gd name="connsiteY3" fmla="*/ 450346 h 450894"/>
                  <a:gd name="connsiteX4" fmla="*/ -1017 w 112943"/>
                  <a:gd name="connsiteY4" fmla="*/ 396458 h 450894"/>
                  <a:gd name="connsiteX5" fmla="*/ -1017 w 112943"/>
                  <a:gd name="connsiteY5" fmla="*/ 53168 h 450894"/>
                  <a:gd name="connsiteX6" fmla="*/ 55390 w 112943"/>
                  <a:gd name="connsiteY6" fmla="*/ -526 h 450894"/>
                  <a:gd name="connsiteX7" fmla="*/ 111410 w 112943"/>
                  <a:gd name="connsiteY7" fmla="*/ 52005 h 450894"/>
                  <a:gd name="connsiteX8" fmla="*/ 111410 w 112943"/>
                  <a:gd name="connsiteY8" fmla="*/ 69644 h 450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43" h="450894">
                    <a:moveTo>
                      <a:pt x="111410" y="69644"/>
                    </a:moveTo>
                    <a:cubicBezTo>
                      <a:pt x="111410" y="168502"/>
                      <a:pt x="111410" y="267361"/>
                      <a:pt x="111410" y="366219"/>
                    </a:cubicBezTo>
                    <a:cubicBezTo>
                      <a:pt x="111410" y="376299"/>
                      <a:pt x="111410" y="385603"/>
                      <a:pt x="111410" y="396071"/>
                    </a:cubicBezTo>
                    <a:cubicBezTo>
                      <a:pt x="110247" y="426310"/>
                      <a:pt x="85435" y="450268"/>
                      <a:pt x="55196" y="450346"/>
                    </a:cubicBezTo>
                    <a:cubicBezTo>
                      <a:pt x="24763" y="450889"/>
                      <a:pt x="-242" y="426814"/>
                      <a:pt x="-1017" y="396458"/>
                    </a:cubicBezTo>
                    <a:cubicBezTo>
                      <a:pt x="-1017" y="282093"/>
                      <a:pt x="-1017" y="167669"/>
                      <a:pt x="-1017" y="53168"/>
                    </a:cubicBezTo>
                    <a:cubicBezTo>
                      <a:pt x="-242" y="22812"/>
                      <a:pt x="24957" y="-1185"/>
                      <a:pt x="55390" y="-526"/>
                    </a:cubicBezTo>
                    <a:cubicBezTo>
                      <a:pt x="84854" y="-293"/>
                      <a:pt x="109278" y="22560"/>
                      <a:pt x="111410" y="52005"/>
                    </a:cubicBezTo>
                    <a:cubicBezTo>
                      <a:pt x="112573" y="58014"/>
                      <a:pt x="111410" y="63635"/>
                      <a:pt x="111410" y="69644"/>
                    </a:cubicBezTo>
                    <a:close/>
                  </a:path>
                </a:pathLst>
              </a:custGeom>
              <a:solidFill>
                <a:schemeClr val="tx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50">
                <a:extLst>
                  <a:ext uri="{FF2B5EF4-FFF2-40B4-BE49-F238E27FC236}">
                    <a16:creationId xmlns:a16="http://schemas.microsoft.com/office/drawing/2014/main" id="{C2E0F909-60E2-384A-18CC-11AE84C65D7E}"/>
                  </a:ext>
                </a:extLst>
              </p:cNvPr>
              <p:cNvSpPr/>
              <p:nvPr/>
            </p:nvSpPr>
            <p:spPr>
              <a:xfrm>
                <a:off x="521680" y="1933453"/>
                <a:ext cx="56408" cy="394669"/>
              </a:xfrm>
              <a:custGeom>
                <a:avLst/>
                <a:gdLst>
                  <a:gd name="connsiteX0" fmla="*/ 55391 w 56408"/>
                  <a:gd name="connsiteY0" fmla="*/ 196992 h 394669"/>
                  <a:gd name="connsiteX1" fmla="*/ 55391 w 56408"/>
                  <a:gd name="connsiteY1" fmla="*/ 358849 h 394669"/>
                  <a:gd name="connsiteX2" fmla="*/ 27477 w 56408"/>
                  <a:gd name="connsiteY2" fmla="*/ 394129 h 394669"/>
                  <a:gd name="connsiteX3" fmla="*/ -1017 w 56408"/>
                  <a:gd name="connsiteY3" fmla="*/ 359430 h 394669"/>
                  <a:gd name="connsiteX4" fmla="*/ -1017 w 56408"/>
                  <a:gd name="connsiteY4" fmla="*/ 33779 h 394669"/>
                  <a:gd name="connsiteX5" fmla="*/ 27865 w 56408"/>
                  <a:gd name="connsiteY5" fmla="*/ -531 h 394669"/>
                  <a:gd name="connsiteX6" fmla="*/ 55391 w 56408"/>
                  <a:gd name="connsiteY6" fmla="*/ 33197 h 39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08" h="394669">
                    <a:moveTo>
                      <a:pt x="55391" y="196992"/>
                    </a:moveTo>
                    <a:lnTo>
                      <a:pt x="55391" y="358849"/>
                    </a:lnTo>
                    <a:cubicBezTo>
                      <a:pt x="55391" y="381140"/>
                      <a:pt x="44923" y="393934"/>
                      <a:pt x="27477" y="394129"/>
                    </a:cubicBezTo>
                    <a:cubicBezTo>
                      <a:pt x="10031" y="394321"/>
                      <a:pt x="-1017" y="381334"/>
                      <a:pt x="-1017" y="359430"/>
                    </a:cubicBezTo>
                    <a:lnTo>
                      <a:pt x="-1017" y="33779"/>
                    </a:lnTo>
                    <a:cubicBezTo>
                      <a:pt x="-1017" y="12069"/>
                      <a:pt x="10031" y="-918"/>
                      <a:pt x="27865" y="-531"/>
                    </a:cubicBezTo>
                    <a:cubicBezTo>
                      <a:pt x="45699" y="-143"/>
                      <a:pt x="55197" y="12263"/>
                      <a:pt x="55391" y="33197"/>
                    </a:cubicBezTo>
                    <a:close/>
                  </a:path>
                </a:pathLst>
              </a:custGeom>
              <a:solidFill>
                <a:schemeClr val="accent2"/>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51">
                <a:extLst>
                  <a:ext uri="{FF2B5EF4-FFF2-40B4-BE49-F238E27FC236}">
                    <a16:creationId xmlns:a16="http://schemas.microsoft.com/office/drawing/2014/main" id="{163289DA-4AB4-9077-AD43-8B02CA8964FB}"/>
                  </a:ext>
                </a:extLst>
              </p:cNvPr>
              <p:cNvSpPr/>
              <p:nvPr/>
            </p:nvSpPr>
            <p:spPr>
              <a:xfrm>
                <a:off x="-690624" y="2031679"/>
                <a:ext cx="112650" cy="198021"/>
              </a:xfrm>
              <a:custGeom>
                <a:avLst/>
                <a:gdLst>
                  <a:gd name="connsiteX0" fmla="*/ 111633 w 112650"/>
                  <a:gd name="connsiteY0" fmla="*/ -93 h 198021"/>
                  <a:gd name="connsiteX1" fmla="*/ 111633 w 112650"/>
                  <a:gd name="connsiteY1" fmla="*/ 197431 h 198021"/>
                  <a:gd name="connsiteX2" fmla="*/ 57163 w 112650"/>
                  <a:gd name="connsiteY2" fmla="*/ 197431 h 198021"/>
                  <a:gd name="connsiteX3" fmla="*/ -989 w 112650"/>
                  <a:gd name="connsiteY3" fmla="*/ 144028 h 198021"/>
                  <a:gd name="connsiteX4" fmla="*/ -989 w 112650"/>
                  <a:gd name="connsiteY4" fmla="*/ 139279 h 198021"/>
                  <a:gd name="connsiteX5" fmla="*/ -989 w 112650"/>
                  <a:gd name="connsiteY5" fmla="*/ 56702 h 198021"/>
                  <a:gd name="connsiteX6" fmla="*/ 53093 w 112650"/>
                  <a:gd name="connsiteY6" fmla="*/ -520 h 198021"/>
                  <a:gd name="connsiteX7" fmla="*/ 57163 w 112650"/>
                  <a:gd name="connsiteY7" fmla="*/ -481 h 198021"/>
                  <a:gd name="connsiteX8" fmla="*/ 111633 w 112650"/>
                  <a:gd name="connsiteY8" fmla="*/ -93 h 19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50" h="198021">
                    <a:moveTo>
                      <a:pt x="111633" y="-93"/>
                    </a:moveTo>
                    <a:lnTo>
                      <a:pt x="111633" y="197431"/>
                    </a:lnTo>
                    <a:cubicBezTo>
                      <a:pt x="93411" y="197431"/>
                      <a:pt x="75385" y="197431"/>
                      <a:pt x="57163" y="197431"/>
                    </a:cubicBezTo>
                    <a:cubicBezTo>
                      <a:pt x="26343" y="198749"/>
                      <a:pt x="369" y="174829"/>
                      <a:pt x="-989" y="144028"/>
                    </a:cubicBezTo>
                    <a:cubicBezTo>
                      <a:pt x="-989" y="142458"/>
                      <a:pt x="-989" y="140867"/>
                      <a:pt x="-989" y="139279"/>
                    </a:cubicBezTo>
                    <a:cubicBezTo>
                      <a:pt x="-989" y="111754"/>
                      <a:pt x="-989" y="84227"/>
                      <a:pt x="-989" y="56702"/>
                    </a:cubicBezTo>
                    <a:cubicBezTo>
                      <a:pt x="-1957" y="25998"/>
                      <a:pt x="22273" y="372"/>
                      <a:pt x="53093" y="-520"/>
                    </a:cubicBezTo>
                    <a:cubicBezTo>
                      <a:pt x="54449" y="-558"/>
                      <a:pt x="55807" y="-539"/>
                      <a:pt x="57163" y="-481"/>
                    </a:cubicBezTo>
                    <a:cubicBezTo>
                      <a:pt x="75385" y="-287"/>
                      <a:pt x="93411" y="-93"/>
                      <a:pt x="111633" y="-93"/>
                    </a:cubicBezTo>
                    <a:close/>
                  </a:path>
                </a:pathLst>
              </a:custGeom>
              <a:solidFill>
                <a:schemeClr val="bg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0" name="Freeform: Shape 52">
                <a:extLst>
                  <a:ext uri="{FF2B5EF4-FFF2-40B4-BE49-F238E27FC236}">
                    <a16:creationId xmlns:a16="http://schemas.microsoft.com/office/drawing/2014/main" id="{EB23774E-CD6A-15CF-0A94-1DC56C638780}"/>
                  </a:ext>
                </a:extLst>
              </p:cNvPr>
              <p:cNvSpPr/>
              <p:nvPr/>
            </p:nvSpPr>
            <p:spPr>
              <a:xfrm>
                <a:off x="-423104" y="2285862"/>
                <a:ext cx="113210" cy="155485"/>
              </a:xfrm>
              <a:custGeom>
                <a:avLst/>
                <a:gdLst>
                  <a:gd name="connsiteX0" fmla="*/ -814 w 113210"/>
                  <a:gd name="connsiteY0" fmla="*/ -539 h 155485"/>
                  <a:gd name="connsiteX1" fmla="*/ 112194 w 113210"/>
                  <a:gd name="connsiteY1" fmla="*/ -539 h 155485"/>
                  <a:gd name="connsiteX2" fmla="*/ 112194 w 113210"/>
                  <a:gd name="connsiteY2" fmla="*/ 139995 h 155485"/>
                  <a:gd name="connsiteX3" fmla="*/ 97850 w 113210"/>
                  <a:gd name="connsiteY3" fmla="*/ 154921 h 155485"/>
                  <a:gd name="connsiteX4" fmla="*/ 13530 w 113210"/>
                  <a:gd name="connsiteY4" fmla="*/ 154921 h 155485"/>
                  <a:gd name="connsiteX5" fmla="*/ -1008 w 113210"/>
                  <a:gd name="connsiteY5" fmla="*/ 139995 h 155485"/>
                  <a:gd name="connsiteX6" fmla="*/ -814 w 113210"/>
                  <a:gd name="connsiteY6" fmla="*/ -539 h 15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10" h="155485">
                    <a:moveTo>
                      <a:pt x="-814" y="-539"/>
                    </a:moveTo>
                    <a:lnTo>
                      <a:pt x="112194" y="-539"/>
                    </a:lnTo>
                    <a:cubicBezTo>
                      <a:pt x="112194" y="46371"/>
                      <a:pt x="112194" y="93280"/>
                      <a:pt x="112194" y="139995"/>
                    </a:cubicBezTo>
                    <a:cubicBezTo>
                      <a:pt x="112194" y="151238"/>
                      <a:pt x="109480" y="155309"/>
                      <a:pt x="97850" y="154921"/>
                    </a:cubicBezTo>
                    <a:cubicBezTo>
                      <a:pt x="69744" y="154146"/>
                      <a:pt x="41636" y="154146"/>
                      <a:pt x="13530" y="154921"/>
                    </a:cubicBezTo>
                    <a:cubicBezTo>
                      <a:pt x="1706" y="154921"/>
                      <a:pt x="-1202" y="151238"/>
                      <a:pt x="-1008" y="139995"/>
                    </a:cubicBezTo>
                    <a:cubicBezTo>
                      <a:pt x="-426" y="93280"/>
                      <a:pt x="-814" y="46371"/>
                      <a:pt x="-814" y="-539"/>
                    </a:cubicBezTo>
                    <a:close/>
                  </a:path>
                </a:pathLst>
              </a:custGeom>
              <a:solidFill>
                <a:schemeClr val="tx1"/>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1" name="Freeform: Shape 53">
                <a:extLst>
                  <a:ext uri="{FF2B5EF4-FFF2-40B4-BE49-F238E27FC236}">
                    <a16:creationId xmlns:a16="http://schemas.microsoft.com/office/drawing/2014/main" id="{988C5C77-0D56-FB60-2C16-9BCBC030FADC}"/>
                  </a:ext>
                </a:extLst>
              </p:cNvPr>
              <p:cNvSpPr/>
              <p:nvPr/>
            </p:nvSpPr>
            <p:spPr>
              <a:xfrm>
                <a:off x="408864" y="2004017"/>
                <a:ext cx="56408" cy="253547"/>
              </a:xfrm>
              <a:custGeom>
                <a:avLst/>
                <a:gdLst>
                  <a:gd name="connsiteX0" fmla="*/ 55391 w 56408"/>
                  <a:gd name="connsiteY0" fmla="*/ 127979 h 253547"/>
                  <a:gd name="connsiteX1" fmla="*/ 55391 w 56408"/>
                  <a:gd name="connsiteY1" fmla="*/ 219471 h 253547"/>
                  <a:gd name="connsiteX2" fmla="*/ 27673 w 56408"/>
                  <a:gd name="connsiteY2" fmla="*/ 253006 h 253547"/>
                  <a:gd name="connsiteX3" fmla="*/ -1017 w 56408"/>
                  <a:gd name="connsiteY3" fmla="*/ 218696 h 253547"/>
                  <a:gd name="connsiteX4" fmla="*/ -1017 w 56408"/>
                  <a:gd name="connsiteY4" fmla="*/ 34160 h 253547"/>
                  <a:gd name="connsiteX5" fmla="*/ 27479 w 56408"/>
                  <a:gd name="connsiteY5" fmla="*/ -537 h 253547"/>
                  <a:gd name="connsiteX6" fmla="*/ 55391 w 56408"/>
                  <a:gd name="connsiteY6" fmla="*/ 34742 h 2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08" h="253547">
                    <a:moveTo>
                      <a:pt x="55391" y="127979"/>
                    </a:moveTo>
                    <a:cubicBezTo>
                      <a:pt x="55391" y="158412"/>
                      <a:pt x="55391" y="188845"/>
                      <a:pt x="55391" y="219471"/>
                    </a:cubicBezTo>
                    <a:cubicBezTo>
                      <a:pt x="55391" y="240212"/>
                      <a:pt x="44731" y="252812"/>
                      <a:pt x="27673" y="253006"/>
                    </a:cubicBezTo>
                    <a:cubicBezTo>
                      <a:pt x="10615" y="253200"/>
                      <a:pt x="-1017" y="240600"/>
                      <a:pt x="-1017" y="218696"/>
                    </a:cubicBezTo>
                    <a:lnTo>
                      <a:pt x="-1017" y="34160"/>
                    </a:lnTo>
                    <a:cubicBezTo>
                      <a:pt x="-1017" y="12257"/>
                      <a:pt x="10033" y="-731"/>
                      <a:pt x="27479" y="-537"/>
                    </a:cubicBezTo>
                    <a:cubicBezTo>
                      <a:pt x="44923" y="-343"/>
                      <a:pt x="55197" y="12450"/>
                      <a:pt x="55391" y="34742"/>
                    </a:cubicBezTo>
                    <a:close/>
                  </a:path>
                </a:pathLst>
              </a:custGeom>
              <a:solidFill>
                <a:schemeClr val="accent2"/>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2" name="Freeform: Shape 54">
                <a:extLst>
                  <a:ext uri="{FF2B5EF4-FFF2-40B4-BE49-F238E27FC236}">
                    <a16:creationId xmlns:a16="http://schemas.microsoft.com/office/drawing/2014/main" id="{29BF0F3E-4546-5044-CB06-E86981D6D3DE}"/>
                  </a:ext>
                </a:extLst>
              </p:cNvPr>
              <p:cNvSpPr/>
              <p:nvPr/>
            </p:nvSpPr>
            <p:spPr>
              <a:xfrm>
                <a:off x="183408" y="2567944"/>
                <a:ext cx="422467" cy="56363"/>
              </a:xfrm>
              <a:custGeom>
                <a:avLst/>
                <a:gdLst>
                  <a:gd name="connsiteX0" fmla="*/ 212035 w 422467"/>
                  <a:gd name="connsiteY0" fmla="*/ 55824 h 56363"/>
                  <a:gd name="connsiteX1" fmla="*/ 32345 w 422467"/>
                  <a:gd name="connsiteY1" fmla="*/ 55824 h 56363"/>
                  <a:gd name="connsiteX2" fmla="*/ -998 w 422467"/>
                  <a:gd name="connsiteY2" fmla="*/ 29462 h 56363"/>
                  <a:gd name="connsiteX3" fmla="*/ 26723 w 422467"/>
                  <a:gd name="connsiteY3" fmla="*/ -525 h 56363"/>
                  <a:gd name="connsiteX4" fmla="*/ 30792 w 422467"/>
                  <a:gd name="connsiteY4" fmla="*/ -390 h 56363"/>
                  <a:gd name="connsiteX5" fmla="*/ 387847 w 422467"/>
                  <a:gd name="connsiteY5" fmla="*/ -390 h 56363"/>
                  <a:gd name="connsiteX6" fmla="*/ 421381 w 422467"/>
                  <a:gd name="connsiteY6" fmla="*/ 25973 h 56363"/>
                  <a:gd name="connsiteX7" fmla="*/ 387847 w 422467"/>
                  <a:gd name="connsiteY7" fmla="*/ 55824 h 5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467" h="56363">
                    <a:moveTo>
                      <a:pt x="212035" y="55824"/>
                    </a:moveTo>
                    <a:lnTo>
                      <a:pt x="32345" y="55824"/>
                    </a:lnTo>
                    <a:cubicBezTo>
                      <a:pt x="12961" y="55824"/>
                      <a:pt x="167" y="45744"/>
                      <a:pt x="-998" y="29462"/>
                    </a:cubicBezTo>
                    <a:cubicBezTo>
                      <a:pt x="-1577" y="13528"/>
                      <a:pt x="10829" y="95"/>
                      <a:pt x="26723" y="-525"/>
                    </a:cubicBezTo>
                    <a:cubicBezTo>
                      <a:pt x="28078" y="-564"/>
                      <a:pt x="29437" y="-525"/>
                      <a:pt x="30792" y="-390"/>
                    </a:cubicBezTo>
                    <a:lnTo>
                      <a:pt x="387847" y="-390"/>
                    </a:lnTo>
                    <a:cubicBezTo>
                      <a:pt x="407231" y="-390"/>
                      <a:pt x="420219" y="9690"/>
                      <a:pt x="421381" y="25973"/>
                    </a:cubicBezTo>
                    <a:cubicBezTo>
                      <a:pt x="422545" y="42255"/>
                      <a:pt x="408975" y="55824"/>
                      <a:pt x="387847" y="55824"/>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3" name="Freeform: Shape 55">
                <a:extLst>
                  <a:ext uri="{FF2B5EF4-FFF2-40B4-BE49-F238E27FC236}">
                    <a16:creationId xmlns:a16="http://schemas.microsoft.com/office/drawing/2014/main" id="{CFEEDBDC-1254-3ECA-955D-443E69CFDFDA}"/>
                  </a:ext>
                </a:extLst>
              </p:cNvPr>
              <p:cNvSpPr/>
              <p:nvPr/>
            </p:nvSpPr>
            <p:spPr>
              <a:xfrm>
                <a:off x="183426" y="2708822"/>
                <a:ext cx="422770" cy="56408"/>
              </a:xfrm>
              <a:custGeom>
                <a:avLst/>
                <a:gdLst>
                  <a:gd name="connsiteX0" fmla="*/ 208915 w 422770"/>
                  <a:gd name="connsiteY0" fmla="*/ 55869 h 56408"/>
                  <a:gd name="connsiteX1" fmla="*/ 34459 w 422770"/>
                  <a:gd name="connsiteY1" fmla="*/ 55869 h 56408"/>
                  <a:gd name="connsiteX2" fmla="*/ -1015 w 422770"/>
                  <a:gd name="connsiteY2" fmla="*/ 27956 h 56408"/>
                  <a:gd name="connsiteX3" fmla="*/ 33877 w 422770"/>
                  <a:gd name="connsiteY3" fmla="*/ -539 h 56408"/>
                  <a:gd name="connsiteX4" fmla="*/ 386085 w 422770"/>
                  <a:gd name="connsiteY4" fmla="*/ -539 h 56408"/>
                  <a:gd name="connsiteX5" fmla="*/ 421751 w 422770"/>
                  <a:gd name="connsiteY5" fmla="*/ 27374 h 56408"/>
                  <a:gd name="connsiteX6" fmla="*/ 386859 w 422770"/>
                  <a:gd name="connsiteY6" fmla="*/ 55869 h 5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2770" h="56408">
                    <a:moveTo>
                      <a:pt x="208915" y="55869"/>
                    </a:moveTo>
                    <a:lnTo>
                      <a:pt x="34459" y="55869"/>
                    </a:lnTo>
                    <a:cubicBezTo>
                      <a:pt x="12167" y="55869"/>
                      <a:pt x="-821" y="45401"/>
                      <a:pt x="-1015" y="27956"/>
                    </a:cubicBezTo>
                    <a:cubicBezTo>
                      <a:pt x="-1207" y="10510"/>
                      <a:pt x="11973" y="-539"/>
                      <a:pt x="33877" y="-539"/>
                    </a:cubicBezTo>
                    <a:lnTo>
                      <a:pt x="386085" y="-539"/>
                    </a:lnTo>
                    <a:cubicBezTo>
                      <a:pt x="408378" y="-539"/>
                      <a:pt x="421557" y="9929"/>
                      <a:pt x="421751" y="27374"/>
                    </a:cubicBezTo>
                    <a:cubicBezTo>
                      <a:pt x="421945" y="44820"/>
                      <a:pt x="408763" y="55675"/>
                      <a:pt x="386859" y="55869"/>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4" name="Freeform: Shape 56">
                <a:extLst>
                  <a:ext uri="{FF2B5EF4-FFF2-40B4-BE49-F238E27FC236}">
                    <a16:creationId xmlns:a16="http://schemas.microsoft.com/office/drawing/2014/main" id="{AC35CF3A-32B0-81CC-13BA-0131DD8E62AC}"/>
                  </a:ext>
                </a:extLst>
              </p:cNvPr>
              <p:cNvSpPr/>
              <p:nvPr/>
            </p:nvSpPr>
            <p:spPr>
              <a:xfrm>
                <a:off x="-747308" y="1524554"/>
                <a:ext cx="423079" cy="56604"/>
              </a:xfrm>
              <a:custGeom>
                <a:avLst/>
                <a:gdLst>
                  <a:gd name="connsiteX0" fmla="*/ 209605 w 423079"/>
                  <a:gd name="connsiteY0" fmla="*/ 55966 h 56604"/>
                  <a:gd name="connsiteX1" fmla="*/ 30109 w 423079"/>
                  <a:gd name="connsiteY1" fmla="*/ 55966 h 56604"/>
                  <a:gd name="connsiteX2" fmla="*/ 2389 w 423079"/>
                  <a:gd name="connsiteY2" fmla="*/ 40847 h 56604"/>
                  <a:gd name="connsiteX3" fmla="*/ 3940 w 423079"/>
                  <a:gd name="connsiteY3" fmla="*/ 12352 h 56604"/>
                  <a:gd name="connsiteX4" fmla="*/ 29333 w 423079"/>
                  <a:gd name="connsiteY4" fmla="*/ -441 h 56604"/>
                  <a:gd name="connsiteX5" fmla="*/ 392007 w 423079"/>
                  <a:gd name="connsiteY5" fmla="*/ -441 h 56604"/>
                  <a:gd name="connsiteX6" fmla="*/ 421859 w 423079"/>
                  <a:gd name="connsiteY6" fmla="*/ 24855 h 56604"/>
                  <a:gd name="connsiteX7" fmla="*/ 422053 w 423079"/>
                  <a:gd name="connsiteY7" fmla="*/ 27278 h 56604"/>
                  <a:gd name="connsiteX8" fmla="*/ 394915 w 423079"/>
                  <a:gd name="connsiteY8" fmla="*/ 55927 h 56604"/>
                  <a:gd name="connsiteX9" fmla="*/ 391039 w 423079"/>
                  <a:gd name="connsiteY9" fmla="*/ 55772 h 5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079" h="56604">
                    <a:moveTo>
                      <a:pt x="209605" y="55966"/>
                    </a:moveTo>
                    <a:lnTo>
                      <a:pt x="30109" y="55966"/>
                    </a:lnTo>
                    <a:cubicBezTo>
                      <a:pt x="18672" y="56916"/>
                      <a:pt x="7817" y="50965"/>
                      <a:pt x="2389" y="40847"/>
                    </a:cubicBezTo>
                    <a:cubicBezTo>
                      <a:pt x="-2650" y="31853"/>
                      <a:pt x="-2069" y="20745"/>
                      <a:pt x="3940" y="12352"/>
                    </a:cubicBezTo>
                    <a:cubicBezTo>
                      <a:pt x="9368" y="3765"/>
                      <a:pt x="19253" y="-1139"/>
                      <a:pt x="29333" y="-441"/>
                    </a:cubicBezTo>
                    <a:lnTo>
                      <a:pt x="392007" y="-441"/>
                    </a:lnTo>
                    <a:cubicBezTo>
                      <a:pt x="407321" y="-1721"/>
                      <a:pt x="420697" y="9600"/>
                      <a:pt x="421859" y="24855"/>
                    </a:cubicBezTo>
                    <a:cubicBezTo>
                      <a:pt x="422053" y="25669"/>
                      <a:pt x="422053" y="26464"/>
                      <a:pt x="422053" y="27278"/>
                    </a:cubicBezTo>
                    <a:cubicBezTo>
                      <a:pt x="422441" y="42688"/>
                      <a:pt x="410229" y="55520"/>
                      <a:pt x="394915" y="55927"/>
                    </a:cubicBezTo>
                    <a:cubicBezTo>
                      <a:pt x="393559" y="55966"/>
                      <a:pt x="392395" y="55908"/>
                      <a:pt x="391039" y="55772"/>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Shape 57">
                <a:extLst>
                  <a:ext uri="{FF2B5EF4-FFF2-40B4-BE49-F238E27FC236}">
                    <a16:creationId xmlns:a16="http://schemas.microsoft.com/office/drawing/2014/main" id="{B1EF14F6-149E-B17F-3DA0-DAD8B8100FE9}"/>
                  </a:ext>
                </a:extLst>
              </p:cNvPr>
              <p:cNvSpPr/>
              <p:nvPr/>
            </p:nvSpPr>
            <p:spPr>
              <a:xfrm>
                <a:off x="-745258" y="1665670"/>
                <a:ext cx="421214" cy="56754"/>
              </a:xfrm>
              <a:custGeom>
                <a:avLst/>
                <a:gdLst>
                  <a:gd name="connsiteX0" fmla="*/ 209493 w 421214"/>
                  <a:gd name="connsiteY0" fmla="*/ -442 h 56754"/>
                  <a:gd name="connsiteX1" fmla="*/ 389183 w 421214"/>
                  <a:gd name="connsiteY1" fmla="*/ -442 h 56754"/>
                  <a:gd name="connsiteX2" fmla="*/ 416707 w 421214"/>
                  <a:gd name="connsiteY2" fmla="*/ 14872 h 56754"/>
                  <a:gd name="connsiteX3" fmla="*/ 415351 w 421214"/>
                  <a:gd name="connsiteY3" fmla="*/ 43172 h 56754"/>
                  <a:gd name="connsiteX4" fmla="*/ 389957 w 421214"/>
                  <a:gd name="connsiteY4" fmla="*/ 56160 h 56754"/>
                  <a:gd name="connsiteX5" fmla="*/ 27089 w 421214"/>
                  <a:gd name="connsiteY5" fmla="*/ 56160 h 56754"/>
                  <a:gd name="connsiteX6" fmla="*/ -1017 w 421214"/>
                  <a:gd name="connsiteY6" fmla="*/ 28053 h 56754"/>
                  <a:gd name="connsiteX7" fmla="*/ 27089 w 421214"/>
                  <a:gd name="connsiteY7" fmla="*/ -54 h 5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214" h="56754">
                    <a:moveTo>
                      <a:pt x="209493" y="-442"/>
                    </a:moveTo>
                    <a:lnTo>
                      <a:pt x="389183" y="-442"/>
                    </a:lnTo>
                    <a:cubicBezTo>
                      <a:pt x="400619" y="-1392"/>
                      <a:pt x="411475" y="4656"/>
                      <a:pt x="416707" y="14872"/>
                    </a:cubicBezTo>
                    <a:cubicBezTo>
                      <a:pt x="421747" y="23750"/>
                      <a:pt x="421359" y="34818"/>
                      <a:pt x="415351" y="43172"/>
                    </a:cubicBezTo>
                    <a:cubicBezTo>
                      <a:pt x="409923" y="51818"/>
                      <a:pt x="400231" y="56799"/>
                      <a:pt x="389957" y="56160"/>
                    </a:cubicBezTo>
                    <a:lnTo>
                      <a:pt x="27089" y="56160"/>
                    </a:lnTo>
                    <a:cubicBezTo>
                      <a:pt x="11582" y="56160"/>
                      <a:pt x="-1017" y="43579"/>
                      <a:pt x="-1017" y="28053"/>
                    </a:cubicBezTo>
                    <a:cubicBezTo>
                      <a:pt x="-1017" y="12526"/>
                      <a:pt x="11582" y="-54"/>
                      <a:pt x="27089" y="-54"/>
                    </a:cubicBezTo>
                    <a:close/>
                  </a:path>
                </a:pathLst>
              </a:custGeom>
              <a:solidFill>
                <a:srgbClr val="FFFFFF"/>
              </a:solidFill>
              <a:ln w="1928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 name="Group 10">
              <a:extLst>
                <a:ext uri="{FF2B5EF4-FFF2-40B4-BE49-F238E27FC236}">
                  <a16:creationId xmlns:a16="http://schemas.microsoft.com/office/drawing/2014/main" id="{4F9E4585-55BB-6D4C-EAE4-E671261D452C}"/>
                </a:ext>
              </a:extLst>
            </p:cNvPr>
            <p:cNvGrpSpPr/>
            <p:nvPr/>
          </p:nvGrpSpPr>
          <p:grpSpPr>
            <a:xfrm>
              <a:off x="4446400" y="2617345"/>
              <a:ext cx="392656" cy="408747"/>
              <a:chOff x="761831" y="2107177"/>
              <a:chExt cx="5135202" cy="5356644"/>
            </a:xfrm>
          </p:grpSpPr>
          <p:sp>
            <p:nvSpPr>
              <p:cNvPr id="13" name="Fill">
                <a:extLst>
                  <a:ext uri="{FF2B5EF4-FFF2-40B4-BE49-F238E27FC236}">
                    <a16:creationId xmlns:a16="http://schemas.microsoft.com/office/drawing/2014/main" id="{D6DDA1C0-DF2C-3DB6-0267-A9347E3F5FC9}"/>
                  </a:ext>
                </a:extLst>
              </p:cNvPr>
              <p:cNvSpPr/>
              <p:nvPr/>
            </p:nvSpPr>
            <p:spPr>
              <a:xfrm>
                <a:off x="1547019" y="2107177"/>
                <a:ext cx="3522900" cy="5356644"/>
              </a:xfrm>
              <a:custGeom>
                <a:avLst/>
                <a:gdLst/>
                <a:ahLst/>
                <a:cxnLst/>
                <a:rect l="0" t="0" r="0" b="0"/>
                <a:pathLst>
                  <a:path w="3522903" h="5356644">
                    <a:moveTo>
                      <a:pt x="3522903" y="0"/>
                    </a:moveTo>
                    <a:cubicBezTo>
                      <a:pt x="3306089" y="0"/>
                      <a:pt x="3130321" y="175768"/>
                      <a:pt x="3130321" y="392595"/>
                    </a:cubicBezTo>
                    <a:lnTo>
                      <a:pt x="3130321" y="4964036"/>
                    </a:lnTo>
                    <a:cubicBezTo>
                      <a:pt x="3130321" y="5180876"/>
                      <a:pt x="2954553" y="5356644"/>
                      <a:pt x="2737739" y="5356644"/>
                    </a:cubicBezTo>
                    <a:cubicBezTo>
                      <a:pt x="2520899" y="5356644"/>
                      <a:pt x="2345143" y="5180876"/>
                      <a:pt x="2345143" y="4964036"/>
                    </a:cubicBezTo>
                    <a:lnTo>
                      <a:pt x="2345143" y="4801387"/>
                    </a:lnTo>
                    <a:lnTo>
                      <a:pt x="0" y="4801387"/>
                    </a:lnTo>
                    <a:lnTo>
                      <a:pt x="0" y="392595"/>
                    </a:lnTo>
                    <a:cubicBezTo>
                      <a:pt x="0" y="175768"/>
                      <a:pt x="175768" y="0"/>
                      <a:pt x="392582" y="0"/>
                    </a:cubicBezTo>
                    <a:close/>
                  </a:path>
                </a:pathLst>
              </a:custGeom>
              <a:solidFill>
                <a:schemeClr val="bg2"/>
              </a:solidFill>
              <a:ln w="12700" cap="flat" cmpd="sng">
                <a:noFill/>
                <a:prstDash val="solid"/>
                <a:miter lim="800000"/>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4" name="Fill">
                <a:extLst>
                  <a:ext uri="{FF2B5EF4-FFF2-40B4-BE49-F238E27FC236}">
                    <a16:creationId xmlns:a16="http://schemas.microsoft.com/office/drawing/2014/main" id="{956C9090-4D38-27AB-8600-BCFBC4035419}"/>
                  </a:ext>
                </a:extLst>
              </p:cNvPr>
              <p:cNvSpPr/>
              <p:nvPr/>
            </p:nvSpPr>
            <p:spPr>
              <a:xfrm>
                <a:off x="761831" y="6908560"/>
                <a:ext cx="3522929" cy="555257"/>
              </a:xfrm>
              <a:custGeom>
                <a:avLst/>
                <a:gdLst/>
                <a:ahLst/>
                <a:cxnLst/>
                <a:rect l="0" t="0" r="0" b="0"/>
                <a:pathLst>
                  <a:path w="3522929" h="555256">
                    <a:moveTo>
                      <a:pt x="3522929" y="555256"/>
                    </a:moveTo>
                    <a:cubicBezTo>
                      <a:pt x="3306089" y="555256"/>
                      <a:pt x="3130321" y="379488"/>
                      <a:pt x="3130321" y="162648"/>
                    </a:cubicBezTo>
                    <a:lnTo>
                      <a:pt x="3130321" y="0"/>
                    </a:lnTo>
                    <a:lnTo>
                      <a:pt x="0" y="0"/>
                    </a:lnTo>
                    <a:lnTo>
                      <a:pt x="0" y="162648"/>
                    </a:lnTo>
                    <a:cubicBezTo>
                      <a:pt x="0" y="379488"/>
                      <a:pt x="175768" y="555256"/>
                      <a:pt x="392607" y="555256"/>
                    </a:cubicBezTo>
                    <a:close/>
                  </a:path>
                </a:pathLst>
              </a:custGeom>
              <a:solidFill>
                <a:schemeClr val="tx1">
                  <a:lumMod val="10000"/>
                  <a:lumOff val="90000"/>
                </a:schemeClr>
              </a:solidFill>
              <a:ln w="12700" cap="flat" cmpd="sng">
                <a:noFill/>
                <a:prstDash val="solid"/>
                <a:miter lim="800000"/>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5" name="Fill">
                <a:extLst>
                  <a:ext uri="{FF2B5EF4-FFF2-40B4-BE49-F238E27FC236}">
                    <a16:creationId xmlns:a16="http://schemas.microsoft.com/office/drawing/2014/main" id="{0FD6E262-E3D2-15B3-31D9-D72CEC728B6A}"/>
                  </a:ext>
                </a:extLst>
              </p:cNvPr>
              <p:cNvSpPr/>
              <p:nvPr/>
            </p:nvSpPr>
            <p:spPr>
              <a:xfrm>
                <a:off x="4677339" y="2107178"/>
                <a:ext cx="785190" cy="594880"/>
              </a:xfrm>
              <a:custGeom>
                <a:avLst/>
                <a:gdLst/>
                <a:ahLst/>
                <a:cxnLst/>
                <a:rect l="0" t="0" r="0" b="0"/>
                <a:pathLst>
                  <a:path w="785190" h="594880">
                    <a:moveTo>
                      <a:pt x="0" y="392595"/>
                    </a:moveTo>
                    <a:cubicBezTo>
                      <a:pt x="0" y="175768"/>
                      <a:pt x="175768" y="0"/>
                      <a:pt x="392582" y="0"/>
                    </a:cubicBezTo>
                    <a:cubicBezTo>
                      <a:pt x="609422" y="0"/>
                      <a:pt x="785190" y="175768"/>
                      <a:pt x="785190" y="392595"/>
                    </a:cubicBezTo>
                    <a:lnTo>
                      <a:pt x="785190" y="594880"/>
                    </a:lnTo>
                    <a:lnTo>
                      <a:pt x="0" y="594880"/>
                    </a:lnTo>
                    <a:close/>
                  </a:path>
                </a:pathLst>
              </a:custGeom>
              <a:solidFill>
                <a:schemeClr val="tx1">
                  <a:lumMod val="10000"/>
                  <a:lumOff val="90000"/>
                </a:schemeClr>
              </a:solidFill>
              <a:ln w="12700" cap="flat" cmpd="sng">
                <a:noFill/>
                <a:prstDash val="solid"/>
                <a:miter lim="800000"/>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Fill">
                <a:extLst>
                  <a:ext uri="{FF2B5EF4-FFF2-40B4-BE49-F238E27FC236}">
                    <a16:creationId xmlns:a16="http://schemas.microsoft.com/office/drawing/2014/main" id="{E800E6B1-933E-63A1-792E-32FF73BFAFBB}"/>
                  </a:ext>
                </a:extLst>
              </p:cNvPr>
              <p:cNvSpPr/>
              <p:nvPr/>
            </p:nvSpPr>
            <p:spPr>
              <a:xfrm>
                <a:off x="4933534" y="4566698"/>
                <a:ext cx="814857" cy="814857"/>
              </a:xfrm>
              <a:custGeom>
                <a:avLst/>
                <a:gdLst/>
                <a:ahLst/>
                <a:cxnLst/>
                <a:rect l="0" t="0" r="0" b="0"/>
                <a:pathLst>
                  <a:path w="814857" h="814857">
                    <a:moveTo>
                      <a:pt x="0" y="0"/>
                    </a:moveTo>
                    <a:lnTo>
                      <a:pt x="396341" y="814857"/>
                    </a:lnTo>
                    <a:lnTo>
                      <a:pt x="814857" y="396455"/>
                    </a:lnTo>
                    <a:close/>
                  </a:path>
                </a:pathLst>
              </a:custGeom>
              <a:solidFill>
                <a:schemeClr val="tx2"/>
              </a:solidFill>
              <a:ln w="12700" cap="flat" cmpd="sng">
                <a:noFill/>
                <a:prstDash val="solid"/>
                <a:miter lim="800000"/>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7" name="Shadow">
                <a:extLst>
                  <a:ext uri="{FF2B5EF4-FFF2-40B4-BE49-F238E27FC236}">
                    <a16:creationId xmlns:a16="http://schemas.microsoft.com/office/drawing/2014/main" id="{C3F05452-6412-F4D5-6482-0B52DEF9FEDC}"/>
                  </a:ext>
                </a:extLst>
              </p:cNvPr>
              <p:cNvSpPr/>
              <p:nvPr/>
            </p:nvSpPr>
            <p:spPr>
              <a:xfrm>
                <a:off x="4933540" y="4566692"/>
                <a:ext cx="605638" cy="814870"/>
              </a:xfrm>
              <a:custGeom>
                <a:avLst/>
                <a:gdLst/>
                <a:ahLst/>
                <a:cxnLst/>
                <a:rect l="0" t="0" r="0" b="0"/>
                <a:pathLst>
                  <a:path w="605637" h="814870">
                    <a:moveTo>
                      <a:pt x="605637" y="605624"/>
                    </a:moveTo>
                    <a:lnTo>
                      <a:pt x="38" y="25"/>
                    </a:lnTo>
                    <a:lnTo>
                      <a:pt x="0" y="0"/>
                    </a:lnTo>
                    <a:lnTo>
                      <a:pt x="396341" y="814870"/>
                    </a:lnTo>
                    <a:close/>
                  </a:path>
                </a:pathLst>
              </a:custGeom>
              <a:solidFill>
                <a:schemeClr val="tx2"/>
              </a:solidFill>
              <a:ln w="12700" cap="flat" cmpd="sng">
                <a:noFill/>
                <a:prstDash val="solid"/>
                <a:miter lim="800000"/>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8" name="Line">
                <a:extLst>
                  <a:ext uri="{FF2B5EF4-FFF2-40B4-BE49-F238E27FC236}">
                    <a16:creationId xmlns:a16="http://schemas.microsoft.com/office/drawing/2014/main" id="{396FFEA2-E90D-6147-C7AC-D36A62D031CA}"/>
                  </a:ext>
                </a:extLst>
              </p:cNvPr>
              <p:cNvSpPr/>
              <p:nvPr/>
            </p:nvSpPr>
            <p:spPr>
              <a:xfrm>
                <a:off x="5539133" y="5172289"/>
                <a:ext cx="357900" cy="357912"/>
              </a:xfrm>
              <a:prstGeom prst="line">
                <a:avLst/>
              </a:prstGeom>
              <a:noFill/>
              <a:ln w="12700" cap="rnd" cmpd="sng">
                <a:solidFill>
                  <a:schemeClr val="tx2"/>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19" name="Scheme part">
                <a:extLst>
                  <a:ext uri="{FF2B5EF4-FFF2-40B4-BE49-F238E27FC236}">
                    <a16:creationId xmlns:a16="http://schemas.microsoft.com/office/drawing/2014/main" id="{DB5C235F-AEC0-20CB-88E3-E5D6177D5704}"/>
                  </a:ext>
                </a:extLst>
              </p:cNvPr>
              <p:cNvGrpSpPr/>
              <p:nvPr/>
            </p:nvGrpSpPr>
            <p:grpSpPr>
              <a:xfrm>
                <a:off x="1918869" y="2890217"/>
                <a:ext cx="1534005" cy="309490"/>
                <a:chOff x="5739068" y="5669691"/>
                <a:chExt cx="1534005" cy="309490"/>
              </a:xfrm>
            </p:grpSpPr>
            <p:sp>
              <p:nvSpPr>
                <p:cNvPr id="40" name="Line">
                  <a:extLst>
                    <a:ext uri="{FF2B5EF4-FFF2-40B4-BE49-F238E27FC236}">
                      <a16:creationId xmlns:a16="http://schemas.microsoft.com/office/drawing/2014/main" id="{3D136401-1895-23DB-4CC9-2942D4FD5EB9}"/>
                    </a:ext>
                  </a:extLst>
                </p:cNvPr>
                <p:cNvSpPr/>
                <p:nvPr/>
              </p:nvSpPr>
              <p:spPr>
                <a:xfrm>
                  <a:off x="7118335" y="5669691"/>
                  <a:ext cx="154736" cy="309486"/>
                </a:xfrm>
                <a:custGeom>
                  <a:avLst/>
                  <a:gdLst/>
                  <a:ahLst/>
                  <a:cxnLst/>
                  <a:rect l="0" t="0" r="0" b="0"/>
                  <a:pathLst>
                    <a:path w="154736" h="309486">
                      <a:moveTo>
                        <a:pt x="0" y="0"/>
                      </a:moveTo>
                      <a:lnTo>
                        <a:pt x="154736" y="154749"/>
                      </a:lnTo>
                      <a:lnTo>
                        <a:pt x="0" y="309486"/>
                      </a:lnTo>
                    </a:path>
                  </a:pathLst>
                </a:custGeom>
                <a:noFill/>
                <a:ln w="9525" cap="rnd" cmpd="sng">
                  <a:solidFill>
                    <a:schemeClr val="tx2"/>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1" name="Line">
                  <a:extLst>
                    <a:ext uri="{FF2B5EF4-FFF2-40B4-BE49-F238E27FC236}">
                      <a16:creationId xmlns:a16="http://schemas.microsoft.com/office/drawing/2014/main" id="{A156FC15-A471-16DD-1061-4AB6AE90546F}"/>
                    </a:ext>
                  </a:extLst>
                </p:cNvPr>
                <p:cNvSpPr/>
                <p:nvPr/>
              </p:nvSpPr>
              <p:spPr>
                <a:xfrm>
                  <a:off x="6418515" y="5824441"/>
                  <a:ext cx="854558" cy="0"/>
                </a:xfrm>
                <a:prstGeom prst="line">
                  <a:avLst/>
                </a:prstGeom>
                <a:noFill/>
                <a:ln w="9525" cap="rnd" cmpd="sng">
                  <a:solidFill>
                    <a:schemeClr val="tx2"/>
                  </a:solidFill>
                  <a:prstDash val="solid"/>
                  <a:miter lim="800000"/>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42" name="Rectangle">
                  <a:extLst>
                    <a:ext uri="{FF2B5EF4-FFF2-40B4-BE49-F238E27FC236}">
                      <a16:creationId xmlns:a16="http://schemas.microsoft.com/office/drawing/2014/main" id="{2EB76523-5B88-E12E-FD17-78473FB1921F}"/>
                    </a:ext>
                  </a:extLst>
                </p:cNvPr>
                <p:cNvSpPr/>
                <p:nvPr/>
              </p:nvSpPr>
              <p:spPr>
                <a:xfrm>
                  <a:off x="5739068" y="5669694"/>
                  <a:ext cx="679450" cy="309487"/>
                </a:xfrm>
                <a:prstGeom prst="rect">
                  <a:avLst/>
                </a:prstGeom>
                <a:noFill/>
                <a:ln w="9525" cap="rnd" cmpd="sng">
                  <a:solidFill>
                    <a:schemeClr val="tx2"/>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20" name="Scheme part">
                <a:extLst>
                  <a:ext uri="{FF2B5EF4-FFF2-40B4-BE49-F238E27FC236}">
                    <a16:creationId xmlns:a16="http://schemas.microsoft.com/office/drawing/2014/main" id="{C599C7F3-4A2F-E532-678F-151FEBDE12D3}"/>
                  </a:ext>
                </a:extLst>
              </p:cNvPr>
              <p:cNvGrpSpPr/>
              <p:nvPr/>
            </p:nvGrpSpPr>
            <p:grpSpPr>
              <a:xfrm>
                <a:off x="3627971" y="2890220"/>
                <a:ext cx="679450" cy="868565"/>
                <a:chOff x="7448170" y="5669694"/>
                <a:chExt cx="679450" cy="868565"/>
              </a:xfrm>
            </p:grpSpPr>
            <p:sp>
              <p:nvSpPr>
                <p:cNvPr id="37" name="Line">
                  <a:extLst>
                    <a:ext uri="{FF2B5EF4-FFF2-40B4-BE49-F238E27FC236}">
                      <a16:creationId xmlns:a16="http://schemas.microsoft.com/office/drawing/2014/main" id="{00DDB37E-C78D-5945-E4E1-347E7F8E1895}"/>
                    </a:ext>
                  </a:extLst>
                </p:cNvPr>
                <p:cNvSpPr/>
                <p:nvPr/>
              </p:nvSpPr>
              <p:spPr>
                <a:xfrm>
                  <a:off x="7529665" y="6319425"/>
                  <a:ext cx="218833" cy="218834"/>
                </a:xfrm>
                <a:custGeom>
                  <a:avLst/>
                  <a:gdLst/>
                  <a:ahLst/>
                  <a:cxnLst/>
                  <a:rect l="0" t="0" r="0" b="0"/>
                  <a:pathLst>
                    <a:path w="218833" h="218833">
                      <a:moveTo>
                        <a:pt x="218833" y="218833"/>
                      </a:moveTo>
                      <a:lnTo>
                        <a:pt x="0" y="218821"/>
                      </a:lnTo>
                      <a:lnTo>
                        <a:pt x="0" y="0"/>
                      </a:lnTo>
                    </a:path>
                  </a:pathLst>
                </a:custGeom>
                <a:noFill/>
                <a:ln w="9525" cap="rnd" cmpd="sng">
                  <a:solidFill>
                    <a:schemeClr val="tx1"/>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8" name="Line">
                  <a:extLst>
                    <a:ext uri="{FF2B5EF4-FFF2-40B4-BE49-F238E27FC236}">
                      <a16:creationId xmlns:a16="http://schemas.microsoft.com/office/drawing/2014/main" id="{161CD250-CB03-E30D-C2EE-5524A121B66E}"/>
                    </a:ext>
                  </a:extLst>
                </p:cNvPr>
                <p:cNvSpPr/>
                <p:nvPr/>
              </p:nvSpPr>
              <p:spPr>
                <a:xfrm>
                  <a:off x="7529658" y="5979179"/>
                  <a:ext cx="258242" cy="559067"/>
                </a:xfrm>
                <a:custGeom>
                  <a:avLst/>
                  <a:gdLst/>
                  <a:ahLst/>
                  <a:cxnLst/>
                  <a:rect l="0" t="0" r="0" b="0"/>
                  <a:pathLst>
                    <a:path w="258241" h="559066">
                      <a:moveTo>
                        <a:pt x="0" y="559066"/>
                      </a:moveTo>
                      <a:lnTo>
                        <a:pt x="258241" y="300837"/>
                      </a:lnTo>
                      <a:lnTo>
                        <a:pt x="258241" y="0"/>
                      </a:lnTo>
                    </a:path>
                  </a:pathLst>
                </a:custGeom>
                <a:noFill/>
                <a:ln w="9525" cap="rnd" cmpd="sng">
                  <a:solidFill>
                    <a:schemeClr val="tx1"/>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9" name="Rectangle">
                  <a:extLst>
                    <a:ext uri="{FF2B5EF4-FFF2-40B4-BE49-F238E27FC236}">
                      <a16:creationId xmlns:a16="http://schemas.microsoft.com/office/drawing/2014/main" id="{ACB923D0-A15D-29E3-37E6-20B2E0AD2E43}"/>
                    </a:ext>
                  </a:extLst>
                </p:cNvPr>
                <p:cNvSpPr/>
                <p:nvPr/>
              </p:nvSpPr>
              <p:spPr>
                <a:xfrm>
                  <a:off x="7448170" y="5669694"/>
                  <a:ext cx="679450" cy="309487"/>
                </a:xfrm>
                <a:prstGeom prst="rect">
                  <a:avLst/>
                </a:prstGeom>
                <a:noFill/>
                <a:ln w="9525" cap="rnd" cmpd="sng">
                  <a:solidFill>
                    <a:schemeClr val="tx1"/>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21" name="Scheme part">
                <a:extLst>
                  <a:ext uri="{FF2B5EF4-FFF2-40B4-BE49-F238E27FC236}">
                    <a16:creationId xmlns:a16="http://schemas.microsoft.com/office/drawing/2014/main" id="{61CB6AC4-36FA-D4EB-00E4-000E1788059C}"/>
                  </a:ext>
                </a:extLst>
              </p:cNvPr>
              <p:cNvSpPr/>
              <p:nvPr/>
            </p:nvSpPr>
            <p:spPr>
              <a:xfrm>
                <a:off x="3547923" y="6329469"/>
                <a:ext cx="679450" cy="309474"/>
              </a:xfrm>
              <a:prstGeom prst="rect">
                <a:avLst/>
              </a:prstGeom>
              <a:noFill/>
              <a:ln w="9525" cap="rnd" cmpd="sng">
                <a:solidFill>
                  <a:schemeClr val="tx1"/>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nvGrpSpPr>
              <p:cNvPr id="22" name="Arrow">
                <a:extLst>
                  <a:ext uri="{FF2B5EF4-FFF2-40B4-BE49-F238E27FC236}">
                    <a16:creationId xmlns:a16="http://schemas.microsoft.com/office/drawing/2014/main" id="{39E19F46-FE6E-CA9C-6B41-49B5E11624AB}"/>
                  </a:ext>
                </a:extLst>
              </p:cNvPr>
              <p:cNvGrpSpPr/>
              <p:nvPr/>
            </p:nvGrpSpPr>
            <p:grpSpPr>
              <a:xfrm>
                <a:off x="2023797" y="5656082"/>
                <a:ext cx="374878" cy="520980"/>
                <a:chOff x="5843996" y="8435556"/>
                <a:chExt cx="374878" cy="520980"/>
              </a:xfrm>
            </p:grpSpPr>
            <p:sp>
              <p:nvSpPr>
                <p:cNvPr id="35" name="Line">
                  <a:extLst>
                    <a:ext uri="{FF2B5EF4-FFF2-40B4-BE49-F238E27FC236}">
                      <a16:creationId xmlns:a16="http://schemas.microsoft.com/office/drawing/2014/main" id="{300545E4-30CD-5FAB-83B4-E1B9890FE004}"/>
                    </a:ext>
                  </a:extLst>
                </p:cNvPr>
                <p:cNvSpPr/>
                <p:nvPr/>
              </p:nvSpPr>
              <p:spPr>
                <a:xfrm>
                  <a:off x="5843996" y="8801798"/>
                  <a:ext cx="309487" cy="154736"/>
                </a:xfrm>
                <a:custGeom>
                  <a:avLst/>
                  <a:gdLst/>
                  <a:ahLst/>
                  <a:cxnLst/>
                  <a:rect l="0" t="0" r="0" b="0"/>
                  <a:pathLst>
                    <a:path w="309486" h="154736">
                      <a:moveTo>
                        <a:pt x="309486" y="0"/>
                      </a:moveTo>
                      <a:lnTo>
                        <a:pt x="154736" y="154736"/>
                      </a:lnTo>
                      <a:lnTo>
                        <a:pt x="0" y="0"/>
                      </a:lnTo>
                    </a:path>
                  </a:pathLst>
                </a:custGeom>
                <a:noFill/>
                <a:ln w="9525" cap="rnd" cmpd="sng">
                  <a:solidFill>
                    <a:schemeClr val="tx1"/>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6" name="Line">
                  <a:extLst>
                    <a:ext uri="{FF2B5EF4-FFF2-40B4-BE49-F238E27FC236}">
                      <a16:creationId xmlns:a16="http://schemas.microsoft.com/office/drawing/2014/main" id="{8F3555AC-08BC-65A7-648F-3B3E2D46988B}"/>
                    </a:ext>
                  </a:extLst>
                </p:cNvPr>
                <p:cNvSpPr/>
                <p:nvPr/>
              </p:nvSpPr>
              <p:spPr>
                <a:xfrm>
                  <a:off x="5998732" y="8435556"/>
                  <a:ext cx="220142" cy="520980"/>
                </a:xfrm>
                <a:custGeom>
                  <a:avLst/>
                  <a:gdLst/>
                  <a:ahLst/>
                  <a:cxnLst/>
                  <a:rect l="0" t="0" r="0" b="0"/>
                  <a:pathLst>
                    <a:path w="220141" h="520979">
                      <a:moveTo>
                        <a:pt x="220141" y="0"/>
                      </a:moveTo>
                      <a:lnTo>
                        <a:pt x="0" y="220129"/>
                      </a:lnTo>
                      <a:lnTo>
                        <a:pt x="0" y="520979"/>
                      </a:lnTo>
                    </a:path>
                  </a:pathLst>
                </a:custGeom>
                <a:noFill/>
                <a:ln w="12700" cap="rnd" cmpd="sng">
                  <a:solidFill>
                    <a:schemeClr val="tx1"/>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23" name="Scheme part">
                <a:extLst>
                  <a:ext uri="{FF2B5EF4-FFF2-40B4-BE49-F238E27FC236}">
                    <a16:creationId xmlns:a16="http://schemas.microsoft.com/office/drawing/2014/main" id="{2A2847B0-25F4-BE56-E3D1-9CE0C666D271}"/>
                  </a:ext>
                </a:extLst>
              </p:cNvPr>
              <p:cNvGrpSpPr/>
              <p:nvPr/>
            </p:nvGrpSpPr>
            <p:grpSpPr>
              <a:xfrm>
                <a:off x="1838808" y="6329455"/>
                <a:ext cx="1534007" cy="309488"/>
                <a:chOff x="5659007" y="9108929"/>
                <a:chExt cx="1534007" cy="309488"/>
              </a:xfrm>
            </p:grpSpPr>
            <p:sp>
              <p:nvSpPr>
                <p:cNvPr id="32" name="Line">
                  <a:extLst>
                    <a:ext uri="{FF2B5EF4-FFF2-40B4-BE49-F238E27FC236}">
                      <a16:creationId xmlns:a16="http://schemas.microsoft.com/office/drawing/2014/main" id="{6EE32502-8FF0-07F4-4DBD-6F1C13E2CF5A}"/>
                    </a:ext>
                  </a:extLst>
                </p:cNvPr>
                <p:cNvSpPr/>
                <p:nvPr/>
              </p:nvSpPr>
              <p:spPr>
                <a:xfrm>
                  <a:off x="7038278" y="9108929"/>
                  <a:ext cx="154736" cy="309487"/>
                </a:xfrm>
                <a:custGeom>
                  <a:avLst/>
                  <a:gdLst/>
                  <a:ahLst/>
                  <a:cxnLst/>
                  <a:rect l="0" t="0" r="0" b="0"/>
                  <a:pathLst>
                    <a:path w="154736" h="309486">
                      <a:moveTo>
                        <a:pt x="0" y="0"/>
                      </a:moveTo>
                      <a:lnTo>
                        <a:pt x="154736" y="154762"/>
                      </a:lnTo>
                      <a:lnTo>
                        <a:pt x="0" y="309486"/>
                      </a:lnTo>
                    </a:path>
                  </a:pathLst>
                </a:custGeom>
                <a:noFill/>
                <a:ln w="9525" cap="rnd" cmpd="sng">
                  <a:solidFill>
                    <a:schemeClr val="tx2"/>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3" name="Line">
                  <a:extLst>
                    <a:ext uri="{FF2B5EF4-FFF2-40B4-BE49-F238E27FC236}">
                      <a16:creationId xmlns:a16="http://schemas.microsoft.com/office/drawing/2014/main" id="{B34C719C-6032-BCDB-0F1A-1E1A75FC6B96}"/>
                    </a:ext>
                  </a:extLst>
                </p:cNvPr>
                <p:cNvSpPr/>
                <p:nvPr/>
              </p:nvSpPr>
              <p:spPr>
                <a:xfrm flipV="1">
                  <a:off x="6358649" y="9263654"/>
                  <a:ext cx="784107" cy="0"/>
                </a:xfrm>
                <a:prstGeom prst="line">
                  <a:avLst/>
                </a:prstGeom>
                <a:noFill/>
                <a:ln w="9525" cap="rnd" cmpd="sng">
                  <a:solidFill>
                    <a:schemeClr val="tx2"/>
                  </a:solidFill>
                  <a:prstDash val="solid"/>
                  <a:miter lim="800000"/>
                </a:ln>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4" name="Rectangle">
                  <a:extLst>
                    <a:ext uri="{FF2B5EF4-FFF2-40B4-BE49-F238E27FC236}">
                      <a16:creationId xmlns:a16="http://schemas.microsoft.com/office/drawing/2014/main" id="{B267D86A-190C-A5AD-A146-DFB320F579CE}"/>
                    </a:ext>
                  </a:extLst>
                </p:cNvPr>
                <p:cNvSpPr/>
                <p:nvPr/>
              </p:nvSpPr>
              <p:spPr>
                <a:xfrm>
                  <a:off x="5659007" y="9108943"/>
                  <a:ext cx="679450" cy="309474"/>
                </a:xfrm>
                <a:prstGeom prst="rect">
                  <a:avLst/>
                </a:prstGeom>
                <a:noFill/>
                <a:ln w="9525" cap="rnd" cmpd="sng">
                  <a:solidFill>
                    <a:schemeClr val="tx2"/>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24" name="Gear">
                <a:extLst>
                  <a:ext uri="{FF2B5EF4-FFF2-40B4-BE49-F238E27FC236}">
                    <a16:creationId xmlns:a16="http://schemas.microsoft.com/office/drawing/2014/main" id="{8BDAC4EE-5886-70DD-3730-DA0A99A7CAA8}"/>
                  </a:ext>
                </a:extLst>
              </p:cNvPr>
              <p:cNvGrpSpPr/>
              <p:nvPr/>
            </p:nvGrpSpPr>
            <p:grpSpPr>
              <a:xfrm>
                <a:off x="2147645" y="3837338"/>
                <a:ext cx="1854480" cy="1854480"/>
                <a:chOff x="5967844" y="6616812"/>
                <a:chExt cx="1854480" cy="1854480"/>
              </a:xfrm>
            </p:grpSpPr>
            <p:sp>
              <p:nvSpPr>
                <p:cNvPr id="30" name="Fill">
                  <a:extLst>
                    <a:ext uri="{FF2B5EF4-FFF2-40B4-BE49-F238E27FC236}">
                      <a16:creationId xmlns:a16="http://schemas.microsoft.com/office/drawing/2014/main" id="{6F893C99-2494-9F20-885C-7B1F2BAAFF4C}"/>
                    </a:ext>
                  </a:extLst>
                </p:cNvPr>
                <p:cNvSpPr/>
                <p:nvPr/>
              </p:nvSpPr>
              <p:spPr>
                <a:xfrm>
                  <a:off x="5967844" y="6616812"/>
                  <a:ext cx="1854480" cy="1854480"/>
                </a:xfrm>
                <a:custGeom>
                  <a:avLst/>
                  <a:gdLst/>
                  <a:ahLst/>
                  <a:cxnLst/>
                  <a:rect l="0" t="0" r="0" b="0"/>
                  <a:pathLst>
                    <a:path w="1854479" h="1854479">
                      <a:moveTo>
                        <a:pt x="1806282" y="826223"/>
                      </a:moveTo>
                      <a:cubicBezTo>
                        <a:pt x="1775155" y="826223"/>
                        <a:pt x="1729765" y="810209"/>
                        <a:pt x="1716087" y="756056"/>
                      </a:cubicBezTo>
                      <a:cubicBezTo>
                        <a:pt x="1716074" y="756056"/>
                        <a:pt x="1716049" y="756069"/>
                        <a:pt x="1716049" y="756069"/>
                      </a:cubicBezTo>
                      <a:cubicBezTo>
                        <a:pt x="1710524" y="730580"/>
                        <a:pt x="1703844" y="705497"/>
                        <a:pt x="1695970" y="680961"/>
                      </a:cubicBezTo>
                      <a:cubicBezTo>
                        <a:pt x="1680819" y="627380"/>
                        <a:pt x="1712010" y="590829"/>
                        <a:pt x="1738922" y="575259"/>
                      </a:cubicBezTo>
                      <a:lnTo>
                        <a:pt x="1780755" y="551091"/>
                      </a:lnTo>
                      <a:lnTo>
                        <a:pt x="1679752" y="376135"/>
                      </a:lnTo>
                      <a:lnTo>
                        <a:pt x="1638007" y="400240"/>
                      </a:lnTo>
                      <a:lnTo>
                        <a:pt x="1638007" y="400227"/>
                      </a:lnTo>
                      <a:cubicBezTo>
                        <a:pt x="1611045" y="415798"/>
                        <a:pt x="1563725" y="424637"/>
                        <a:pt x="1524812" y="384556"/>
                      </a:cubicBezTo>
                      <a:cubicBezTo>
                        <a:pt x="1524787" y="384619"/>
                        <a:pt x="1524787" y="384683"/>
                        <a:pt x="1524774" y="384746"/>
                      </a:cubicBezTo>
                      <a:cubicBezTo>
                        <a:pt x="1507324" y="365518"/>
                        <a:pt x="1488948" y="347154"/>
                        <a:pt x="1469720" y="329704"/>
                      </a:cubicBezTo>
                      <a:cubicBezTo>
                        <a:pt x="1469783" y="329679"/>
                        <a:pt x="1469859" y="329679"/>
                        <a:pt x="1469923" y="329666"/>
                      </a:cubicBezTo>
                      <a:cubicBezTo>
                        <a:pt x="1429918" y="290817"/>
                        <a:pt x="1438656" y="243560"/>
                        <a:pt x="1454175" y="216585"/>
                      </a:cubicBezTo>
                      <a:lnTo>
                        <a:pt x="1478330" y="174739"/>
                      </a:lnTo>
                      <a:lnTo>
                        <a:pt x="1303388" y="73723"/>
                      </a:lnTo>
                      <a:lnTo>
                        <a:pt x="1279283" y="115468"/>
                      </a:lnTo>
                      <a:lnTo>
                        <a:pt x="1279283" y="115455"/>
                      </a:lnTo>
                      <a:cubicBezTo>
                        <a:pt x="1263738" y="142392"/>
                        <a:pt x="1227226" y="173634"/>
                        <a:pt x="1173607" y="158546"/>
                      </a:cubicBezTo>
                      <a:cubicBezTo>
                        <a:pt x="1149019" y="150660"/>
                        <a:pt x="1123911" y="143941"/>
                        <a:pt x="1098384" y="138430"/>
                      </a:cubicBezTo>
                      <a:cubicBezTo>
                        <a:pt x="1098384" y="138417"/>
                        <a:pt x="1098410" y="138404"/>
                        <a:pt x="1098410" y="138391"/>
                      </a:cubicBezTo>
                      <a:cubicBezTo>
                        <a:pt x="1044270" y="124701"/>
                        <a:pt x="1028242" y="79324"/>
                        <a:pt x="1028242" y="48183"/>
                      </a:cubicBezTo>
                      <a:lnTo>
                        <a:pt x="1028242" y="0"/>
                      </a:lnTo>
                      <a:lnTo>
                        <a:pt x="826236" y="0"/>
                      </a:lnTo>
                      <a:lnTo>
                        <a:pt x="826236" y="48183"/>
                      </a:lnTo>
                      <a:cubicBezTo>
                        <a:pt x="826236" y="79324"/>
                        <a:pt x="810196" y="124701"/>
                        <a:pt x="756056" y="138391"/>
                      </a:cubicBezTo>
                      <a:cubicBezTo>
                        <a:pt x="756081" y="138404"/>
                        <a:pt x="756094" y="138417"/>
                        <a:pt x="756107" y="138430"/>
                      </a:cubicBezTo>
                      <a:cubicBezTo>
                        <a:pt x="730554" y="143941"/>
                        <a:pt x="705446" y="150660"/>
                        <a:pt x="680859" y="158546"/>
                      </a:cubicBezTo>
                      <a:cubicBezTo>
                        <a:pt x="627253" y="173621"/>
                        <a:pt x="590753" y="142392"/>
                        <a:pt x="575195" y="115481"/>
                      </a:cubicBezTo>
                      <a:lnTo>
                        <a:pt x="551091" y="73723"/>
                      </a:lnTo>
                      <a:lnTo>
                        <a:pt x="376148" y="174739"/>
                      </a:lnTo>
                      <a:lnTo>
                        <a:pt x="400227" y="216471"/>
                      </a:lnTo>
                      <a:cubicBezTo>
                        <a:pt x="415798" y="243433"/>
                        <a:pt x="424611" y="290753"/>
                        <a:pt x="384568" y="329666"/>
                      </a:cubicBezTo>
                      <a:cubicBezTo>
                        <a:pt x="384619" y="329679"/>
                        <a:pt x="384695" y="329692"/>
                        <a:pt x="384746" y="329704"/>
                      </a:cubicBezTo>
                      <a:cubicBezTo>
                        <a:pt x="365531" y="347167"/>
                        <a:pt x="347154" y="365531"/>
                        <a:pt x="329704" y="384759"/>
                      </a:cubicBezTo>
                      <a:cubicBezTo>
                        <a:pt x="329692" y="384695"/>
                        <a:pt x="329692" y="384619"/>
                        <a:pt x="329666" y="384568"/>
                      </a:cubicBezTo>
                      <a:cubicBezTo>
                        <a:pt x="290791" y="424561"/>
                        <a:pt x="243522" y="415823"/>
                        <a:pt x="216535" y="400291"/>
                      </a:cubicBezTo>
                      <a:lnTo>
                        <a:pt x="174739" y="376148"/>
                      </a:lnTo>
                      <a:lnTo>
                        <a:pt x="73723" y="551091"/>
                      </a:lnTo>
                      <a:lnTo>
                        <a:pt x="115493" y="575208"/>
                      </a:lnTo>
                      <a:cubicBezTo>
                        <a:pt x="142392" y="590753"/>
                        <a:pt x="173609" y="627240"/>
                        <a:pt x="158546" y="680834"/>
                      </a:cubicBezTo>
                      <a:cubicBezTo>
                        <a:pt x="150672" y="705434"/>
                        <a:pt x="143941" y="730542"/>
                        <a:pt x="138430" y="756094"/>
                      </a:cubicBezTo>
                      <a:cubicBezTo>
                        <a:pt x="138417" y="756094"/>
                        <a:pt x="138404" y="756069"/>
                        <a:pt x="138404" y="756069"/>
                      </a:cubicBezTo>
                      <a:cubicBezTo>
                        <a:pt x="124726" y="810120"/>
                        <a:pt x="79451" y="826185"/>
                        <a:pt x="48323" y="826236"/>
                      </a:cubicBezTo>
                      <a:lnTo>
                        <a:pt x="0" y="826236"/>
                      </a:lnTo>
                      <a:lnTo>
                        <a:pt x="0" y="1028255"/>
                      </a:lnTo>
                      <a:lnTo>
                        <a:pt x="48209" y="1028255"/>
                      </a:lnTo>
                      <a:cubicBezTo>
                        <a:pt x="79336" y="1028268"/>
                        <a:pt x="124713" y="1044282"/>
                        <a:pt x="138404" y="1098423"/>
                      </a:cubicBezTo>
                      <a:cubicBezTo>
                        <a:pt x="138404" y="1098410"/>
                        <a:pt x="138430" y="1098397"/>
                        <a:pt x="138430" y="1098397"/>
                      </a:cubicBezTo>
                      <a:cubicBezTo>
                        <a:pt x="143941" y="1123937"/>
                        <a:pt x="150660" y="1149032"/>
                        <a:pt x="158546" y="1173619"/>
                      </a:cubicBezTo>
                      <a:cubicBezTo>
                        <a:pt x="173596" y="1227137"/>
                        <a:pt x="142494" y="1263624"/>
                        <a:pt x="115595" y="1279220"/>
                      </a:cubicBezTo>
                      <a:lnTo>
                        <a:pt x="73723" y="1303388"/>
                      </a:lnTo>
                      <a:lnTo>
                        <a:pt x="174739" y="1478343"/>
                      </a:lnTo>
                      <a:lnTo>
                        <a:pt x="216458" y="1454238"/>
                      </a:lnTo>
                      <a:cubicBezTo>
                        <a:pt x="243420" y="1438668"/>
                        <a:pt x="290741" y="1429867"/>
                        <a:pt x="329679" y="1469910"/>
                      </a:cubicBezTo>
                      <a:cubicBezTo>
                        <a:pt x="329692" y="1469859"/>
                        <a:pt x="329692" y="1469783"/>
                        <a:pt x="329704" y="1469732"/>
                      </a:cubicBezTo>
                      <a:cubicBezTo>
                        <a:pt x="347167" y="1488960"/>
                        <a:pt x="365531" y="1507324"/>
                        <a:pt x="384759" y="1524774"/>
                      </a:cubicBezTo>
                      <a:cubicBezTo>
                        <a:pt x="384695" y="1524800"/>
                        <a:pt x="384632" y="1524800"/>
                        <a:pt x="384568" y="1524812"/>
                      </a:cubicBezTo>
                      <a:cubicBezTo>
                        <a:pt x="424561" y="1563674"/>
                        <a:pt x="415836" y="1610944"/>
                        <a:pt x="400304" y="1637919"/>
                      </a:cubicBezTo>
                      <a:lnTo>
                        <a:pt x="376148" y="1679752"/>
                      </a:lnTo>
                      <a:lnTo>
                        <a:pt x="551091" y="1780755"/>
                      </a:lnTo>
                      <a:lnTo>
                        <a:pt x="575183" y="1739010"/>
                      </a:lnTo>
                      <a:lnTo>
                        <a:pt x="575183" y="1739023"/>
                      </a:lnTo>
                      <a:cubicBezTo>
                        <a:pt x="590740" y="1712099"/>
                        <a:pt x="627227" y="1680883"/>
                        <a:pt x="680834" y="1695932"/>
                      </a:cubicBezTo>
                      <a:cubicBezTo>
                        <a:pt x="705434" y="1703793"/>
                        <a:pt x="730542" y="1710524"/>
                        <a:pt x="756107" y="1716049"/>
                      </a:cubicBezTo>
                      <a:cubicBezTo>
                        <a:pt x="756094" y="1716049"/>
                        <a:pt x="756081" y="1716074"/>
                        <a:pt x="756069" y="1716074"/>
                      </a:cubicBezTo>
                      <a:cubicBezTo>
                        <a:pt x="810196" y="1729752"/>
                        <a:pt x="826236" y="1775155"/>
                        <a:pt x="826236" y="1806282"/>
                      </a:cubicBezTo>
                      <a:lnTo>
                        <a:pt x="826236" y="1854479"/>
                      </a:lnTo>
                      <a:lnTo>
                        <a:pt x="1028242" y="1854479"/>
                      </a:lnTo>
                      <a:lnTo>
                        <a:pt x="1028242" y="1806282"/>
                      </a:lnTo>
                      <a:cubicBezTo>
                        <a:pt x="1028242" y="1775155"/>
                        <a:pt x="1044270" y="1729752"/>
                        <a:pt x="1098423" y="1716074"/>
                      </a:cubicBezTo>
                      <a:cubicBezTo>
                        <a:pt x="1098410" y="1716074"/>
                        <a:pt x="1098397" y="1716049"/>
                        <a:pt x="1098397" y="1716049"/>
                      </a:cubicBezTo>
                      <a:cubicBezTo>
                        <a:pt x="1123937" y="1710524"/>
                        <a:pt x="1149032" y="1703819"/>
                        <a:pt x="1173607" y="1695945"/>
                      </a:cubicBezTo>
                      <a:cubicBezTo>
                        <a:pt x="1227162" y="1680883"/>
                        <a:pt x="1263650" y="1712023"/>
                        <a:pt x="1279232" y="1738922"/>
                      </a:cubicBezTo>
                      <a:lnTo>
                        <a:pt x="1303375" y="1780755"/>
                      </a:lnTo>
                      <a:lnTo>
                        <a:pt x="1478343" y="1679740"/>
                      </a:lnTo>
                      <a:lnTo>
                        <a:pt x="1454213" y="1637957"/>
                      </a:lnTo>
                      <a:cubicBezTo>
                        <a:pt x="1438668" y="1610982"/>
                        <a:pt x="1429893" y="1563700"/>
                        <a:pt x="1469923" y="1524812"/>
                      </a:cubicBezTo>
                      <a:cubicBezTo>
                        <a:pt x="1469859" y="1524787"/>
                        <a:pt x="1469796" y="1524787"/>
                        <a:pt x="1469720" y="1524774"/>
                      </a:cubicBezTo>
                      <a:cubicBezTo>
                        <a:pt x="1488960" y="1507324"/>
                        <a:pt x="1507324" y="1488935"/>
                        <a:pt x="1524774" y="1469720"/>
                      </a:cubicBezTo>
                      <a:cubicBezTo>
                        <a:pt x="1524787" y="1469783"/>
                        <a:pt x="1524787" y="1469859"/>
                        <a:pt x="1524825" y="1469910"/>
                      </a:cubicBezTo>
                      <a:cubicBezTo>
                        <a:pt x="1563700" y="1429880"/>
                        <a:pt x="1610995" y="1438656"/>
                        <a:pt x="1637957" y="1454200"/>
                      </a:cubicBezTo>
                      <a:lnTo>
                        <a:pt x="1679752" y="1478330"/>
                      </a:lnTo>
                      <a:lnTo>
                        <a:pt x="1780755" y="1303388"/>
                      </a:lnTo>
                      <a:lnTo>
                        <a:pt x="1739011" y="1279271"/>
                      </a:lnTo>
                      <a:lnTo>
                        <a:pt x="1739023" y="1279271"/>
                      </a:lnTo>
                      <a:cubicBezTo>
                        <a:pt x="1712099" y="1263751"/>
                        <a:pt x="1680857" y="1227251"/>
                        <a:pt x="1695945" y="1173645"/>
                      </a:cubicBezTo>
                      <a:cubicBezTo>
                        <a:pt x="1703819" y="1149045"/>
                        <a:pt x="1710524" y="1123937"/>
                        <a:pt x="1716049" y="1098384"/>
                      </a:cubicBezTo>
                      <a:cubicBezTo>
                        <a:pt x="1716049" y="1098397"/>
                        <a:pt x="1716087" y="1098410"/>
                        <a:pt x="1716087" y="1098410"/>
                      </a:cubicBezTo>
                      <a:cubicBezTo>
                        <a:pt x="1729752" y="1044346"/>
                        <a:pt x="1775053" y="1028280"/>
                        <a:pt x="1806181" y="1028255"/>
                      </a:cubicBezTo>
                      <a:lnTo>
                        <a:pt x="1854479" y="1028255"/>
                      </a:lnTo>
                      <a:lnTo>
                        <a:pt x="1854479" y="826223"/>
                      </a:lnTo>
                      <a:close/>
                      <a:moveTo>
                        <a:pt x="925474" y="1279639"/>
                      </a:moveTo>
                      <a:cubicBezTo>
                        <a:pt x="730872" y="1279639"/>
                        <a:pt x="573100" y="1121778"/>
                        <a:pt x="573100" y="927239"/>
                      </a:cubicBezTo>
                      <a:cubicBezTo>
                        <a:pt x="573100" y="732586"/>
                        <a:pt x="730872" y="574890"/>
                        <a:pt x="925474" y="574890"/>
                      </a:cubicBezTo>
                      <a:cubicBezTo>
                        <a:pt x="1120038" y="574890"/>
                        <a:pt x="1277734" y="732586"/>
                        <a:pt x="1277734" y="927239"/>
                      </a:cubicBezTo>
                      <a:cubicBezTo>
                        <a:pt x="1277734" y="1121778"/>
                        <a:pt x="1120038" y="1279639"/>
                        <a:pt x="925474" y="1279639"/>
                      </a:cubicBezTo>
                      <a:close/>
                    </a:path>
                  </a:pathLst>
                </a:custGeom>
                <a:solidFill>
                  <a:schemeClr val="tx2"/>
                </a:solidFill>
                <a:ln w="12700" cap="flat" cmpd="sng">
                  <a:noFill/>
                  <a:prstDash val="solid"/>
                  <a:miter lim="800000"/>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31" name="Shadow">
                  <a:extLst>
                    <a:ext uri="{FF2B5EF4-FFF2-40B4-BE49-F238E27FC236}">
                      <a16:creationId xmlns:a16="http://schemas.microsoft.com/office/drawing/2014/main" id="{F7B01FF6-8EE5-652F-7CB0-9260C2A10E73}"/>
                    </a:ext>
                  </a:extLst>
                </p:cNvPr>
                <p:cNvSpPr/>
                <p:nvPr/>
              </p:nvSpPr>
              <p:spPr>
                <a:xfrm>
                  <a:off x="6283274" y="6933982"/>
                  <a:ext cx="1219975" cy="1220191"/>
                </a:xfrm>
                <a:custGeom>
                  <a:avLst/>
                  <a:gdLst/>
                  <a:ahLst/>
                  <a:cxnLst/>
                  <a:rect l="0" t="0" r="0" b="0"/>
                  <a:pathLst>
                    <a:path w="1219974" h="1220190">
                      <a:moveTo>
                        <a:pt x="610082" y="0"/>
                      </a:moveTo>
                      <a:cubicBezTo>
                        <a:pt x="273151" y="0"/>
                        <a:pt x="0" y="273024"/>
                        <a:pt x="0" y="610044"/>
                      </a:cubicBezTo>
                      <a:cubicBezTo>
                        <a:pt x="0" y="946873"/>
                        <a:pt x="273151" y="1220190"/>
                        <a:pt x="610082" y="1220190"/>
                      </a:cubicBezTo>
                      <a:cubicBezTo>
                        <a:pt x="946950" y="1220190"/>
                        <a:pt x="1219974" y="946873"/>
                        <a:pt x="1219974" y="610044"/>
                      </a:cubicBezTo>
                      <a:cubicBezTo>
                        <a:pt x="1219974" y="273024"/>
                        <a:pt x="946950" y="0"/>
                        <a:pt x="610082" y="0"/>
                      </a:cubicBezTo>
                      <a:close/>
                      <a:moveTo>
                        <a:pt x="610044" y="962469"/>
                      </a:moveTo>
                      <a:cubicBezTo>
                        <a:pt x="415442" y="962469"/>
                        <a:pt x="257670" y="804608"/>
                        <a:pt x="257670" y="610069"/>
                      </a:cubicBezTo>
                      <a:cubicBezTo>
                        <a:pt x="257670" y="415416"/>
                        <a:pt x="415442" y="257721"/>
                        <a:pt x="610044" y="257721"/>
                      </a:cubicBezTo>
                      <a:cubicBezTo>
                        <a:pt x="804608" y="257721"/>
                        <a:pt x="962304" y="415416"/>
                        <a:pt x="962304" y="610069"/>
                      </a:cubicBezTo>
                      <a:cubicBezTo>
                        <a:pt x="962304" y="804608"/>
                        <a:pt x="804608" y="962469"/>
                        <a:pt x="610044" y="962469"/>
                      </a:cubicBezTo>
                      <a:close/>
                    </a:path>
                  </a:pathLst>
                </a:custGeom>
                <a:solidFill>
                  <a:schemeClr val="tx2">
                    <a:lumMod val="20000"/>
                    <a:lumOff val="80000"/>
                    <a:alpha val="30000"/>
                  </a:schemeClr>
                </a:solidFill>
                <a:ln w="12700" cap="flat" cmpd="sng">
                  <a:noFill/>
                  <a:prstDash val="solid"/>
                  <a:miter lim="800000"/>
                </a:ln>
              </p:spPr>
              <p:txBody>
                <a:bodyPr wrap="square"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25" name="Lines">
                <a:extLst>
                  <a:ext uri="{FF2B5EF4-FFF2-40B4-BE49-F238E27FC236}">
                    <a16:creationId xmlns:a16="http://schemas.microsoft.com/office/drawing/2014/main" id="{3FF77C7B-5AF6-B895-CE53-DCB409415E16}"/>
                  </a:ext>
                </a:extLst>
              </p:cNvPr>
              <p:cNvGrpSpPr/>
              <p:nvPr/>
            </p:nvGrpSpPr>
            <p:grpSpPr>
              <a:xfrm>
                <a:off x="4907445" y="4002700"/>
                <a:ext cx="652991" cy="1190926"/>
                <a:chOff x="8727644" y="6782174"/>
                <a:chExt cx="652991" cy="1190926"/>
              </a:xfrm>
            </p:grpSpPr>
            <p:sp>
              <p:nvSpPr>
                <p:cNvPr id="26" name="Line">
                  <a:extLst>
                    <a:ext uri="{FF2B5EF4-FFF2-40B4-BE49-F238E27FC236}">
                      <a16:creationId xmlns:a16="http://schemas.microsoft.com/office/drawing/2014/main" id="{D1951009-B06C-A224-22BE-393441DC92BA}"/>
                    </a:ext>
                  </a:extLst>
                </p:cNvPr>
                <p:cNvSpPr/>
                <p:nvPr/>
              </p:nvSpPr>
              <p:spPr>
                <a:xfrm flipV="1">
                  <a:off x="8999423" y="6947365"/>
                  <a:ext cx="153111" cy="153073"/>
                </a:xfrm>
                <a:prstGeom prst="line">
                  <a:avLst/>
                </a:prstGeom>
                <a:noFill/>
                <a:ln w="12700" cap="rnd" cmpd="sng">
                  <a:solidFill>
                    <a:schemeClr val="tx2">
                      <a:lumMod val="20000"/>
                      <a:lumOff val="80000"/>
                    </a:schemeClr>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7" name="Line">
                  <a:extLst>
                    <a:ext uri="{FF2B5EF4-FFF2-40B4-BE49-F238E27FC236}">
                      <a16:creationId xmlns:a16="http://schemas.microsoft.com/office/drawing/2014/main" id="{B2478301-CE61-965C-8643-CDF082E79E38}"/>
                    </a:ext>
                  </a:extLst>
                </p:cNvPr>
                <p:cNvSpPr/>
                <p:nvPr/>
              </p:nvSpPr>
              <p:spPr>
                <a:xfrm flipV="1">
                  <a:off x="8753714" y="6782174"/>
                  <a:ext cx="12" cy="216497"/>
                </a:xfrm>
                <a:prstGeom prst="line">
                  <a:avLst/>
                </a:prstGeom>
                <a:noFill/>
                <a:ln w="12700" cap="rnd" cmpd="sng">
                  <a:solidFill>
                    <a:schemeClr val="tx2">
                      <a:lumMod val="20000"/>
                      <a:lumOff val="80000"/>
                    </a:schemeClr>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8" name="Line">
                  <a:extLst>
                    <a:ext uri="{FF2B5EF4-FFF2-40B4-BE49-F238E27FC236}">
                      <a16:creationId xmlns:a16="http://schemas.microsoft.com/office/drawing/2014/main" id="{B4A2FE18-77B0-F885-BEA8-AAA87BBD0D9C}"/>
                    </a:ext>
                  </a:extLst>
                </p:cNvPr>
                <p:cNvSpPr/>
                <p:nvPr/>
              </p:nvSpPr>
              <p:spPr>
                <a:xfrm flipV="1">
                  <a:off x="8727644" y="7756577"/>
                  <a:ext cx="26" cy="216523"/>
                </a:xfrm>
                <a:prstGeom prst="line">
                  <a:avLst/>
                </a:prstGeom>
                <a:noFill/>
                <a:ln w="12700" cap="rnd" cmpd="sng">
                  <a:solidFill>
                    <a:schemeClr val="tx2">
                      <a:lumMod val="20000"/>
                      <a:lumOff val="80000"/>
                    </a:schemeClr>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9" name="Line">
                  <a:extLst>
                    <a:ext uri="{FF2B5EF4-FFF2-40B4-BE49-F238E27FC236}">
                      <a16:creationId xmlns:a16="http://schemas.microsoft.com/office/drawing/2014/main" id="{A73B19EE-5109-0C24-0F15-EC244C4AE9AE}"/>
                    </a:ext>
                  </a:extLst>
                </p:cNvPr>
                <p:cNvSpPr/>
                <p:nvPr/>
              </p:nvSpPr>
              <p:spPr>
                <a:xfrm>
                  <a:off x="9164138" y="7320103"/>
                  <a:ext cx="216497" cy="0"/>
                </a:xfrm>
                <a:prstGeom prst="line">
                  <a:avLst/>
                </a:prstGeom>
                <a:noFill/>
                <a:ln w="12700" cap="rnd" cmpd="sng">
                  <a:solidFill>
                    <a:schemeClr val="tx2">
                      <a:lumMod val="20000"/>
                      <a:lumOff val="80000"/>
                    </a:schemeClr>
                  </a:solidFill>
                  <a:prstDash val="solid"/>
                  <a:round/>
                </a:ln>
              </p:spPr>
              <p:txBody>
                <a:bodyPr anchor="ct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sp>
          <p:nvSpPr>
            <p:cNvPr id="12" name="TextBox 11">
              <a:extLst>
                <a:ext uri="{FF2B5EF4-FFF2-40B4-BE49-F238E27FC236}">
                  <a16:creationId xmlns:a16="http://schemas.microsoft.com/office/drawing/2014/main" id="{E4A1DCAC-2BDA-BAC1-AD32-FB68A7A21B09}"/>
                </a:ext>
              </a:extLst>
            </p:cNvPr>
            <p:cNvSpPr txBox="1"/>
            <p:nvPr/>
          </p:nvSpPr>
          <p:spPr>
            <a:xfrm>
              <a:off x="2577151" y="3473414"/>
              <a:ext cx="1820585" cy="288312"/>
            </a:xfrm>
            <a:prstGeom prst="rect">
              <a:avLst/>
            </a:prstGeom>
            <a:noFill/>
          </p:spPr>
          <p:txBody>
            <a:bodyPr wrap="square" rtlCol="0">
              <a:spAutoFit/>
            </a:bodyPr>
            <a:lstStyle/>
            <a:p>
              <a:pPr algn="ctr">
                <a:buClr>
                  <a:schemeClr val="tx2"/>
                </a:buClr>
              </a:pPr>
              <a:r>
                <a:rPr lang="en-US" sz="1400" dirty="0">
                  <a:solidFill>
                    <a:srgbClr val="004B6A"/>
                  </a:solidFill>
                  <a:latin typeface="Coolvetica Rg" panose="020B0603030602020004" pitchFamily="34" charset="0"/>
                </a:rPr>
                <a:t>OVER</a:t>
              </a:r>
            </a:p>
          </p:txBody>
        </p:sp>
      </p:grpSp>
    </p:spTree>
    <p:extLst>
      <p:ext uri="{BB962C8B-B14F-4D97-AF65-F5344CB8AC3E}">
        <p14:creationId xmlns:p14="http://schemas.microsoft.com/office/powerpoint/2010/main" val="2553627677"/>
      </p:ext>
    </p:extLst>
  </p:cSld>
  <p:clrMapOvr>
    <a:masterClrMapping/>
  </p:clrMapOvr>
</p:sld>
</file>

<file path=ppt/theme/theme1.xml><?xml version="1.0" encoding="utf-8"?>
<a:theme xmlns:a="http://schemas.openxmlformats.org/drawingml/2006/main" name="Turnberry Master">
  <a:themeElements>
    <a:clrScheme name="Custom 2">
      <a:dk1>
        <a:srgbClr val="032D3E"/>
      </a:dk1>
      <a:lt1>
        <a:sysClr val="window" lastClr="FFFFFF"/>
      </a:lt1>
      <a:dk2>
        <a:srgbClr val="349ED8"/>
      </a:dk2>
      <a:lt2>
        <a:srgbClr val="ADD8EF"/>
      </a:lt2>
      <a:accent1>
        <a:srgbClr val="6D787F"/>
      </a:accent1>
      <a:accent2>
        <a:srgbClr val="06597A"/>
      </a:accent2>
      <a:accent3>
        <a:srgbClr val="B43908"/>
      </a:accent3>
      <a:accent4>
        <a:srgbClr val="4F6C78"/>
      </a:accent4>
      <a:accent5>
        <a:srgbClr val="CDD5D8"/>
      </a:accent5>
      <a:accent6>
        <a:srgbClr val="B43908"/>
      </a:accent6>
      <a:hlink>
        <a:srgbClr val="0563C1"/>
      </a:hlink>
      <a:folHlink>
        <a:srgbClr val="954F72"/>
      </a:folHlink>
    </a:clrScheme>
    <a:fontScheme name="General Turnberry Template_Bebas Neue">
      <a:majorFont>
        <a:latin typeface="Bebas Neue Regular"/>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762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buClr>
            <a:schemeClr val="tx2"/>
          </a:buClr>
          <a:defRPr dirty="0" smtClean="0"/>
        </a:defPPr>
      </a:lstStyle>
    </a:txDef>
  </a:objectDefaults>
  <a:extraClrSchemeLst/>
  <a:extLst>
    <a:ext uri="{05A4C25C-085E-4340-85A3-A5531E510DB2}">
      <thm15:themeFamily xmlns:thm15="http://schemas.microsoft.com/office/thememl/2012/main" name="Turnberry Deck Template" id="{F9614142-8366-4E5E-87CB-965395FA3B6A}" vid="{7DA54E7B-F2F9-48E6-BECC-4C62EE731B8A}"/>
    </a:ext>
  </a:extLst>
</a:theme>
</file>

<file path=ppt/theme/theme2.xml><?xml version="1.0" encoding="utf-8"?>
<a:theme xmlns:a="http://schemas.openxmlformats.org/drawingml/2006/main" name="Orpheo PPT Theme">
  <a:themeElements>
    <a:clrScheme name="Custom 1">
      <a:dk1>
        <a:srgbClr val="004A6A"/>
      </a:dk1>
      <a:lt1>
        <a:srgbClr val="FFFFFF"/>
      </a:lt1>
      <a:dk2>
        <a:srgbClr val="7C8F9C"/>
      </a:dk2>
      <a:lt2>
        <a:srgbClr val="968F8F"/>
      </a:lt2>
      <a:accent1>
        <a:srgbClr val="6D787F"/>
      </a:accent1>
      <a:accent2>
        <a:srgbClr val="005A81"/>
      </a:accent2>
      <a:accent3>
        <a:srgbClr val="90857F"/>
      </a:accent3>
      <a:accent4>
        <a:srgbClr val="827369"/>
      </a:accent4>
      <a:accent5>
        <a:srgbClr val="CDD5D8"/>
      </a:accent5>
      <a:accent6>
        <a:srgbClr val="8AAA78"/>
      </a:accent6>
      <a:hlink>
        <a:srgbClr val="0563C1"/>
      </a:hlink>
      <a:folHlink>
        <a:srgbClr val="954F72"/>
      </a:folHlink>
    </a:clrScheme>
    <a:fontScheme name="General Turnberry Template_Bebas Neue">
      <a:majorFont>
        <a:latin typeface="Bebas Neue Regular"/>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762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buClr>
            <a:schemeClr val="tx2"/>
          </a:buClr>
          <a:defRPr dirty="0" smtClean="0"/>
        </a:defPPr>
      </a:lstStyle>
    </a:txDef>
  </a:objectDefaults>
  <a:extraClrSchemeLst/>
  <a:extLst>
    <a:ext uri="{05A4C25C-085E-4340-85A3-A5531E510DB2}">
      <thm15:themeFamily xmlns:thm15="http://schemas.microsoft.com/office/thememl/2012/main" name="Orpheo PPT Theme" id="{D62437B6-C738-324E-BF0F-B01C7619BDA8}" vid="{A7DE8B10-E711-6948-95B4-99F5810CF1A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TotalTime>
  <Words>1086</Words>
  <Application>Microsoft Macintosh PowerPoint</Application>
  <PresentationFormat>Widescreen</PresentationFormat>
  <Paragraphs>227</Paragraphs>
  <Slides>28</Slides>
  <Notes>1</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Aptos</vt:lpstr>
      <vt:lpstr>Arial</vt:lpstr>
      <vt:lpstr>Bebas Neue Regular</vt:lpstr>
      <vt:lpstr>Butler</vt:lpstr>
      <vt:lpstr>BUTLER-BLACK</vt:lpstr>
      <vt:lpstr>BUTLER-EXTRABOLD</vt:lpstr>
      <vt:lpstr>BUTLER-MEDIUM</vt:lpstr>
      <vt:lpstr>BUTLERSTENCIL-BLACK</vt:lpstr>
      <vt:lpstr>Calibri Light</vt:lpstr>
      <vt:lpstr>Coolvetica Condensed Rg</vt:lpstr>
      <vt:lpstr>Coolvetica Rg</vt:lpstr>
      <vt:lpstr>Mont ExtraLight DEMO</vt:lpstr>
      <vt:lpstr>Montserrat</vt:lpstr>
      <vt:lpstr>Montserrat Light</vt:lpstr>
      <vt:lpstr>Mr Dafoe</vt:lpstr>
      <vt:lpstr>Wingdings</vt:lpstr>
      <vt:lpstr>Turnberry Master</vt:lpstr>
      <vt:lpstr>Orpheo PPT Theme</vt:lpstr>
      <vt:lpstr>Unlocking Innovation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Creg Schumann</dc:creator>
  <cp:lastModifiedBy>Creg Schumann</cp:lastModifiedBy>
  <cp:revision>4</cp:revision>
  <dcterms:created xsi:type="dcterms:W3CDTF">2024-11-12T22:47:35Z</dcterms:created>
  <dcterms:modified xsi:type="dcterms:W3CDTF">2024-11-26T20:08:57Z</dcterms:modified>
</cp:coreProperties>
</file>